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FCA8A-2ACE-4074-BEE3-7BA0F46800B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B4FAA-5BFD-4CF4-B380-30C75E7E5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685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FCA8A-2ACE-4074-BEE3-7BA0F46800B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B4FAA-5BFD-4CF4-B380-30C75E7E5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017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FCA8A-2ACE-4074-BEE3-7BA0F46800B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B4FAA-5BFD-4CF4-B380-30C75E7E5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013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FCA8A-2ACE-4074-BEE3-7BA0F46800B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B4FAA-5BFD-4CF4-B380-30C75E7E5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94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FCA8A-2ACE-4074-BEE3-7BA0F46800B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B4FAA-5BFD-4CF4-B380-30C75E7E5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695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FCA8A-2ACE-4074-BEE3-7BA0F46800B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B4FAA-5BFD-4CF4-B380-30C75E7E5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15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FCA8A-2ACE-4074-BEE3-7BA0F46800B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B4FAA-5BFD-4CF4-B380-30C75E7E5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337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FCA8A-2ACE-4074-BEE3-7BA0F46800B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B4FAA-5BFD-4CF4-B380-30C75E7E5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914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FCA8A-2ACE-4074-BEE3-7BA0F46800B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B4FAA-5BFD-4CF4-B380-30C75E7E5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461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FCA8A-2ACE-4074-BEE3-7BA0F46800B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B4FAA-5BFD-4CF4-B380-30C75E7E5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203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FCA8A-2ACE-4074-BEE3-7BA0F46800B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B4FAA-5BFD-4CF4-B380-30C75E7E5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617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FCA8A-2ACE-4074-BEE3-7BA0F46800B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B4FAA-5BFD-4CF4-B380-30C75E7E5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833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6.jpeg"/><Relationship Id="rId5" Type="http://schemas.openxmlformats.org/officeDocument/2006/relationships/image" Target="../media/image1.jpe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mag.pianotut.ru/i/mag.pianotut.ru/ipi/e5d2d28a74bbf34a9955ea3362177d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1921" y="47667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 Классный час на тему: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 «С. С. Прокофьев. 130 лет со дня рождения» </a:t>
            </a:r>
            <a:endParaRPr lang="ru-RU" dirty="0"/>
          </a:p>
        </p:txBody>
      </p:sp>
      <p:pic>
        <p:nvPicPr>
          <p:cNvPr id="1032" name="Picture 8" descr="https://ichef.bbci.co.uk/images/ic/1200x675/p01z2r0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31" y="2276872"/>
            <a:ext cx="6005780" cy="3378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633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mag.pianotut.ru/i/mag.pianotut.ru/ipi/e5d2d28a74bbf34a9955ea3362177d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persons-info.com/userfiles/image/persons/30000-40000/32000-33000/32555/PROKOFEV_Sergei_Sergeevich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241092" cy="3482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notkinastya.ru/wp-content/uploads/2018/08/Morrison-S.-Lina-i-Sergej-Prokofevy.-Istoriya-lyubvi-2014-2-1200x67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962" y="3284984"/>
            <a:ext cx="6048161" cy="3402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4" y="3711898"/>
            <a:ext cx="21824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С.Прокофьев</a:t>
            </a:r>
            <a:r>
              <a:rPr lang="ru-RU" sz="2400" dirty="0" smtClean="0"/>
              <a:t> и </a:t>
            </a:r>
          </a:p>
          <a:p>
            <a:r>
              <a:rPr lang="ru-RU" sz="2400" dirty="0" smtClean="0"/>
              <a:t>Лина </a:t>
            </a:r>
            <a:r>
              <a:rPr lang="ru-RU" sz="2400" dirty="0" err="1" smtClean="0"/>
              <a:t>Кодина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50610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mag.pianotut.ru/i/mag.pianotut.ru/ipi/e5d2d28a74bbf34a9955ea3362177d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pic.latvijasradio.lv/public/assets/media/9/a/mlarge_cabe82c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41" y="260648"/>
            <a:ext cx="453650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www.syl.ru/misc/i/ai/395437/260577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44306"/>
            <a:ext cx="3777607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88525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Прокофьев 7 симф 1 часть главная партия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1600" y="4907632"/>
            <a:ext cx="609600" cy="609600"/>
          </a:xfrm>
        </p:spPr>
      </p:pic>
      <p:pic>
        <p:nvPicPr>
          <p:cNvPr id="4" name="Picture 4" descr="http://mag.pianotut.ru/i/mag.pianotut.ru/ipi/e5d2d28a74bbf34a9955ea3362177d5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mega-stars.ru/img/compositors/block_pictures/procofe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3578948" cy="438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tatic.ukrinform.com/photos/2018_04/1524809808-596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844824"/>
            <a:ext cx="489654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82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75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mag.pianotut.ru/i/mag.pianotut.ru/ipi/e5d2d28a74bbf34a9955ea3362177d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6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cdn.fishki.net/upload/post/2017/08/21/2361900/20264628-718612098326876-6971938289529065027-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831" y="122529"/>
            <a:ext cx="4916579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36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argumenti.ru/images/arhnews/5521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48" y="-15725"/>
            <a:ext cx="9159447" cy="687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1ua.com.ua/manage/foto/201311/b758493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68"/>
          <a:stretch/>
        </p:blipFill>
        <p:spPr bwMode="auto">
          <a:xfrm>
            <a:off x="4587625" y="4311200"/>
            <a:ext cx="4541031" cy="254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024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mag.pianotut.ru/i/mag.pianotut.ru/ipi/e5d2d28a74bbf34a9955ea3362177d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cdn24.img.ria.ru/images/36575/08/365750850_0:0:0:0_600x0_80_0_1_d29dc514d66d13dc32420b65ef6d54d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32"/>
          <a:stretch/>
        </p:blipFill>
        <p:spPr bwMode="auto">
          <a:xfrm>
            <a:off x="107504" y="116632"/>
            <a:ext cx="3930940" cy="533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i.pinimg.com/736x/9e/71/90/9e719026bab2da2c7d472d23f73becb0--sergei-prokofiev-music-composer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7" r="22227"/>
          <a:stretch/>
        </p:blipFill>
        <p:spPr bwMode="auto">
          <a:xfrm>
            <a:off x="6483758" y="116632"/>
            <a:ext cx="250753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7 серг.пр-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444" y="2060848"/>
            <a:ext cx="2859693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833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mag.pianotut.ru/i/mag.pianotut.ru/ipi/e5d2d28a74bbf34a9955ea3362177d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cyrillitsa.ru/wp-content/uploads/2019/08/1-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9" y="2823770"/>
            <a:ext cx="6005291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polzam.ru/images/history/155/6/1/6.01.7_%D0%A1%D0%BF%D1%8F%D1%89%D0%B0%D1%8F_%D0%BA%D1%80%D0%B0%D1%81%D0%B0%D0%B2%D0%B8%D1%86%D0%B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4624"/>
            <a:ext cx="5504225" cy="361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62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mag.pianotut.ru/i/mag.pianotut.ru/ipi/e5d2d28a74bbf34a9955ea3362177d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24smi.org/public/media/resize/800x-/celebrity/2016/08/25/1472141518-celeb_img_None_v6UzC5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7728"/>
            <a:ext cx="4628694" cy="617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f16.ifotki.info/org/c6fc0a47f96c3c23672787560c30d0a6bc5f6c17948235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8640"/>
            <a:ext cx="359008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24343" y="4509120"/>
            <a:ext cx="42376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Рейнгольд</a:t>
            </a:r>
            <a:r>
              <a:rPr lang="ru-RU" sz="3200" dirty="0" smtClean="0"/>
              <a:t> </a:t>
            </a:r>
            <a:r>
              <a:rPr lang="ru-RU" sz="3200" dirty="0" err="1" smtClean="0"/>
              <a:t>Морицевич</a:t>
            </a:r>
            <a:r>
              <a:rPr lang="ru-RU" sz="3200" dirty="0" smtClean="0"/>
              <a:t> </a:t>
            </a:r>
          </a:p>
          <a:p>
            <a:r>
              <a:rPr lang="ru-RU" sz="3200" dirty="0" smtClean="0"/>
              <a:t>               Глиэр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14141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mag.pianotut.ru/i/mag.pianotut.ru/ipi/e5d2d28a74bbf34a9955ea3362177d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rm.mosconsv.ru/wp-content/uploads/2011/04/MYASK-PROK-19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99" y="701901"/>
            <a:ext cx="324971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2413" y="240236"/>
            <a:ext cx="4043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С.Прокофьев</a:t>
            </a:r>
            <a:r>
              <a:rPr lang="ru-RU" sz="2400" dirty="0" smtClean="0"/>
              <a:t> и </a:t>
            </a:r>
            <a:r>
              <a:rPr lang="ru-RU" sz="2400" dirty="0" err="1" smtClean="0"/>
              <a:t>Н.Мясковский</a:t>
            </a:r>
            <a:endParaRPr lang="ru-RU" sz="2400" dirty="0"/>
          </a:p>
        </p:txBody>
      </p:sp>
      <p:pic>
        <p:nvPicPr>
          <p:cNvPr id="4100" name="Picture 4" descr="https://tarologiay.ru/wp-content/uploads/2020/10c/yfltx31q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557" y="3356992"/>
            <a:ext cx="3978173" cy="265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regions.kidsreview.ru/sites/default/files/styles/oww/public/07/22/2019_-_2226/banner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7" b="5989"/>
          <a:stretch/>
        </p:blipFill>
        <p:spPr bwMode="auto">
          <a:xfrm>
            <a:off x="4357557" y="471068"/>
            <a:ext cx="3879318" cy="268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248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mag.pianotut.ru/i/mag.pianotut.ru/ipi/e5d2d28a74bbf34a9955ea3362177d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gallica.bnf.fr/ark:/12148/btv1b53143406z/f1.medr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3" t="5028" r="4047" b="6945"/>
          <a:stretch/>
        </p:blipFill>
        <p:spPr bwMode="auto">
          <a:xfrm>
            <a:off x="358529" y="3573016"/>
            <a:ext cx="3933187" cy="2853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900igr.net/up/datai/78699/0005-004-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09"/>
          <a:stretch/>
        </p:blipFill>
        <p:spPr bwMode="auto">
          <a:xfrm>
            <a:off x="98469" y="235265"/>
            <a:ext cx="4761563" cy="249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5862" y="2986412"/>
            <a:ext cx="3498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С.Дягилев</a:t>
            </a:r>
            <a:r>
              <a:rPr lang="ru-RU" sz="2400" dirty="0" smtClean="0"/>
              <a:t> и </a:t>
            </a:r>
            <a:r>
              <a:rPr lang="ru-RU" sz="2400" dirty="0" err="1" smtClean="0"/>
              <a:t>С.Прокофьев</a:t>
            </a:r>
            <a:endParaRPr lang="ru-RU" sz="2400" dirty="0"/>
          </a:p>
        </p:txBody>
      </p:sp>
      <p:pic>
        <p:nvPicPr>
          <p:cNvPr id="1030" name="Picture 6" descr="https://images.fineartamerica.com/images-medium-large-5/1-sergei-prokofiev-1891-1953-grange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8932"/>
            <a:ext cx="3875471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310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mag.pianotut.ru/i/mag.pianotut.ru/ipi/e5d2d28a74bbf34a9955ea3362177d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assets.classicfm.com/u/apps/asset_manager/uploaded/2013/24/20-more-composer-quotes-9-1371741428-view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66" y="1189570"/>
            <a:ext cx="502197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filarmonia-donetsk.ru/wp-content/uploads/2017/04/80_big_4-704x10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163496"/>
            <a:ext cx="3528392" cy="513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64902" y="620688"/>
            <a:ext cx="3051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С.Прокофьев</a:t>
            </a:r>
            <a:r>
              <a:rPr lang="ru-RU" sz="2400" dirty="0" smtClean="0"/>
              <a:t> в Чикаго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435908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23</Words>
  <Application>Microsoft Office PowerPoint</Application>
  <PresentationFormat>Экран (4:3)</PresentationFormat>
  <Paragraphs>8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Классный час на тему:  «С. С. Прокофьев. 130 лет со дня рождения»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1</cp:lastModifiedBy>
  <cp:revision>19</cp:revision>
  <dcterms:created xsi:type="dcterms:W3CDTF">2021-01-08T10:51:46Z</dcterms:created>
  <dcterms:modified xsi:type="dcterms:W3CDTF">2022-02-28T09:57:40Z</dcterms:modified>
</cp:coreProperties>
</file>