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137BAE-9936-4C28-B1EF-131BEA0220E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578BC0A-64EC-44A0-91F2-9D5040F75AE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6200/86441892.1d1/0_92101_3a6d1d32_or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7"/>
          <a:stretch/>
        </p:blipFill>
        <p:spPr bwMode="auto">
          <a:xfrm>
            <a:off x="1331640" y="0"/>
            <a:ext cx="6840760" cy="686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52020" y="5013176"/>
            <a:ext cx="32763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некотором царстве, в некотором государстве жил-был добрый…» </a:t>
            </a:r>
          </a:p>
        </p:txBody>
      </p:sp>
    </p:spTree>
    <p:extLst>
      <p:ext uri="{BB962C8B-B14F-4D97-AF65-F5344CB8AC3E}">
        <p14:creationId xmlns:p14="http://schemas.microsoft.com/office/powerpoint/2010/main" val="1629262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19.userapi.com/impf/c846320/v846320551/1eea2b/iKW0AvTp7KU.jpg?size=604x436&amp;quality=96&amp;sign=16787e03549b45a541fe87e0eb78f0d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88"/>
          <a:stretch/>
        </p:blipFill>
        <p:spPr bwMode="auto">
          <a:xfrm>
            <a:off x="179512" y="759985"/>
            <a:ext cx="3168352" cy="488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ria-art.ru/0/O/Oseeva%20V.%20Sinie%20list%27ja%20%28E.%20Karpovich%29/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38929"/>
            <a:ext cx="3937294" cy="352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3491880" y="3284984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983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avatars.mds.yandex.net/get-zen_doc/4450356/pub_60b63292e8a8c866ff94b0f1_60b6337d3efca05eed8ce137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004048" y="412416"/>
            <a:ext cx="3928755" cy="576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hypashield.com/images-opti/girl-flower-clipart-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" r="9368"/>
          <a:stretch/>
        </p:blipFill>
        <p:spPr bwMode="auto">
          <a:xfrm>
            <a:off x="293077" y="332656"/>
            <a:ext cx="4372708" cy="584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6174590"/>
            <a:ext cx="7817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Правда                             Ложь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244905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like.net/uploads/posts/2018-11/1543045986_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2939"/>
            <a:ext cx="3963580" cy="6785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pinimg.com/736x/34/cc/fe/34ccfeee5f10c84e10be298545e2f63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t="3529" r="5600" b="2942"/>
          <a:stretch/>
        </p:blipFill>
        <p:spPr bwMode="auto">
          <a:xfrm>
            <a:off x="4572000" y="73610"/>
            <a:ext cx="4218856" cy="6784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32240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zen_doc/2851998/pub_602161bbeccec86b33dbeac7_6021620e4849a636083c2d9e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7"/>
            <a:ext cx="4608512" cy="5544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.d-cd.net/6cAAAgFBtOA-96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412" y="260647"/>
            <a:ext cx="4315653" cy="5701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002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ww.alllessons.ru/wp-content/uploads/files/hello_html_m2145275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40"/>
            <a:ext cx="4187984" cy="6772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teemitimages.com/p/o1AJ9qDyyJNSg3j52kokyfvD831NZY7oEFnpgSmd4SARAF9pa?format=match&amp;mode=fit&amp;width=128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2097"/>
            <a:ext cx="3672408" cy="6538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419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tend64.ru/d/a-12111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99"/>
            <a:ext cx="4266848" cy="674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fsd.multiurok.ru/html/2021/01/28/s_6012afb05d875/1623908_13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r="17164"/>
          <a:stretch/>
        </p:blipFill>
        <p:spPr bwMode="auto">
          <a:xfrm>
            <a:off x="4687354" y="60285"/>
            <a:ext cx="4277134" cy="65370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06086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morediva.su/wp-content/uploads/2019/07/D9tW9HDZlx-700x52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95736" y="1886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Юноша и морские звезды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86861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zen_doc/4487230/pub_60d3045958bb871d5958a44b_60d30b0ada142d6b1014b375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0"/>
            <a:ext cx="585142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347864" y="5903893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Лев Николаевич Толстой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196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.ytimg.com/vi/noTjUPJHvhc/maxresdefault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" r="41732"/>
          <a:stretch/>
        </p:blipFill>
        <p:spPr bwMode="auto">
          <a:xfrm>
            <a:off x="1115616" y="-47711"/>
            <a:ext cx="7200800" cy="69057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11663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Муравей и голубка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4722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1.bp.blogspot.com/-vC9bhTcGo2A/XhA-THexNlI/AAAAAAAADqI/sWukVI3HKk8-auXihwWFLai5R9nyQ-NAgCLcBGAsYHQ/s1600/Jqddc8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83" y="1844824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fsd.videouroki.net/html/2020/06/06/v_5edb9f7002e81/99755176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936" y="1124744"/>
            <a:ext cx="3239420" cy="378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4283968" y="3140968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37356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1567</TotalTime>
  <Words>23</Words>
  <Application>Microsoft Office PowerPoint</Application>
  <PresentationFormat>Экран (4:3)</PresentationFormat>
  <Paragraphs>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6</cp:revision>
  <dcterms:created xsi:type="dcterms:W3CDTF">2021-10-05T11:25:49Z</dcterms:created>
  <dcterms:modified xsi:type="dcterms:W3CDTF">2021-10-06T13:33:47Z</dcterms:modified>
</cp:coreProperties>
</file>