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157192"/>
            <a:ext cx="2483768" cy="170080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Выполнила:</a:t>
            </a:r>
            <a:endParaRPr lang="ru-RU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в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оспитатель МАДОУ №1, </a:t>
            </a:r>
            <a:r>
              <a:rPr lang="ru-RU" dirty="0" err="1" smtClean="0">
                <a:solidFill>
                  <a:srgbClr val="0070C0"/>
                </a:solidFill>
                <a:latin typeface="Comic Sans MS" pitchFamily="66" charset="0"/>
              </a:rPr>
              <a:t>г.Сысерть</a:t>
            </a:r>
            <a:endParaRPr lang="ru-RU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Щербакова А.И.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24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dduyt.ru/forum/imgs/560bc308a1d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4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583264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>Составь предложение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AutoShape 2" descr="https://s1.hostingkartinok.com/uploads/images/2012/01/8180b2490ee789fc0c1514aab0c6844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s1.hostingkartinok.com/uploads/images/2012/01/8180b2490ee789fc0c1514aab0c68445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s1.hostingkartinok.com/uploads/images/2012/01/8180b2490ee789fc0c1514aab0c68445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8" name="Picture 2" descr="http://www.playcast.ru/uploads/2015/02/07/1199598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72370"/>
            <a:ext cx="5544616" cy="436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64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dduyt.ru/forum/imgs/560bc308a1d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4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583264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>Составь предложение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AutoShape 2" descr="https://s1.hostingkartinok.com/uploads/images/2012/01/8180b2490ee789fc0c1514aab0c6844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s1.hostingkartinok.com/uploads/images/2012/01/8180b2490ee789fc0c1514aab0c68445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s1.hostingkartinok.com/uploads/images/2012/01/8180b2490ee789fc0c1514aab0c68445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2" name="Picture 2" descr="http://sunveter.ru/uploads/posts/2013-07/1375265624_samolet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8" y="1916832"/>
            <a:ext cx="5959971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82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dduyt.ru/forum/imgs/560bc308a1d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4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583264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>Составь предложение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AutoShape 2" descr="https://s1.hostingkartinok.com/uploads/images/2012/01/8180b2490ee789fc0c1514aab0c6844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s1.hostingkartinok.com/uploads/images/2012/01/8180b2490ee789fc0c1514aab0c68445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s1.hostingkartinok.com/uploads/images/2012/01/8180b2490ee789fc0c1514aab0c68445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4" name="Picture 10" descr="http://tomatoz.ru/uploads/posts/2013-08/1375795895_65365811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88560"/>
            <a:ext cx="5256584" cy="451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258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dduyt.ru/forum/imgs/560bc308a1d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4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583264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>Составь предложение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AutoShape 2" descr="https://s1.hostingkartinok.com/uploads/images/2012/01/8180b2490ee789fc0c1514aab0c6844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s1.hostingkartinok.com/uploads/images/2012/01/8180b2490ee789fc0c1514aab0c68445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s1.hostingkartinok.com/uploads/images/2012/01/8180b2490ee789fc0c1514aab0c68445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2" name="Picture 4" descr="http://www.grafamania.net/uploads/posts/2013-08/1376813089_1-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1"/>
          <a:stretch/>
        </p:blipFill>
        <p:spPr bwMode="auto">
          <a:xfrm rot="5400000">
            <a:off x="3717623" y="1619081"/>
            <a:ext cx="1564737" cy="734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hlyth2013.files.wordpress.com/2013/10/bike-gif-mark-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0"/>
            <a:ext cx="3555504" cy="3793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113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47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15558"/>
            <a:ext cx="4788024" cy="103717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Спасибо за внимание!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18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2" y="-10093"/>
            <a:ext cx="9134247" cy="6877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Наземный транспорт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68" y="1412775"/>
            <a:ext cx="3363176" cy="252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079" y="1628800"/>
            <a:ext cx="4387417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563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9525"/>
            <a:ext cx="9132887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Подземный </a:t>
            </a:r>
            <a:r>
              <a:rPr lang="ru-RU" dirty="0">
                <a:latin typeface="Comic Sans MS" pitchFamily="66" charset="0"/>
              </a:rPr>
              <a:t>транспорт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2525266" cy="2525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403" y="1355081"/>
            <a:ext cx="4915870" cy="3514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109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894"/>
            <a:ext cx="9144000" cy="6884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Водный транспорт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96752"/>
            <a:ext cx="4636902" cy="24589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494" y="908720"/>
            <a:ext cx="3180534" cy="332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59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894"/>
            <a:ext cx="9144000" cy="6884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Воздушный транспорт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610776"/>
            <a:ext cx="5328592" cy="28047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427" y="1700808"/>
            <a:ext cx="3650284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45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517232"/>
            <a:ext cx="7704856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omic Sans MS" pitchFamily="66" charset="0"/>
              </a:rPr>
              <a:t>Физкультминутка «Автобус»</a:t>
            </a:r>
          </a:p>
        </p:txBody>
      </p:sp>
    </p:spTree>
    <p:extLst>
      <p:ext uri="{BB962C8B-B14F-4D97-AF65-F5344CB8AC3E}">
        <p14:creationId xmlns:p14="http://schemas.microsoft.com/office/powerpoint/2010/main" val="80712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dduyt.ru/forum/imgs/560bc308a1d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4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5832648" cy="1143000"/>
          </a:xfrm>
        </p:spPr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Четвертый лишний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6148" name="Picture 4" descr="http://carpng.com/wp-content/uploads/full/bus_r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747" y="1844824"/>
            <a:ext cx="3462495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9799/16969765.22f/0_8f832_d41a0f2b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293095"/>
            <a:ext cx="3960440" cy="191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139657"/>
            <a:ext cx="3652144" cy="1922356"/>
          </a:xfrm>
          <a:prstGeom prst="rect">
            <a:avLst/>
          </a:prstGeom>
        </p:spPr>
      </p:pic>
      <p:pic>
        <p:nvPicPr>
          <p:cNvPr id="6152" name="Picture 8" descr="http://wallpapers1920.ru/img/picture/Dec/25/fdf360199b8b44de0f7c2cb9605c873d/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23066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04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dduyt.ru/forum/imgs/560bc308a1d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4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5832648" cy="1143000"/>
          </a:xfrm>
        </p:spPr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Четвертый лишний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40978"/>
            <a:ext cx="4093756" cy="2170931"/>
          </a:xfrm>
          <a:prstGeom prst="rect">
            <a:avLst/>
          </a:prstGeom>
        </p:spPr>
      </p:pic>
      <p:pic>
        <p:nvPicPr>
          <p:cNvPr id="7170" name="Picture 2" descr="http://0.tqn.com/d/webclipart/1/S/i/7/5/Row-boa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494" y="4581128"/>
            <a:ext cx="3981828" cy="161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mg-fotki.yandex.ru/get/42/102699435.c12/0_fd8e9_dd48fdce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846917"/>
            <a:ext cx="286395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playcast.ru/uploads/2016/09/10/1985286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688" y="1844825"/>
            <a:ext cx="314239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072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dduyt.ru/forum/imgs/560bc308a1d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4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5832648" cy="1143000"/>
          </a:xfrm>
        </p:spPr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Четвертый лишний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AutoShape 2" descr="https://s1.hostingkartinok.com/uploads/images/2012/01/8180b2490ee789fc0c1514aab0c6844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s1.hostingkartinok.com/uploads/images/2012/01/8180b2490ee789fc0c1514aab0c68445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s1.hostingkartinok.com/uploads/images/2012/01/8180b2490ee789fc0c1514aab0c68445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0" name="Picture 8" descr="http://2.bp.blogspot.com/-Dcr_RIjtggc/VPgRoW0d_II/AAAAAAAAFQ8/1sU0dhf2q3M/s1600/109177144_01__10_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99" y="3414364"/>
            <a:ext cx="3328987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www.playcast.ru/uploads/2013/07/23/574957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565" y="4038134"/>
            <a:ext cx="3972082" cy="231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www.kleinburd.ru/news/wp-content/uploads/2013/04/109546_origin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11" y="1268760"/>
            <a:ext cx="30963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://img-fotki.yandex.ru/get/9799/16969765.22f/0_8f832_d41a0f2b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355" y="1857584"/>
            <a:ext cx="4500944" cy="218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58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41</Words>
  <Application>Microsoft Office PowerPoint</Application>
  <PresentationFormat>Экран (4:3)</PresentationFormat>
  <Paragraphs>16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Наземный транспорт</vt:lpstr>
      <vt:lpstr>Подземный транспорт</vt:lpstr>
      <vt:lpstr>Водный транспорт</vt:lpstr>
      <vt:lpstr>Воздушный транспорт</vt:lpstr>
      <vt:lpstr>Физкультминутка «Автобус»</vt:lpstr>
      <vt:lpstr>Четвертый лишний</vt:lpstr>
      <vt:lpstr>Четвертый лишний</vt:lpstr>
      <vt:lpstr>Четвертый лишний</vt:lpstr>
      <vt:lpstr>Составь предложение</vt:lpstr>
      <vt:lpstr>Составь предложение</vt:lpstr>
      <vt:lpstr>Составь предложение</vt:lpstr>
      <vt:lpstr>Составь предложение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Крутой Сем</dc:creator>
  <cp:lastModifiedBy>Пользователь</cp:lastModifiedBy>
  <cp:revision>21</cp:revision>
  <dcterms:created xsi:type="dcterms:W3CDTF">2017-03-30T18:48:18Z</dcterms:created>
  <dcterms:modified xsi:type="dcterms:W3CDTF">2020-11-02T13:33:45Z</dcterms:modified>
</cp:coreProperties>
</file>