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3" r:id="rId2"/>
    <p:sldId id="291" r:id="rId3"/>
    <p:sldId id="292" r:id="rId4"/>
    <p:sldId id="295" r:id="rId5"/>
    <p:sldId id="316" r:id="rId6"/>
    <p:sldId id="342" r:id="rId7"/>
    <p:sldId id="345" r:id="rId8"/>
    <p:sldId id="296" r:id="rId9"/>
    <p:sldId id="344" r:id="rId10"/>
    <p:sldId id="318" r:id="rId11"/>
    <p:sldId id="350" r:id="rId12"/>
    <p:sldId id="317" r:id="rId13"/>
    <p:sldId id="349" r:id="rId14"/>
    <p:sldId id="320" r:id="rId15"/>
  </p:sldIdLst>
  <p:sldSz cx="12192000" cy="6858000"/>
  <p:notesSz cx="6797675" cy="9926638"/>
  <p:embeddedFontLst>
    <p:embeddedFont>
      <p:font typeface="Arial Narrow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6A411"/>
    <a:srgbClr val="FFFFFF"/>
    <a:srgbClr val="000000"/>
    <a:srgbClr val="F5E3C4"/>
    <a:srgbClr val="CC112C"/>
    <a:srgbClr val="EA6511"/>
    <a:srgbClr val="B7BBB7"/>
    <a:srgbClr val="E7362C"/>
    <a:srgbClr val="002060"/>
    <a:srgbClr val="7E808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97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704F81-60B2-412D-BCAD-D3141E822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CBCB248-99E5-43CC-9762-04CBF04D58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7483BF6-F627-42AA-AB9F-6C8B93C1E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39E04B-4747-4BAE-8B58-8C1398E68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AE7024-90AD-43BE-9EB3-A7975EB19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2732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C18856-83A5-4C98-A05E-B3CAD8C1A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A644DA5-580C-44EA-90B6-430DFD3E58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3446D67-BC70-48EB-B4BC-EC643C7F1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1B4880C-3A86-4A26-B4CC-E76867929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18D726-3350-410F-A356-39A64076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2475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6208035-E269-468A-84F4-569FA35514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9DF608F-1A87-4610-9EA1-C2C396D878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B24234-E3FE-4F30-811E-C8A793296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0F6156C-616D-4808-A0C5-2A484C925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8F4D4B-4AF7-4C43-802D-1E1DF8FDA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536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41305D-A9D0-4F31-B1B1-EBCB72928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772013-A64E-4962-834D-8F1CE8501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31A5D1A-067E-4D24-AEC4-6B3CC9182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3BDA84C-6981-41E5-B02D-F8C6D0626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8E9EB2B-A157-4F79-9D43-CA3F9C573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9806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85AB72-7B6F-46A8-9F0B-764B90934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A9D530-FAE4-4ADB-982A-AD949DB21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706DD7-2A50-4A2E-B873-DF0112A34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98E7290-F346-427C-9657-C1597851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A6B2351-5CA2-44AF-AF07-5370FE59C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0204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5F0B83-5E95-4494-B20D-893D01AEE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A9699D-3EF5-4219-A018-C0FEADA2D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90A0C4E-92AE-4156-9922-283EA85011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6BFB40D-E98C-43BC-8238-968BACFE8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C8772EB-C01F-4C39-85A6-BEF62B05B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54D2DE8-2D88-47D3-8A4F-162B79CCE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953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F663CD-E159-4283-810F-7ED0056FD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82752A1-2625-4081-AD82-9BC410A82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DE06850-4486-43CA-A646-826494E515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014303E-FDE2-4972-BE66-2DAA1627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96D08FD-3D28-4886-8DBF-67EB85AE5E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EC8E460-36B7-4054-8A1D-37CEF1AC3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752415F-0282-4FE1-9093-E00B86E0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7821876-BB01-455B-AA38-DC741E367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7252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50D167-21A8-473A-9FAE-EBD2AD304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565665F-8D09-4C58-AE4A-34F5A9860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A7C2D01-78F6-450B-BDE5-D13D9CF48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A3F377D-2809-485D-A770-496CD0F0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2683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7B61B8D-0ABE-4A40-B33B-387FFE73D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BA5A995-472B-4134-AA4C-556D7765F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63D63D9-BD14-47CB-8456-B2727E29F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3637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374C00-D0DF-439C-A6BE-0CE69C7F9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CF58DE-C5A4-43F4-941A-AF022D0B0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013822F-047C-4138-A181-6DE45AFE5C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D96A75F-9196-481A-9959-708D50882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9387E40-EB28-4D1D-9E3A-B6BB1C59D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014BC49-7C94-4413-8D12-3BCA0D44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0040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F69DD9-E1E6-42E7-B2A2-D3DA4918C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9E091C6-E6C7-48A5-B425-296DAAB9A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567EB50-309E-411E-9218-7D05F7CDE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104FFA1-7F18-44E8-8634-0356B81ED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715A7E-AD76-4E6D-BC91-D983D5A3F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2AD6A14-3F5B-4FCD-9788-5F3FAC4C9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677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AB9A0C-B0A0-4540-9D76-692271C26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DAEDF9C-A77A-4533-9AEE-4231EEC70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B536B3-5D13-4633-AAA8-518B417A31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41DD2-6317-4848-84B1-74E9F5158D67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291C3D-9645-4362-AC1A-0BB073A20E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CD0B32C-A612-4274-AD0E-AA161C1CD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7731D-3FCF-44AC-9CA4-93940B148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45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C5BE152B-7FE6-4F6C-A248-88A942789169}"/>
              </a:ext>
            </a:extLst>
          </p:cNvPr>
          <p:cNvSpPr txBox="1">
            <a:spLocks/>
          </p:cNvSpPr>
          <p:nvPr/>
        </p:nvSpPr>
        <p:spPr>
          <a:xfrm>
            <a:off x="572411" y="824003"/>
            <a:ext cx="6314705" cy="226125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Фестиваль Работы «Точки роста» в МБОУ СОШ №2 г.Красноармейска «Лучшие практики Точки Роста.</a:t>
            </a:r>
          </a:p>
          <a:p>
            <a:r>
              <a:rPr lang="ru-RU" sz="4000" dirty="0" smtClean="0"/>
              <a:t>Проектная </a:t>
            </a:r>
            <a:r>
              <a:rPr lang="ru-RU" sz="4000" dirty="0" smtClean="0"/>
              <a:t>деятельность</a:t>
            </a:r>
          </a:p>
          <a:p>
            <a:r>
              <a:rPr lang="ru-RU" sz="4000" dirty="0" smtClean="0"/>
              <a:t>Краеведение –основа воспитания патриотизма.</a:t>
            </a:r>
            <a:r>
              <a:rPr lang="ru-RU" sz="4000" dirty="0" smtClean="0"/>
              <a:t>»</a:t>
            </a:r>
            <a:endParaRPr lang="ru-RU" sz="3700" dirty="0">
              <a:solidFill>
                <a:srgbClr val="CC112C"/>
              </a:solidFill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CCEA2E83-CBB7-4747-B154-7B9F65205D38}"/>
              </a:ext>
            </a:extLst>
          </p:cNvPr>
          <p:cNvSpPr txBox="1">
            <a:spLocks/>
          </p:cNvSpPr>
          <p:nvPr/>
        </p:nvSpPr>
        <p:spPr>
          <a:xfrm>
            <a:off x="521611" y="4814199"/>
            <a:ext cx="4838738" cy="1208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+mj-lt"/>
              </a:rPr>
              <a:t>БУЛЫЧЕВА  ВЕРОНИКА  СЕРГЕЕВНА</a:t>
            </a:r>
          </a:p>
          <a:p>
            <a:pPr marL="0" indent="0">
              <a:buNone/>
            </a:pPr>
            <a:endParaRPr lang="ru-RU" sz="2000" b="1" dirty="0" smtClean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+mj-lt"/>
              </a:rPr>
              <a:t>КУРАТОР ПО ПРОЕКТНОЙ ДЕЯТЕЛЬНОСТИ,ПЕДАГОГ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+mj-lt"/>
              </a:rPr>
              <a:t> ДОПОЛНИТЕЛЬНОГО ОБРАЗОВАНИЯ «ТОЧКА РОСТА»</a:t>
            </a:r>
            <a:endParaRPr lang="ru-RU" sz="2000" b="1" dirty="0">
              <a:latin typeface="+mj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C721B07A-1061-4316-BB65-59D24B9C7F4F}"/>
              </a:ext>
            </a:extLst>
          </p:cNvPr>
          <p:cNvSpPr/>
          <p:nvPr/>
        </p:nvSpPr>
        <p:spPr>
          <a:xfrm>
            <a:off x="521611" y="6204111"/>
            <a:ext cx="1479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j-lt"/>
              </a:rPr>
              <a:t>www.soiro64.ru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AE38057-20DC-412D-AE6F-334677528E1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34953" y="1579279"/>
            <a:ext cx="1887956" cy="714769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DC5383D-2D17-48E0-8882-E77F2A4DAA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726" y="212731"/>
            <a:ext cx="1315577" cy="2349243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5251269"/>
            <a:ext cx="5003074" cy="0"/>
          </a:xfrm>
          <a:prstGeom prst="line">
            <a:avLst/>
          </a:prstGeom>
          <a:ln w="28575">
            <a:solidFill>
              <a:srgbClr val="F6A4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82106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77B577F-C6D1-4B78-8339-0A4E1F554C52}"/>
              </a:ext>
            </a:extLst>
          </p:cNvPr>
          <p:cNvSpPr/>
          <p:nvPr/>
        </p:nvSpPr>
        <p:spPr>
          <a:xfrm rot="5400000">
            <a:off x="-937945" y="3900015"/>
            <a:ext cx="4296796" cy="79899"/>
          </a:xfrm>
          <a:prstGeom prst="rect">
            <a:avLst/>
          </a:prstGeom>
          <a:solidFill>
            <a:srgbClr val="F6A4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134C2E-1409-409D-B966-79030F5800A4}"/>
              </a:ext>
            </a:extLst>
          </p:cNvPr>
          <p:cNvSpPr/>
          <p:nvPr/>
        </p:nvSpPr>
        <p:spPr>
          <a:xfrm>
            <a:off x="174725" y="246309"/>
            <a:ext cx="4270159" cy="2148396"/>
          </a:xfrm>
          <a:prstGeom prst="rect">
            <a:avLst/>
          </a:prstGeom>
          <a:solidFill>
            <a:srgbClr val="FFFFFF"/>
          </a:solidFill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19AD1A36-0ED5-46B2-9592-D656CA7CF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997" y="438413"/>
            <a:ext cx="4722723" cy="1012347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C112C"/>
                </a:solidFill>
              </a:rPr>
              <a:t>Участие в региональных конкурсах</a:t>
            </a:r>
            <a:endParaRPr lang="ru-RU" sz="4400" dirty="0">
              <a:solidFill>
                <a:srgbClr val="CC112C"/>
              </a:solidFill>
              <a:latin typeface="+mj-lt"/>
            </a:endParaRPr>
          </a:p>
        </p:txBody>
      </p:sp>
      <p:sp>
        <p:nvSpPr>
          <p:cNvPr id="13" name="Текст 6">
            <a:extLst>
              <a:ext uri="{FF2B5EF4-FFF2-40B4-BE49-F238E27FC236}">
                <a16:creationId xmlns:a16="http://schemas.microsoft.com/office/drawing/2014/main" xmlns="" id="{75B52C80-6EA4-43E8-BF70-5F69C6922B6D}"/>
              </a:ext>
            </a:extLst>
          </p:cNvPr>
          <p:cNvSpPr txBox="1">
            <a:spLocks/>
          </p:cNvSpPr>
          <p:nvPr/>
        </p:nvSpPr>
        <p:spPr>
          <a:xfrm>
            <a:off x="5112288" y="416741"/>
            <a:ext cx="5208267" cy="847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3600" dirty="0">
              <a:solidFill>
                <a:srgbClr val="000000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81E4573-A959-4CFE-9EA0-2437B73F8B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6463" y="625216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00FB128-5C30-48DD-A286-235210FE47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923" y="5274530"/>
            <a:ext cx="891731" cy="1592376"/>
          </a:xfrm>
          <a:prstGeom prst="rect">
            <a:avLst/>
          </a:prstGeom>
        </p:spPr>
      </p:pic>
      <p:pic>
        <p:nvPicPr>
          <p:cNvPr id="22" name="Picture 10" descr="C:\Users\ВЕРОНИКА\Desktop\IMG-20250318-WA0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5480" y="2843520"/>
            <a:ext cx="4619657" cy="34647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4" name="Текст 6">
            <a:extLst>
              <a:ext uri="{FF2B5EF4-FFF2-40B4-BE49-F238E27FC236}">
                <a16:creationId xmlns:a16="http://schemas.microsoft.com/office/drawing/2014/main" xmlns="" id="{19AD1A36-0ED5-46B2-9592-D656CA7CFDAF}"/>
              </a:ext>
            </a:extLst>
          </p:cNvPr>
          <p:cNvSpPr txBox="1">
            <a:spLocks/>
          </p:cNvSpPr>
          <p:nvPr/>
        </p:nvSpPr>
        <p:spPr>
          <a:xfrm>
            <a:off x="7083197" y="946413"/>
            <a:ext cx="4722723" cy="1012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Участие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в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региональной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онлайн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CC112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викторине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400" baseline="0" dirty="0" smtClean="0">
                <a:solidFill>
                  <a:srgbClr val="CC112C"/>
                </a:solidFill>
              </a:rPr>
              <a:t>«Мой Крым- Моя Россия</a:t>
            </a:r>
            <a:r>
              <a:rPr lang="ru-RU" sz="4400" dirty="0" smtClean="0">
                <a:solidFill>
                  <a:srgbClr val="CC112C"/>
                </a:solidFill>
              </a:rPr>
              <a:t>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C112C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286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Региональная и Всероссийская  конференции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ВЕРОНИКА\Desktop\1743515503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1467261"/>
            <a:ext cx="4202526" cy="3681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ВЕРОНИКА\Desktop\17460109758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1020" y="2159635"/>
            <a:ext cx="3759954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00FB128-5C30-48DD-A286-235210FE47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883" y="4898610"/>
            <a:ext cx="891731" cy="15923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E51DE9A-9B0C-4EF6-AA39-0EDD92F6D8ED}"/>
              </a:ext>
            </a:extLst>
          </p:cNvPr>
          <p:cNvSpPr/>
          <p:nvPr/>
        </p:nvSpPr>
        <p:spPr>
          <a:xfrm>
            <a:off x="0" y="-386080"/>
            <a:ext cx="12192000" cy="6858000"/>
          </a:xfrm>
          <a:prstGeom prst="rect">
            <a:avLst/>
          </a:prstGeom>
          <a:solidFill>
            <a:srgbClr val="F5E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xmlns="" id="{1E9D873F-CD3C-4A4C-AF07-29CFA1472281}"/>
              </a:ext>
            </a:extLst>
          </p:cNvPr>
          <p:cNvSpPr txBox="1">
            <a:spLocks/>
          </p:cNvSpPr>
          <p:nvPr/>
        </p:nvSpPr>
        <p:spPr>
          <a:xfrm>
            <a:off x="3647440" y="1442427"/>
            <a:ext cx="7609840" cy="66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CC112C"/>
                </a:solidFill>
                <a:latin typeface="+mj-lt"/>
              </a:rPr>
              <a:t>БОЛЬШЕ, ЧЕМ ПРОСТО СОБЫТИЕ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350DBF-E635-4AFF-8D32-AC5896FE63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1834" y="605912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5830A53-6F31-4DF6-A669-A0E5730133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94" y="5265624"/>
            <a:ext cx="891731" cy="1592376"/>
          </a:xfrm>
          <a:prstGeom prst="rect">
            <a:avLst/>
          </a:prstGeom>
        </p:spPr>
      </p:pic>
      <p:pic>
        <p:nvPicPr>
          <p:cNvPr id="12" name="Picture 4" descr="C:\Users\ВЕРОНИКА\Desktop\IMG_9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00" y="2436928"/>
            <a:ext cx="4597058" cy="3064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31850" y="1"/>
            <a:ext cx="10515600" cy="20320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Центр допризывной подготовки на конференции «Патриотизм 21 века» г.Саратов. Победа в регионе.</a:t>
            </a:r>
            <a:endParaRPr lang="ru-RU" sz="4400" dirty="0"/>
          </a:p>
        </p:txBody>
      </p:sp>
      <p:pic>
        <p:nvPicPr>
          <p:cNvPr id="15" name="Picture 2" descr="C:\Users\ВЕРОНИКА\Desktop\анализ работы точки роста\IMG-20250114-WA0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4280" y="2072640"/>
            <a:ext cx="3129886" cy="417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2" descr="C:\Users\ВЕРОНИКА\Desktop\IMG_20250206_112445_882 (1).jpg"/>
          <p:cNvPicPr>
            <a:picLocks noChangeAspect="1" noChangeArrowheads="1"/>
          </p:cNvPicPr>
          <p:nvPr/>
        </p:nvPicPr>
        <p:blipFill>
          <a:blip r:embed="rId6" cstate="print"/>
          <a:srcRect b="10779"/>
          <a:stretch>
            <a:fillRect/>
          </a:stretch>
        </p:blipFill>
        <p:spPr bwMode="auto">
          <a:xfrm>
            <a:off x="8655782" y="1971040"/>
            <a:ext cx="3170458" cy="4175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35252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E51DE9A-9B0C-4EF6-AA39-0EDD92F6D8ED}"/>
              </a:ext>
            </a:extLst>
          </p:cNvPr>
          <p:cNvSpPr/>
          <p:nvPr/>
        </p:nvSpPr>
        <p:spPr>
          <a:xfrm>
            <a:off x="0" y="-386080"/>
            <a:ext cx="12192000" cy="6858000"/>
          </a:xfrm>
          <a:prstGeom prst="rect">
            <a:avLst/>
          </a:prstGeom>
          <a:solidFill>
            <a:srgbClr val="F5E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350DBF-E635-4AFF-8D32-AC5896FE63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1834" y="605912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5830A53-6F31-4DF6-A669-A0E5730133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94" y="5265624"/>
            <a:ext cx="891731" cy="1592376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31850" y="1"/>
            <a:ext cx="10515600" cy="108711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Участие в акциях</a:t>
            </a:r>
            <a:endParaRPr lang="ru-RU" sz="4400" dirty="0"/>
          </a:p>
        </p:txBody>
      </p:sp>
      <p:pic>
        <p:nvPicPr>
          <p:cNvPr id="14" name="Picture 2" descr="C:\Users\ВЕРОНИКА\Desktop\IMG_20250124_142808_271.jpg"/>
          <p:cNvPicPr>
            <a:picLocks noChangeAspect="1" noChangeArrowheads="1"/>
          </p:cNvPicPr>
          <p:nvPr/>
        </p:nvPicPr>
        <p:blipFill>
          <a:blip r:embed="rId4" cstate="print"/>
          <a:srcRect b="13648"/>
          <a:stretch>
            <a:fillRect/>
          </a:stretch>
        </p:blipFill>
        <p:spPr bwMode="auto">
          <a:xfrm>
            <a:off x="428596" y="1285861"/>
            <a:ext cx="4572032" cy="2960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4" descr="C:\Users\ВЕРОНИКА\Desktop\анализ работы точки роста\IMG_20250121_143543_916.jpg"/>
          <p:cNvPicPr>
            <a:picLocks noChangeAspect="1" noChangeArrowheads="1"/>
          </p:cNvPicPr>
          <p:nvPr/>
        </p:nvPicPr>
        <p:blipFill>
          <a:blip r:embed="rId5" cstate="print"/>
          <a:srcRect b="14238"/>
          <a:stretch>
            <a:fillRect/>
          </a:stretch>
        </p:blipFill>
        <p:spPr bwMode="auto">
          <a:xfrm>
            <a:off x="5660074" y="0"/>
            <a:ext cx="4043743" cy="2600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4" descr="C:\Users\ВЕРОНИКА\Desktop\IMG-20250320-WA003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3532" y="2704142"/>
            <a:ext cx="4786346" cy="3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35252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E3C4"/>
          </a:solidFill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9BD4CE6-F63D-47D9-BA9D-1EF3CDB0D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693" y="-13236"/>
            <a:ext cx="891731" cy="15923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7291A2B-DB57-4439-A86D-B92DDA6666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" y="5596816"/>
            <a:ext cx="12192000" cy="12517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1972F1-8966-4069-A22C-BCE3B1153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379">
            <a:off x="0" y="4338900"/>
            <a:ext cx="12192000" cy="2660469"/>
          </a:xfrm>
          <a:prstGeom prst="rect">
            <a:avLst/>
          </a:prstGeom>
        </p:spPr>
      </p:pic>
      <p:pic>
        <p:nvPicPr>
          <p:cNvPr id="17" name="Picture 2" descr="C:\Users\ВЕРОНИКА\Desktop\IMG_20250320_102249_615.jpg"/>
          <p:cNvPicPr>
            <a:picLocks noChangeAspect="1" noChangeArrowheads="1"/>
          </p:cNvPicPr>
          <p:nvPr/>
        </p:nvPicPr>
        <p:blipFill>
          <a:blip r:embed="rId5" cstate="print"/>
          <a:srcRect b="14566"/>
          <a:stretch>
            <a:fillRect/>
          </a:stretch>
        </p:blipFill>
        <p:spPr bwMode="auto">
          <a:xfrm>
            <a:off x="214282" y="142852"/>
            <a:ext cx="4977478" cy="3291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2" descr="C:\Users\ВЕРОНИКА\Desktop\анализ работы точки роста\1737644775440.jpg"/>
          <p:cNvPicPr>
            <a:picLocks noChangeAspect="1" noChangeArrowheads="1"/>
          </p:cNvPicPr>
          <p:nvPr/>
        </p:nvPicPr>
        <p:blipFill>
          <a:blip r:embed="rId6" cstate="print"/>
          <a:srcRect l="-1279"/>
          <a:stretch>
            <a:fillRect/>
          </a:stretch>
        </p:blipFill>
        <p:spPr bwMode="auto">
          <a:xfrm>
            <a:off x="5782170" y="1889760"/>
            <a:ext cx="4916017" cy="3138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55290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71796EBD-38F0-4B4A-AD6A-EB16EEC25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4976" y="492049"/>
            <a:ext cx="5492318" cy="1017155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Цифровая лаборатория</a:t>
            </a:r>
            <a:endParaRPr lang="ru-RU" sz="4800" dirty="0">
              <a:solidFill>
                <a:srgbClr val="CC112C"/>
              </a:solidFill>
            </a:endParaRP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xmlns="" id="{FE8F1D87-30D3-417A-ABA2-0E3EFCB8E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34975" y="2010792"/>
            <a:ext cx="5492317" cy="1655762"/>
          </a:xfrm>
        </p:spPr>
        <p:txBody>
          <a:bodyPr/>
          <a:lstStyle/>
          <a:p>
            <a:r>
              <a:rPr lang="ru-RU" dirty="0" smtClean="0">
                <a:solidFill>
                  <a:srgbClr val="CC112C"/>
                </a:solidFill>
              </a:rPr>
              <a:t>УЧАЩИЕСЯ 7А КЛАССА</a:t>
            </a:r>
            <a:endParaRPr lang="ru-RU" dirty="0">
              <a:solidFill>
                <a:srgbClr val="CC112C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AE38057-20DC-412D-AE6F-334677528E1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62199" y="6209436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DC5383D-2D17-48E0-8882-E77F2A4DA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703" y="5215807"/>
            <a:ext cx="891731" cy="15923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6C6FDDE-4543-4288-B0E2-FA0C9AFCF4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73" y="4666268"/>
            <a:ext cx="7131727" cy="180940"/>
          </a:xfrm>
          <a:prstGeom prst="rect">
            <a:avLst/>
          </a:prstGeom>
        </p:spPr>
      </p:pic>
      <p:pic>
        <p:nvPicPr>
          <p:cNvPr id="10" name="Picture 4" descr="C:\Users\ВЕРОНИКА\Desktop\анализ работы точки роста\IMG_20240930_154852_951.jpg"/>
          <p:cNvPicPr>
            <a:picLocks noChangeAspect="1" noChangeArrowheads="1"/>
          </p:cNvPicPr>
          <p:nvPr/>
        </p:nvPicPr>
        <p:blipFill>
          <a:blip r:embed="rId5" cstate="print"/>
          <a:srcRect b="28460"/>
          <a:stretch>
            <a:fillRect/>
          </a:stretch>
        </p:blipFill>
        <p:spPr bwMode="auto">
          <a:xfrm>
            <a:off x="682596" y="534020"/>
            <a:ext cx="4712364" cy="3255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C:\Users\ВЕРОНИКА\Desktop\анализ работы точки роста\IMG_20240930_151401_698 (1).jpg"/>
          <p:cNvPicPr>
            <a:picLocks noChangeAspect="1" noChangeArrowheads="1"/>
          </p:cNvPicPr>
          <p:nvPr/>
        </p:nvPicPr>
        <p:blipFill>
          <a:blip r:embed="rId6" cstate="print"/>
          <a:srcRect b="13874"/>
          <a:stretch>
            <a:fillRect/>
          </a:stretch>
        </p:blipFill>
        <p:spPr bwMode="auto">
          <a:xfrm>
            <a:off x="3349938" y="3436934"/>
            <a:ext cx="4845965" cy="3130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8665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134C2E-1409-409D-B966-79030F5800A4}"/>
              </a:ext>
            </a:extLst>
          </p:cNvPr>
          <p:cNvSpPr/>
          <p:nvPr/>
        </p:nvSpPr>
        <p:spPr>
          <a:xfrm>
            <a:off x="0" y="1518082"/>
            <a:ext cx="12191999" cy="5339918"/>
          </a:xfrm>
          <a:prstGeom prst="rect">
            <a:avLst/>
          </a:prstGeom>
          <a:noFill/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2C7E3E9B-0ADF-41E6-B0D1-7AC90D8F8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0517" y="265488"/>
            <a:ext cx="6782539" cy="98710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Цифровая лаборатория</a:t>
            </a:r>
            <a:endParaRPr lang="ru-RU" sz="4400" dirty="0">
              <a:solidFill>
                <a:srgbClr val="0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2527F7A-4E50-4393-B208-F95F2FCC11C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1953" y="6263245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B3CCEA8-90BE-4350-9D7E-21BB08CAB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1" y="5274530"/>
            <a:ext cx="891731" cy="1592376"/>
          </a:xfrm>
          <a:prstGeom prst="rect">
            <a:avLst/>
          </a:prstGeom>
        </p:spPr>
      </p:pic>
      <p:pic>
        <p:nvPicPr>
          <p:cNvPr id="10" name="Picture 2" descr="C:\Users\ВЕРОНИКА\Desktop\анализ работы точки роста\IMG_20240930_152623_428.jpg"/>
          <p:cNvPicPr>
            <a:picLocks noChangeAspect="1" noChangeArrowheads="1"/>
          </p:cNvPicPr>
          <p:nvPr/>
        </p:nvPicPr>
        <p:blipFill>
          <a:blip r:embed="rId4" cstate="print"/>
          <a:srcRect b="9795"/>
          <a:stretch>
            <a:fillRect/>
          </a:stretch>
        </p:blipFill>
        <p:spPr bwMode="auto">
          <a:xfrm>
            <a:off x="1038832" y="1515089"/>
            <a:ext cx="3482368" cy="418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C:\Users\ВЕРОНИКА\Desktop\анализ работы точки роста\IMG_20241014_153939_372.jpg"/>
          <p:cNvPicPr>
            <a:picLocks noChangeAspect="1" noChangeArrowheads="1"/>
          </p:cNvPicPr>
          <p:nvPr/>
        </p:nvPicPr>
        <p:blipFill>
          <a:blip r:embed="rId5" cstate="print"/>
          <a:srcRect b="11010"/>
          <a:stretch>
            <a:fillRect/>
          </a:stretch>
        </p:blipFill>
        <p:spPr bwMode="auto">
          <a:xfrm>
            <a:off x="6797358" y="1983402"/>
            <a:ext cx="3677582" cy="4363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365044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134C2E-1409-409D-B966-79030F5800A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noFill/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596F64A-9E23-40AA-AB92-E23CA8ADB17F}"/>
              </a:ext>
            </a:extLst>
          </p:cNvPr>
          <p:cNvSpPr/>
          <p:nvPr/>
        </p:nvSpPr>
        <p:spPr>
          <a:xfrm>
            <a:off x="1" y="0"/>
            <a:ext cx="3346882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7357272-B7C1-4E30-9D70-6E7E79016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3905" y="684228"/>
            <a:ext cx="4686670" cy="1325563"/>
          </a:xfrm>
        </p:spPr>
        <p:txBody>
          <a:bodyPr>
            <a:noAutofit/>
          </a:bodyPr>
          <a:lstStyle/>
          <a:p>
            <a:r>
              <a:rPr lang="ru-RU" dirty="0" smtClean="0"/>
              <a:t>Наши конференции, в том числе и Ростов на Дону</a:t>
            </a:r>
            <a:endParaRPr lang="ru-RU" dirty="0">
              <a:solidFill>
                <a:srgbClr val="CC112C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F6BB143-CD75-413E-A164-C973992494B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6463" y="625216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AF86477-B8F2-48F5-8585-F47932AE08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923" y="5274530"/>
            <a:ext cx="891731" cy="15923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159F445-3E93-476A-B1A5-CEA6C382FD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3420" y="3372089"/>
            <a:ext cx="6866907" cy="122731"/>
          </a:xfrm>
          <a:prstGeom prst="rect">
            <a:avLst/>
          </a:prstGeom>
        </p:spPr>
      </p:pic>
      <p:pic>
        <p:nvPicPr>
          <p:cNvPr id="11" name="Picture 2" descr="C:\Users\ВЕРОНИКА\Desktop\IMG_20250212_085800_695.jpg"/>
          <p:cNvPicPr>
            <a:picLocks noChangeAspect="1" noChangeArrowheads="1"/>
          </p:cNvPicPr>
          <p:nvPr/>
        </p:nvPicPr>
        <p:blipFill>
          <a:blip r:embed="rId5" cstate="print"/>
          <a:srcRect b="10649"/>
          <a:stretch>
            <a:fillRect/>
          </a:stretch>
        </p:blipFill>
        <p:spPr bwMode="auto">
          <a:xfrm>
            <a:off x="365760" y="304800"/>
            <a:ext cx="4805680" cy="5913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24" descr="Изображение визуального поискового запрос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6944" y="2448561"/>
            <a:ext cx="4614096" cy="3460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620039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134C2E-1409-409D-B966-79030F5800A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noFill/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596F64A-9E23-40AA-AB92-E23CA8ADB17F}"/>
              </a:ext>
            </a:extLst>
          </p:cNvPr>
          <p:cNvSpPr/>
          <p:nvPr/>
        </p:nvSpPr>
        <p:spPr>
          <a:xfrm>
            <a:off x="1" y="0"/>
            <a:ext cx="3346882" cy="6858000"/>
          </a:xfrm>
          <a:prstGeom prst="rect">
            <a:avLst/>
          </a:prstGeom>
          <a:solidFill>
            <a:srgbClr val="F5E3C4"/>
          </a:solidFill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47357272-B7C1-4E30-9D70-6E7E79016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665" y="218498"/>
            <a:ext cx="6157229" cy="1325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Наши конференции, в том числе и Ростов на Дону</a:t>
            </a:r>
            <a:endParaRPr lang="ru-RU" sz="3600" dirty="0">
              <a:solidFill>
                <a:srgbClr val="CC112C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FE33BCE-7729-435A-8040-AF870A57C245}"/>
              </a:ext>
            </a:extLst>
          </p:cNvPr>
          <p:cNvSpPr/>
          <p:nvPr/>
        </p:nvSpPr>
        <p:spPr>
          <a:xfrm rot="5400000">
            <a:off x="2934068" y="3360199"/>
            <a:ext cx="4296796" cy="79899"/>
          </a:xfrm>
          <a:prstGeom prst="rect">
            <a:avLst/>
          </a:prstGeom>
          <a:solidFill>
            <a:srgbClr val="F6A4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5">
            <a:extLst>
              <a:ext uri="{FF2B5EF4-FFF2-40B4-BE49-F238E27FC236}">
                <a16:creationId xmlns:a16="http://schemas.microsoft.com/office/drawing/2014/main" xmlns="" id="{BDFCB27A-61C1-40C9-9749-45715DB3C5E5}"/>
              </a:ext>
            </a:extLst>
          </p:cNvPr>
          <p:cNvSpPr txBox="1">
            <a:spLocks/>
          </p:cNvSpPr>
          <p:nvPr/>
        </p:nvSpPr>
        <p:spPr>
          <a:xfrm>
            <a:off x="5426105" y="2807357"/>
            <a:ext cx="61572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700" dirty="0">
              <a:solidFill>
                <a:srgbClr val="CC112C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8715F43-C8DF-436C-9BB0-8699D389A66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6463" y="625216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CCE8327-41B2-41FD-9588-921D0EA541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923" y="5274530"/>
            <a:ext cx="891731" cy="1592376"/>
          </a:xfrm>
          <a:prstGeom prst="rect">
            <a:avLst/>
          </a:prstGeom>
        </p:spPr>
      </p:pic>
      <p:pic>
        <p:nvPicPr>
          <p:cNvPr id="15" name="Picture 4" descr="C:\Users\ВЕРОНИКА\Desktop\IMG-20250316-WA0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8960" y="3308502"/>
            <a:ext cx="4195158" cy="3146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2" name="Picture 2" descr="C:\Users\ВЕРОНИКА\Desktop\анализ работы точки роста\17435155227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7377" y="1534160"/>
            <a:ext cx="3291122" cy="3548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4" name="Picture 4" descr="C:\Users\ВЕРОНИКА\Desktop\анализ работы точки роста\17435155037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1" y="208915"/>
            <a:ext cx="4109589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10796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1520" y="0"/>
            <a:ext cx="7589520" cy="1325563"/>
          </a:xfrm>
        </p:spPr>
        <p:txBody>
          <a:bodyPr/>
          <a:lstStyle/>
          <a:p>
            <a:r>
              <a:rPr lang="ru-RU" dirty="0" smtClean="0"/>
              <a:t>Муниципальная конференция</a:t>
            </a:r>
            <a:endParaRPr lang="ru-RU" dirty="0"/>
          </a:p>
        </p:txBody>
      </p:sp>
      <p:pic>
        <p:nvPicPr>
          <p:cNvPr id="3" name="Picture 22" descr="Изображение визуального поискового запро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17" y="1210606"/>
            <a:ext cx="3786214" cy="2839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 descr="Изображение визуального поискового запро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220448"/>
            <a:ext cx="342902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 descr="Изображение визуального поискового запро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760" y="3881120"/>
            <a:ext cx="3718560" cy="2758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Изображение визуального поискового запрос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5596" y="3869211"/>
            <a:ext cx="3646913" cy="2735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Муниципальная конференция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0418" name="Picture 2" descr="C:\Users\ВЕРОНИКА\Desktop\анализ работы точки роста\IMG-20250214-WA00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238462"/>
            <a:ext cx="2987020" cy="3982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20" name="Picture 4" descr="C:\Users\ВЕРОНИКА\Desktop\анализ работы точки роста\IMG-20250214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5360" y="2491528"/>
            <a:ext cx="3088640" cy="3765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ВЕРОНИКА\Desktop\IMG-20250214-WA00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6600" y="2265680"/>
            <a:ext cx="3716805" cy="2787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134C2E-1409-409D-B966-79030F5800A4}"/>
              </a:ext>
            </a:extLst>
          </p:cNvPr>
          <p:cNvSpPr/>
          <p:nvPr/>
        </p:nvSpPr>
        <p:spPr>
          <a:xfrm>
            <a:off x="0" y="0"/>
            <a:ext cx="7253056" cy="6858001"/>
          </a:xfrm>
          <a:prstGeom prst="rect">
            <a:avLst/>
          </a:prstGeom>
          <a:noFill/>
          <a:ln>
            <a:solidFill>
              <a:srgbClr val="F6A4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9DAC6E-B7C2-4779-BDDC-DADD8ECE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928" y="372708"/>
            <a:ext cx="6385696" cy="1292103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C112C"/>
                </a:solidFill>
              </a:rPr>
              <a:t>Участие в региональных конкурсах</a:t>
            </a:r>
            <a:endParaRPr lang="ru-RU" sz="4400" dirty="0">
              <a:solidFill>
                <a:srgbClr val="CC112C"/>
              </a:solidFill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2B684945-EB05-4890-A1B2-6D0330DCB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6018" y="1648679"/>
            <a:ext cx="4394447" cy="3524435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4000" dirty="0" smtClean="0">
                <a:solidFill>
                  <a:schemeClr val="tx1"/>
                </a:solidFill>
              </a:rPr>
              <a:t>Рассказ об </a:t>
            </a:r>
            <a:r>
              <a:rPr lang="ru-RU" sz="4000" dirty="0" err="1" smtClean="0">
                <a:solidFill>
                  <a:schemeClr val="tx1"/>
                </a:solidFill>
              </a:rPr>
              <a:t>Энгельских</a:t>
            </a:r>
            <a:r>
              <a:rPr lang="ru-RU" sz="4000" dirty="0" smtClean="0">
                <a:solidFill>
                  <a:schemeClr val="tx1"/>
                </a:solidFill>
              </a:rPr>
              <a:t> курсантах(Призер Регионального и Муниципальный конкурса </a:t>
            </a:r>
            <a:r>
              <a:rPr lang="ru-RU" sz="2000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rgbClr val="7E8088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F282929-7075-4C98-AB5E-17686B5F8C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6463" y="6252162"/>
            <a:ext cx="1074663" cy="406861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7DF6ACB-30B0-4975-B6C2-0636C967F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923" y="5274530"/>
            <a:ext cx="891731" cy="1592376"/>
          </a:xfrm>
          <a:prstGeom prst="rect">
            <a:avLst/>
          </a:prstGeom>
        </p:spPr>
      </p:pic>
      <p:pic>
        <p:nvPicPr>
          <p:cNvPr id="11" name="Picture 2" descr="C:\Users\ВЕРОНИКА\Desktop\17425709476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2827694"/>
            <a:ext cx="3260437" cy="3813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C:\Users\ВЕРОНИКА\Desktop\17416167887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960" y="1664809"/>
            <a:ext cx="3241040" cy="3813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24108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Центр допризывной подготовки ( урок мужества) г. Саратов. Призер Регионального конкурса.</a:t>
            </a:r>
            <a:br>
              <a:rPr lang="ru-RU" dirty="0" smtClean="0"/>
            </a:br>
            <a:r>
              <a:rPr lang="ru-RU" dirty="0" smtClean="0"/>
              <a:t>                    Андропова Варвара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3" name="Picture 14" descr="C:\Users\ВЕРОНИКА\Desktop\анализ работы точки роста\IMG_20250203_090538_214.jpg"/>
          <p:cNvPicPr>
            <a:picLocks noChangeAspect="1" noChangeArrowheads="1"/>
          </p:cNvPicPr>
          <p:nvPr/>
        </p:nvPicPr>
        <p:blipFill>
          <a:blip r:embed="rId2" cstate="print"/>
          <a:srcRect b="13384"/>
          <a:stretch>
            <a:fillRect/>
          </a:stretch>
        </p:blipFill>
        <p:spPr bwMode="auto">
          <a:xfrm>
            <a:off x="5758841" y="2877498"/>
            <a:ext cx="4970119" cy="3228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394" name="Picture 2" descr="C:\Users\ВЕРОНИКА\Desktop\анализ работы точки роста\IMG_20250407_084907_457.jpg"/>
          <p:cNvPicPr>
            <a:picLocks noChangeAspect="1" noChangeArrowheads="1"/>
          </p:cNvPicPr>
          <p:nvPr/>
        </p:nvPicPr>
        <p:blipFill>
          <a:blip r:embed="rId3" cstate="print"/>
          <a:srcRect b="13485"/>
          <a:stretch>
            <a:fillRect/>
          </a:stretch>
        </p:blipFill>
        <p:spPr bwMode="auto">
          <a:xfrm>
            <a:off x="568960" y="1864995"/>
            <a:ext cx="4741580" cy="3225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rgbClr val="002060"/>
      </a:dk1>
      <a:lt1>
        <a:srgbClr val="FFFFFF"/>
      </a:lt1>
      <a:dk2>
        <a:srgbClr val="002060"/>
      </a:dk2>
      <a:lt2>
        <a:srgbClr val="B2B2B2"/>
      </a:lt2>
      <a:accent1>
        <a:srgbClr val="8EAADB"/>
      </a:accent1>
      <a:accent2>
        <a:srgbClr val="BF8309"/>
      </a:accent2>
      <a:accent3>
        <a:srgbClr val="D8D8D8"/>
      </a:accent3>
      <a:accent4>
        <a:srgbClr val="F9D68F"/>
      </a:accent4>
      <a:accent5>
        <a:srgbClr val="2B4D88"/>
      </a:accent5>
      <a:accent6>
        <a:srgbClr val="8ADAEA"/>
      </a:accent6>
      <a:hlink>
        <a:srgbClr val="0563C1"/>
      </a:hlink>
      <a:folHlink>
        <a:srgbClr val="8ADAE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143</Words>
  <Application>Microsoft Office PowerPoint</Application>
  <PresentationFormat>Произвольный</PresentationFormat>
  <Paragraphs>25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Arial Narrow</vt:lpstr>
      <vt:lpstr>Wingdings</vt:lpstr>
      <vt:lpstr>Тема Office</vt:lpstr>
      <vt:lpstr>Слайд 1</vt:lpstr>
      <vt:lpstr>Цифровая лаборатория</vt:lpstr>
      <vt:lpstr>Слайд 3</vt:lpstr>
      <vt:lpstr>Наши конференции, в том числе и Ростов на Дону</vt:lpstr>
      <vt:lpstr>Наши конференции, в том числе и Ростов на Дону</vt:lpstr>
      <vt:lpstr>Муниципальная конференция</vt:lpstr>
      <vt:lpstr>Муниципальная конференция </vt:lpstr>
      <vt:lpstr>Участие в региональных конкурсах</vt:lpstr>
      <vt:lpstr>Центр допризывной подготовки ( урок мужества) г. Саратов. Призер Регионального конкурса.                     Андропова Варвара </vt:lpstr>
      <vt:lpstr>Слайд 10</vt:lpstr>
      <vt:lpstr>Региональная и Всероссийская  конференции </vt:lpstr>
      <vt:lpstr>Центр допризывной подготовки на конференции «Патриотизм 21 века» г.Саратов. Победа в регионе.</vt:lpstr>
      <vt:lpstr>Участие в акциях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</dc:title>
  <dc:creator>пк-56</dc:creator>
  <cp:lastModifiedBy>ВЕРОНИКА</cp:lastModifiedBy>
  <cp:revision>104</cp:revision>
  <cp:lastPrinted>2025-01-13T10:52:58Z</cp:lastPrinted>
  <dcterms:created xsi:type="dcterms:W3CDTF">2021-10-07T10:20:40Z</dcterms:created>
  <dcterms:modified xsi:type="dcterms:W3CDTF">2025-10-21T16:33:28Z</dcterms:modified>
</cp:coreProperties>
</file>