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61" r:id="rId18"/>
    <p:sldId id="260" r:id="rId19"/>
    <p:sldId id="262" r:id="rId20"/>
    <p:sldId id="257" r:id="rId21"/>
    <p:sldId id="256" r:id="rId22"/>
    <p:sldId id="263" r:id="rId23"/>
    <p:sldId id="259" r:id="rId24"/>
    <p:sldId id="264" r:id="rId25"/>
    <p:sldId id="266" r:id="rId26"/>
    <p:sldId id="258" r:id="rId27"/>
    <p:sldId id="265" r:id="rId28"/>
    <p:sldId id="268" r:id="rId29"/>
    <p:sldId id="270" r:id="rId30"/>
    <p:sldId id="269" r:id="rId31"/>
    <p:sldId id="26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%D0%9C%D0%B5%D0%BD%D1%88%D0%B8%D0%BA%D0%BE%D0%B2+%D0%90%D0%BB%D0%B5%D0%BA%D1%81%D0%B0%D0%BD%D0%B4%D1%80+%D0%94%D0%B0%D0%BD%D0%B8%D0%BB%D0%BE%D0%B2%D0%B8%D1%87&amp;img_url=http://images.mreadz.com/306/305087/52.jpeg&amp;rpt=simage&amp;source=qa&amp;stype=image&amp;lr=62&amp;parent-reqid=1582273075247148-1819955293904243774300067-man1-403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464496" cy="632271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Интеллектуальная 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викторина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«Эпоха 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Петра 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Великого»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avatars.mds.yandex.net/get-zen_doc/1347728/pub_5c91edad6a13e400b4cbeaed_5c91f84253139b00b347a4e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536504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i.pinimg.com/originals/e1/56/96/e156966f989068f04663e6d8f06a5bf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32656"/>
            <a:ext cx="3312368" cy="5888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05.fotocdn.net/s119/b7749e37a89399f7/public_pin_l/2707047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22383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glavguide.com/wp-content/uploads/2017/08/8f98a844eeb0ad9963d75eeed4520f94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208912" cy="6156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pbs.twimg.com/media/DtQj-TtUcAE4uur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88640"/>
            <a:ext cx="3960441" cy="6264696"/>
          </a:xfrm>
          <a:prstGeom prst="rect">
            <a:avLst/>
          </a:prstGeom>
          <a:noFill/>
        </p:spPr>
      </p:pic>
      <p:pic>
        <p:nvPicPr>
          <p:cNvPr id="39940" name="Picture 4" descr="https://forums-su.com/download/file.php?id=3125782&amp;mode=view/IMG_1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8"/>
            <a:ext cx="4176464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avatars.mds.yandex.net/get-zen_doc/936895/pub_5c2c4981871d9300abf88ddc_5c2c49ac48312b00a997e59b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667625" cy="5781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b1.culture.ru/c/727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92830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3946450"/>
          </a:xfrm>
        </p:spPr>
        <p:txBody>
          <a:bodyPr>
            <a:normAutofit/>
          </a:bodyPr>
          <a:lstStyle/>
          <a:p>
            <a:r>
              <a:rPr lang="ru-RU" dirty="0" smtClean="0"/>
              <a:t>Шестой тур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Эпоха Петра в иллюстрациях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get-zen_doc/1686231/pub_5da8bb938600e100afab77bf_5da8bbafc05c71c104e1e194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4032448" cy="5400600"/>
          </a:xfrm>
          <a:prstGeom prst="rect">
            <a:avLst/>
          </a:prstGeom>
          <a:noFill/>
        </p:spPr>
      </p:pic>
      <p:pic>
        <p:nvPicPr>
          <p:cNvPr id="18436" name="Picture 4" descr="https://narodsobor.ru/wp-content/uploads/2019/04/38888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6632"/>
            <a:ext cx="4249447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get-zen_doc/1945572/pub_5d3595ac95aa9f00b111dcbd_5d42b581f73d9d00aea0662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960440" cy="5544616"/>
          </a:xfrm>
          <a:prstGeom prst="rect">
            <a:avLst/>
          </a:prstGeom>
          <a:noFill/>
        </p:spPr>
      </p:pic>
      <p:pic>
        <p:nvPicPr>
          <p:cNvPr id="19460" name="Picture 4" descr="https://avatars.mds.yandex.net/get-zen_doc/1064817/pub_5af56814c3321b2347a22009_5af5691edd2484e783e3de36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4466961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cdn.verro.ru/img/d/ee/33/kvadratnaya-moneta-1725-g-poshlina-s-borodi-med-l522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7920880" cy="594066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Второй тур. ВЫЧЕРКНИ ЛИШНЕЕ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Помещичьи крестьяне государственные крестьяне</a:t>
            </a:r>
            <a:br>
              <a:rPr lang="ru-RU" sz="5400" dirty="0" smtClean="0"/>
            </a:br>
            <a:r>
              <a:rPr lang="ru-RU" sz="5400" dirty="0" smtClean="0"/>
              <a:t>экономические крестьяне монастырские крестьяне</a:t>
            </a:r>
            <a:endParaRPr lang="ru-RU" sz="5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ds04.infourok.ru/uploads/ex/0830/0000b7f7-27da59bb/img20.jpg"/>
          <p:cNvPicPr>
            <a:picLocks noChangeAspect="1" noChangeArrowheads="1"/>
          </p:cNvPicPr>
          <p:nvPr/>
        </p:nvPicPr>
        <p:blipFill>
          <a:blip r:embed="rId2" cstate="print"/>
          <a:srcRect l="9051" t="5250" r="9838" b="11801"/>
          <a:stretch>
            <a:fillRect/>
          </a:stretch>
        </p:blipFill>
        <p:spPr bwMode="auto">
          <a:xfrm>
            <a:off x="827584" y="548680"/>
            <a:ext cx="7416824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presentation.ru/documents/d8eb0f48e5a430182a0a3e3abb456732/img7.jpg"/>
          <p:cNvPicPr>
            <a:picLocks noChangeAspect="1" noChangeArrowheads="1"/>
          </p:cNvPicPr>
          <p:nvPr/>
        </p:nvPicPr>
        <p:blipFill>
          <a:blip r:embed="rId2" cstate="print"/>
          <a:srcRect l="40634" t="25200" b="16841"/>
          <a:stretch>
            <a:fillRect/>
          </a:stretch>
        </p:blipFill>
        <p:spPr bwMode="auto">
          <a:xfrm>
            <a:off x="467544" y="260648"/>
            <a:ext cx="828092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fs00.infourok.ru/images/doc/299/298674/img4.jpg"/>
          <p:cNvPicPr>
            <a:picLocks noChangeAspect="1" noChangeArrowheads="1"/>
          </p:cNvPicPr>
          <p:nvPr/>
        </p:nvPicPr>
        <p:blipFill>
          <a:blip r:embed="rId2" cstate="print"/>
          <a:srcRect t="17850" r="2751"/>
          <a:stretch>
            <a:fillRect/>
          </a:stretch>
        </p:blipFill>
        <p:spPr bwMode="auto">
          <a:xfrm>
            <a:off x="107504" y="404664"/>
            <a:ext cx="8892480" cy="5633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www.trendsmap.com/ipx/https:/pbs.twimg.com/media/DVgRoBxW0AAe7Ex.jpg"/>
          <p:cNvPicPr>
            <a:picLocks noChangeAspect="1" noChangeArrowheads="1"/>
          </p:cNvPicPr>
          <p:nvPr/>
        </p:nvPicPr>
        <p:blipFill>
          <a:blip r:embed="rId2" cstate="print"/>
          <a:srcRect t="29015" b="8313"/>
          <a:stretch>
            <a:fillRect/>
          </a:stretch>
        </p:blipFill>
        <p:spPr bwMode="auto">
          <a:xfrm>
            <a:off x="395536" y="332656"/>
            <a:ext cx="8136904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get-pdb/1340225/94d12057-e14e-40df-8f25-0b904fc97fa8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bravo-voronezh.ru/wp-content/uploads/2018/11/Novohopersk_600_Balavinskoy-vosstanie.jpg"/>
          <p:cNvPicPr>
            <a:picLocks noChangeAspect="1" noChangeArrowheads="1"/>
          </p:cNvPicPr>
          <p:nvPr/>
        </p:nvPicPr>
        <p:blipFill>
          <a:blip r:embed="rId2" cstate="print"/>
          <a:srcRect b="19991"/>
          <a:stretch>
            <a:fillRect/>
          </a:stretch>
        </p:blipFill>
        <p:spPr bwMode="auto">
          <a:xfrm>
            <a:off x="323528" y="548680"/>
            <a:ext cx="8400000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://900igr.net/up/datas/156638/0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900igr.net/up/datas/156638/0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s://cf2.ppt-online.org/files2/slide/4/4pczhEUbOs6A8XmdlvL3Wq2DwKG0HZaoutfnI1/slide-51.jpg"/>
          <p:cNvPicPr>
            <a:picLocks noChangeAspect="1" noChangeArrowheads="1"/>
          </p:cNvPicPr>
          <p:nvPr/>
        </p:nvPicPr>
        <p:blipFill>
          <a:blip r:embed="rId2" cstate="print"/>
          <a:srcRect l="31007" t="29569" r="5501" b="7349"/>
          <a:stretch>
            <a:fillRect/>
          </a:stretch>
        </p:blipFill>
        <p:spPr bwMode="auto">
          <a:xfrm>
            <a:off x="611560" y="404664"/>
            <a:ext cx="7992888" cy="5948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loud.prezentacii.org/18/08/71390/images/screen16.jpg"/>
          <p:cNvPicPr>
            <a:picLocks noChangeAspect="1" noChangeArrowheads="1"/>
          </p:cNvPicPr>
          <p:nvPr/>
        </p:nvPicPr>
        <p:blipFill>
          <a:blip r:embed="rId2" cstate="print"/>
          <a:srcRect l="31503" t="4000" r="18991" b="11990"/>
          <a:stretch>
            <a:fillRect/>
          </a:stretch>
        </p:blipFill>
        <p:spPr bwMode="auto">
          <a:xfrm>
            <a:off x="1475656" y="188640"/>
            <a:ext cx="5256584" cy="6501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files.voenpro.ru/products/znachok-andreevskij-flag-102.1600x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6768752" cy="6364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avatars.mds.yandex.net/get-pdb/1925624/bd39f58f-4ddc-485d-9f73-69505be72c2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491" y="289886"/>
            <a:ext cx="8239965" cy="60914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Бояре</a:t>
            </a:r>
            <a:br>
              <a:rPr lang="ru-RU" sz="7200" dirty="0" smtClean="0"/>
            </a:br>
            <a:r>
              <a:rPr lang="ru-RU" sz="7200" dirty="0" smtClean="0"/>
              <a:t>дворяне</a:t>
            </a:r>
            <a:br>
              <a:rPr lang="ru-RU" sz="7200" dirty="0" smtClean="0"/>
            </a:br>
            <a:r>
              <a:rPr lang="ru-RU" sz="7200" dirty="0" smtClean="0"/>
              <a:t>купцы </a:t>
            </a:r>
            <a:br>
              <a:rPr lang="ru-RU" sz="7200" dirty="0" smtClean="0"/>
            </a:br>
            <a:r>
              <a:rPr lang="ru-RU" sz="7200" dirty="0" smtClean="0"/>
              <a:t>казаки</a:t>
            </a:r>
            <a:br>
              <a:rPr lang="ru-RU" sz="7200" dirty="0" smtClean="0"/>
            </a:br>
            <a:r>
              <a:rPr lang="ru-RU" sz="7200" dirty="0" smtClean="0"/>
              <a:t>крестьяне</a:t>
            </a:r>
            <a:endParaRPr lang="ru-RU" sz="7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warhead.su/system/images/000/147/260/medium/8f1ee1b88b489a957141e97c55b96420ecc166d6.jpg?15792495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Балтийский Фл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640958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Берг-коллегия</a:t>
            </a:r>
            <a:br>
              <a:rPr lang="ru-RU" sz="6600" dirty="0" smtClean="0"/>
            </a:br>
            <a:r>
              <a:rPr lang="ru-RU" sz="6600" dirty="0" smtClean="0"/>
              <a:t> Юстиц-коллегия</a:t>
            </a:r>
            <a:br>
              <a:rPr lang="ru-RU" sz="6600" dirty="0" smtClean="0"/>
            </a:br>
            <a:r>
              <a:rPr lang="ru-RU" sz="6600" dirty="0" smtClean="0"/>
              <a:t> Вотчинная коллегия</a:t>
            </a:r>
            <a:br>
              <a:rPr lang="ru-RU" sz="6600" dirty="0" smtClean="0"/>
            </a:br>
            <a:r>
              <a:rPr lang="ru-RU" sz="6600" dirty="0" smtClean="0"/>
              <a:t> Судебная коллегия</a:t>
            </a:r>
            <a:br>
              <a:rPr lang="ru-RU" sz="6600" dirty="0" smtClean="0"/>
            </a:br>
            <a:r>
              <a:rPr lang="ru-RU" sz="6600" dirty="0" smtClean="0"/>
              <a:t> </a:t>
            </a:r>
            <a:r>
              <a:rPr lang="ru-RU" sz="6600" dirty="0" err="1" smtClean="0"/>
              <a:t>Ревизион-коллегия</a:t>
            </a:r>
            <a:endParaRPr lang="ru-RU" sz="6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Патриарх</a:t>
            </a:r>
            <a:br>
              <a:rPr lang="ru-RU" sz="7200" dirty="0" smtClean="0"/>
            </a:br>
            <a:r>
              <a:rPr lang="ru-RU" sz="7200" dirty="0" smtClean="0"/>
              <a:t> митрополит</a:t>
            </a:r>
            <a:br>
              <a:rPr lang="ru-RU" sz="7200" dirty="0" smtClean="0"/>
            </a:br>
            <a:r>
              <a:rPr lang="ru-RU" sz="7200" dirty="0" smtClean="0"/>
              <a:t> архиепископ</a:t>
            </a:r>
            <a:br>
              <a:rPr lang="ru-RU" sz="7200" dirty="0" smtClean="0"/>
            </a:br>
            <a:r>
              <a:rPr lang="ru-RU" sz="7200" dirty="0" smtClean="0"/>
              <a:t> епископ </a:t>
            </a:r>
            <a:endParaRPr lang="ru-RU" sz="7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r>
              <a:rPr lang="ru-RU" sz="6000" dirty="0" smtClean="0"/>
              <a:t>Рига</a:t>
            </a:r>
            <a:br>
              <a:rPr lang="ru-RU" sz="6000" dirty="0" smtClean="0"/>
            </a:br>
            <a:r>
              <a:rPr lang="ru-RU" sz="6000" dirty="0" smtClean="0"/>
              <a:t> </a:t>
            </a:r>
            <a:r>
              <a:rPr lang="ru-RU" sz="6000" dirty="0" err="1" smtClean="0"/>
              <a:t>Митава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 Париж</a:t>
            </a:r>
            <a:br>
              <a:rPr lang="ru-RU" sz="6000" dirty="0" smtClean="0"/>
            </a:br>
            <a:r>
              <a:rPr lang="ru-RU" sz="6000" dirty="0" smtClean="0"/>
              <a:t> Амстердам </a:t>
            </a:r>
            <a:br>
              <a:rPr lang="ru-RU" sz="6000" dirty="0" smtClean="0"/>
            </a:br>
            <a:r>
              <a:rPr lang="ru-RU" sz="6000" dirty="0" smtClean="0"/>
              <a:t>Гаага </a:t>
            </a:r>
            <a:br>
              <a:rPr lang="ru-RU" sz="6000" dirty="0" smtClean="0"/>
            </a:br>
            <a:r>
              <a:rPr lang="ru-RU" sz="6000" dirty="0" smtClean="0"/>
              <a:t>Лондон </a:t>
            </a:r>
            <a:br>
              <a:rPr lang="ru-RU" sz="6000" dirty="0" smtClean="0"/>
            </a:br>
            <a:r>
              <a:rPr lang="ru-RU" sz="6000" dirty="0" smtClean="0"/>
              <a:t>Вена</a:t>
            </a:r>
            <a:endParaRPr lang="ru-RU"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/>
          <a:lstStyle/>
          <a:p>
            <a:r>
              <a:rPr lang="ru-RU" dirty="0" smtClean="0"/>
              <a:t>Третий тур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4.infourok.ru/uploads/ex/0f1b/0005b46a-20bbb13a/img10.jpg"/>
          <p:cNvPicPr>
            <a:picLocks noChangeAspect="1" noChangeArrowheads="1"/>
          </p:cNvPicPr>
          <p:nvPr/>
        </p:nvPicPr>
        <p:blipFill>
          <a:blip r:embed="rId2" cstate="print"/>
          <a:srcRect b="37993"/>
          <a:stretch>
            <a:fillRect/>
          </a:stretch>
        </p:blipFill>
        <p:spPr bwMode="auto">
          <a:xfrm>
            <a:off x="395536" y="548680"/>
            <a:ext cx="8352928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avatars.mds.yandex.net/get-pdb/1996600/86cfda18-c445-4641-b6ad-fc705f2d459f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4328495" cy="54006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1124744"/>
            <a:ext cx="3610744" cy="4522514"/>
          </a:xfrm>
        </p:spPr>
        <p:txBody>
          <a:bodyPr/>
          <a:lstStyle/>
          <a:p>
            <a:r>
              <a:rPr lang="ru-RU" b="1" dirty="0" smtClean="0"/>
              <a:t>Александр Данилович Меншиков</a:t>
            </a:r>
            <a:br>
              <a:rPr lang="ru-RU" b="1" dirty="0" smtClean="0"/>
            </a:br>
            <a:r>
              <a:rPr lang="ru-RU" dirty="0" smtClean="0"/>
              <a:t>Русский судья</a:t>
            </a:r>
            <a:br>
              <a:rPr lang="ru-RU" dirty="0" smtClean="0"/>
            </a:br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17</Words>
  <Application>Microsoft Office PowerPoint</Application>
  <PresentationFormat>Экран (4:3)</PresentationFormat>
  <Paragraphs>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Интеллектуальная  викторина «Эпоха  Петра  Великого»</vt:lpstr>
      <vt:lpstr>Второй тур. ВЫЧЕРКНИ ЛИШНЕЕ   Помещичьи крестьяне государственные крестьяне экономические крестьяне монастырские крестьяне</vt:lpstr>
      <vt:lpstr>Бояре дворяне купцы  казаки крестьяне</vt:lpstr>
      <vt:lpstr>Берг-коллегия  Юстиц-коллегия  Вотчинная коллегия  Судебная коллегия  Ревизион-коллегия</vt:lpstr>
      <vt:lpstr>Патриарх  митрополит  архиепископ  епископ </vt:lpstr>
      <vt:lpstr>Рига  Митава  Париж  Амстердам  Гаага  Лондон  Вена</vt:lpstr>
      <vt:lpstr>Третий тур</vt:lpstr>
      <vt:lpstr>Слайд 8</vt:lpstr>
      <vt:lpstr>Александр Данилович Меншиков Русский судья  </vt:lpstr>
      <vt:lpstr>Слайд 10</vt:lpstr>
      <vt:lpstr>Слайд 11</vt:lpstr>
      <vt:lpstr>Слайд 12</vt:lpstr>
      <vt:lpstr>Слайд 13</vt:lpstr>
      <vt:lpstr>Слайд 14</vt:lpstr>
      <vt:lpstr>Слайд 15</vt:lpstr>
      <vt:lpstr>Шестой тур   Эпоха Петра в иллюстрациях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13</cp:revision>
  <dcterms:created xsi:type="dcterms:W3CDTF">2020-02-21T06:48:58Z</dcterms:created>
  <dcterms:modified xsi:type="dcterms:W3CDTF">2020-02-21T08:51:44Z</dcterms:modified>
</cp:coreProperties>
</file>