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0" r:id="rId5"/>
    <p:sldId id="265" r:id="rId6"/>
    <p:sldId id="266" r:id="rId7"/>
    <p:sldId id="267" r:id="rId8"/>
    <p:sldId id="268" r:id="rId9"/>
    <p:sldId id="259" r:id="rId10"/>
    <p:sldId id="261" r:id="rId11"/>
    <p:sldId id="269" r:id="rId12"/>
    <p:sldId id="270" r:id="rId13"/>
    <p:sldId id="27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021" autoAdjust="0"/>
  </p:normalViewPr>
  <p:slideViewPr>
    <p:cSldViewPr>
      <p:cViewPr varScale="1">
        <p:scale>
          <a:sx n="64" d="100"/>
          <a:sy n="64" d="100"/>
        </p:scale>
        <p:origin x="-1260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20CDBE-A79F-4927-A7D4-8E4C9D51F7A7}" type="datetimeFigureOut">
              <a:rPr lang="ru-RU" smtClean="0"/>
              <a:pPr/>
              <a:t>23.01.2026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880272-AB35-4F71-8F86-B27A0C2831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048506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880272-AB35-4F71-8F86-B27A0C283162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929101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D769C-1302-450D-B710-3223C7EC5879}" type="datetimeFigureOut">
              <a:rPr lang="ru-RU" smtClean="0"/>
              <a:pPr/>
              <a:t>23.01.2026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A1A8-AA4F-485D-9296-50B0A464F4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D769C-1302-450D-B710-3223C7EC5879}" type="datetimeFigureOut">
              <a:rPr lang="ru-RU" smtClean="0"/>
              <a:pPr/>
              <a:t>23.01.2026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A1A8-AA4F-485D-9296-50B0A464F4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D769C-1302-450D-B710-3223C7EC5879}" type="datetimeFigureOut">
              <a:rPr lang="ru-RU" smtClean="0"/>
              <a:pPr/>
              <a:t>23.01.2026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A1A8-AA4F-485D-9296-50B0A464F4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D769C-1302-450D-B710-3223C7EC5879}" type="datetimeFigureOut">
              <a:rPr lang="ru-RU" smtClean="0"/>
              <a:pPr/>
              <a:t>23.01.2026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A1A8-AA4F-485D-9296-50B0A464F4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D769C-1302-450D-B710-3223C7EC5879}" type="datetimeFigureOut">
              <a:rPr lang="ru-RU" smtClean="0"/>
              <a:pPr/>
              <a:t>23.01.2026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A1A8-AA4F-485D-9296-50B0A464F4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D769C-1302-450D-B710-3223C7EC5879}" type="datetimeFigureOut">
              <a:rPr lang="ru-RU" smtClean="0"/>
              <a:pPr/>
              <a:t>23.01.2026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A1A8-AA4F-485D-9296-50B0A464F4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D769C-1302-450D-B710-3223C7EC5879}" type="datetimeFigureOut">
              <a:rPr lang="ru-RU" smtClean="0"/>
              <a:pPr/>
              <a:t>23.01.2026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A1A8-AA4F-485D-9296-50B0A464F4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D769C-1302-450D-B710-3223C7EC5879}" type="datetimeFigureOut">
              <a:rPr lang="ru-RU" smtClean="0"/>
              <a:pPr/>
              <a:t>23.01.2026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A1A8-AA4F-485D-9296-50B0A464F4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D769C-1302-450D-B710-3223C7EC5879}" type="datetimeFigureOut">
              <a:rPr lang="ru-RU" smtClean="0"/>
              <a:pPr/>
              <a:t>23.01.2026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A1A8-AA4F-485D-9296-50B0A464F4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D769C-1302-450D-B710-3223C7EC5879}" type="datetimeFigureOut">
              <a:rPr lang="ru-RU" smtClean="0"/>
              <a:pPr/>
              <a:t>23.01.2026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A1A8-AA4F-485D-9296-50B0A464F4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D769C-1302-450D-B710-3223C7EC5879}" type="datetimeFigureOut">
              <a:rPr lang="ru-RU" smtClean="0"/>
              <a:pPr/>
              <a:t>23.01.2026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A1A8-AA4F-485D-9296-50B0A464F4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0D769C-1302-450D-B710-3223C7EC5879}" type="datetimeFigureOut">
              <a:rPr lang="ru-RU" smtClean="0"/>
              <a:pPr/>
              <a:t>23.01.2026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FAA1A8-AA4F-485D-9296-50B0A464F4C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8593"/>
          </a:xfrm>
          <a:prstGeom prst="rect">
            <a:avLst/>
          </a:prstGeom>
          <a:noFill/>
        </p:spPr>
      </p:pic>
      <p:sp>
        <p:nvSpPr>
          <p:cNvPr id="1026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8" name="AutoShape 4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9" name="Рисунок 8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388" y="500042"/>
            <a:ext cx="3284984" cy="3284984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331640" y="476672"/>
            <a:ext cx="6336704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905"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Пахомов</a:t>
            </a:r>
          </a:p>
          <a:p>
            <a:pPr algn="ctr"/>
            <a:r>
              <a:rPr lang="ru-RU" sz="6600" b="1" dirty="0" smtClean="0">
                <a:ln w="1905"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Григорий</a:t>
            </a:r>
          </a:p>
          <a:p>
            <a:pPr algn="ctr"/>
            <a:r>
              <a:rPr lang="ru-RU" sz="6600" b="1" dirty="0" smtClean="0">
                <a:ln w="1905"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Фёдорович</a:t>
            </a:r>
            <a:endParaRPr lang="ru-RU" sz="6600" b="1" dirty="0">
              <a:ln w="1905">
                <a:solidFill>
                  <a:schemeClr val="tx1"/>
                </a:solidFill>
              </a:ln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33" name="Picture 9" descr="Picture backgrou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4714884"/>
            <a:ext cx="8424936" cy="1938991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928662" y="5643578"/>
            <a:ext cx="124906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1941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929454" y="5572140"/>
            <a:ext cx="124906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1945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928794" y="3643314"/>
            <a:ext cx="5754909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914400" indent="-914400" algn="ctr"/>
            <a:r>
              <a:rPr lang="ru-RU" sz="3200" b="1" dirty="0" smtClean="0">
                <a:ln w="1905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герой Советского Союза</a:t>
            </a:r>
          </a:p>
          <a:p>
            <a:pPr marL="914400" indent="-914400" algn="ctr"/>
            <a:r>
              <a:rPr lang="ru-RU" sz="3200" b="1" dirty="0" smtClean="0">
                <a:ln w="1905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Великой Отечественной войны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910" y="-20593"/>
            <a:ext cx="9157910" cy="68785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Памятный знак в деревне Ильинка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857232"/>
            <a:ext cx="4000528" cy="3919488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1643042" y="357166"/>
            <a:ext cx="63367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Места памяти</a:t>
            </a:r>
          </a:p>
          <a:p>
            <a:endParaRPr lang="ru-RU" sz="24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00100" y="4929198"/>
            <a:ext cx="37862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Памятник в деревне Ильинка </a:t>
            </a:r>
            <a:r>
              <a:rPr lang="ru-RU" sz="2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Боготольского</a:t>
            </a: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района Красноярского края.</a:t>
            </a:r>
            <a:endParaRPr lang="ru-RU" sz="2000" b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43504" y="3786190"/>
            <a:ext cx="36004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Именем Г.Ф.Пахомова названы улицы в деревне Ильинка и селе </a:t>
            </a:r>
            <a:r>
              <a:rPr lang="ru-RU" sz="2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Вагино</a:t>
            </a: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Боготольского</a:t>
            </a: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района Красноярского края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/>
          <a:srcRect t="9182" r="618" b="11905"/>
          <a:stretch/>
        </p:blipFill>
        <p:spPr>
          <a:xfrm>
            <a:off x="4852952" y="1643050"/>
            <a:ext cx="3961160" cy="1713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910" y="0"/>
            <a:ext cx="9157910" cy="68785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PXL_20250116_025337496"/>
          <p:cNvPicPr/>
          <p:nvPr/>
        </p:nvPicPr>
        <p:blipFill>
          <a:blip r:embed="rId3" cstate="print"/>
          <a:srcRect l="4037" r="838" b="10451"/>
          <a:stretch>
            <a:fillRect/>
          </a:stretch>
        </p:blipFill>
        <p:spPr bwMode="auto">
          <a:xfrm>
            <a:off x="1082477" y="1916832"/>
            <a:ext cx="2121371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PXL_20250116_025306462"/>
          <p:cNvPicPr/>
          <p:nvPr/>
        </p:nvPicPr>
        <p:blipFill>
          <a:blip r:embed="rId4" cstate="print"/>
          <a:srcRect t="1199" r="16739" b="4196"/>
          <a:stretch>
            <a:fillRect/>
          </a:stretch>
        </p:blipFill>
        <p:spPr bwMode="auto">
          <a:xfrm>
            <a:off x="3203848" y="1916832"/>
            <a:ext cx="1728192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034994" y="357166"/>
            <a:ext cx="5034390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Места памяти 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МКОУ </a:t>
            </a:r>
            <a:r>
              <a:rPr lang="ru-RU" sz="3200" b="1" dirty="0" err="1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Вагинская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СОШ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29256" y="4869160"/>
            <a:ext cx="36072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Фотография </a:t>
            </a: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Пахомова Ф.Г</a:t>
            </a: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на стенде  наших земляков </a:t>
            </a:r>
          </a:p>
          <a:p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«Помним и чтим» </a:t>
            </a:r>
          </a:p>
          <a:p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(справа в верху) </a:t>
            </a:r>
          </a:p>
        </p:txBody>
      </p:sp>
      <p:pic>
        <p:nvPicPr>
          <p:cNvPr id="1026" name="Picture 2" descr="C:\Users\Валера\AppData\Local\Temp\Rar$DIa7120.17078\IMG-20250207-WA0002.jpg"/>
          <p:cNvPicPr>
            <a:picLocks noChangeAspect="1" noChangeArrowheads="1"/>
          </p:cNvPicPr>
          <p:nvPr/>
        </p:nvPicPr>
        <p:blipFill>
          <a:blip r:embed="rId5" cstate="print"/>
          <a:srcRect l="6452" t="8603" r="9672" b="9057"/>
          <a:stretch>
            <a:fillRect/>
          </a:stretch>
        </p:blipFill>
        <p:spPr bwMode="auto">
          <a:xfrm>
            <a:off x="5220072" y="1844825"/>
            <a:ext cx="3742266" cy="2755294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187624" y="4725144"/>
            <a:ext cx="3600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школьной библиотеке  информация о  Г.Ф.Пахомове  в книге «Присвоить звание героя» Красноярский край</a:t>
            </a:r>
            <a:endParaRPr lang="ru-RU" sz="2000" b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910" y="-20593"/>
            <a:ext cx="9157910" cy="68785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3" descr="C:\Users\Валера\AppData\Local\Temp\Rar$DIa7120.18914\IMG-20250207-WA00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484784"/>
            <a:ext cx="3131840" cy="234888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907704" y="188640"/>
            <a:ext cx="61206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Места памяти 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МКОУ </a:t>
            </a:r>
            <a:r>
              <a:rPr lang="ru-RU" sz="3200" b="1" dirty="0" err="1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Вагинская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СОШ</a:t>
            </a:r>
          </a:p>
        </p:txBody>
      </p:sp>
      <p:pic>
        <p:nvPicPr>
          <p:cNvPr id="2050" name="Picture 2" descr="C:\Users\Валера\AppData\Local\Temp\Rar$DIa7120.35180\IMG-20250207-WA0005.jpg"/>
          <p:cNvPicPr>
            <a:picLocks noChangeAspect="1" noChangeArrowheads="1"/>
          </p:cNvPicPr>
          <p:nvPr/>
        </p:nvPicPr>
        <p:blipFill>
          <a:blip r:embed="rId4" cstate="print"/>
          <a:srcRect l="5113" t="34250" r="5901" b="16401"/>
          <a:stretch>
            <a:fillRect/>
          </a:stretch>
        </p:blipFill>
        <p:spPr bwMode="auto">
          <a:xfrm>
            <a:off x="5148064" y="4005064"/>
            <a:ext cx="3168352" cy="1527462"/>
          </a:xfrm>
          <a:prstGeom prst="rect">
            <a:avLst/>
          </a:prstGeom>
          <a:noFill/>
        </p:spPr>
      </p:pic>
      <p:pic>
        <p:nvPicPr>
          <p:cNvPr id="2051" name="Picture 3" descr="C:\Users\Валера\AppData\Local\Temp\Rar$DIa7120.46154\IMG-20250207-WA0007.jpg"/>
          <p:cNvPicPr>
            <a:picLocks noChangeAspect="1" noChangeArrowheads="1"/>
          </p:cNvPicPr>
          <p:nvPr/>
        </p:nvPicPr>
        <p:blipFill>
          <a:blip r:embed="rId5" cstate="print"/>
          <a:srcRect l="13601" t="3801" r="24800" b="32150"/>
          <a:stretch>
            <a:fillRect/>
          </a:stretch>
        </p:blipFill>
        <p:spPr bwMode="auto">
          <a:xfrm>
            <a:off x="1547664" y="1484784"/>
            <a:ext cx="3012531" cy="417646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580112" y="5661248"/>
            <a:ext cx="251453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Парта героя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кабинете истории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051720" y="5805264"/>
            <a:ext cx="24794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Памятная доска на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крыльце школы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6309" y="-20593"/>
            <a:ext cx="9157910" cy="68785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622769" y="1086414"/>
            <a:ext cx="72008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i="1" dirty="0" smtClean="0">
                <a:solidFill>
                  <a:srgbClr val="C00000"/>
                </a:solidFill>
              </a:rPr>
              <a:t>«ВПЕРЕД, ТОВАРИЩИ, </a:t>
            </a:r>
          </a:p>
          <a:p>
            <a:pPr algn="ctr"/>
            <a:r>
              <a:rPr lang="ru-RU" sz="6000" b="1" i="1" smtClean="0">
                <a:solidFill>
                  <a:srgbClr val="C00000"/>
                </a:solidFill>
              </a:rPr>
              <a:t>БЕЙТЕ ГАДОВ!»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35696" y="188640"/>
            <a:ext cx="68407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Последними словами  героя Советского Союза Пахомова Г.Ф. были 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 cstate="print"/>
          <a:srcRect l="8453" t="24010" r="3566" b="29395"/>
          <a:stretch/>
        </p:blipFill>
        <p:spPr>
          <a:xfrm>
            <a:off x="1334737" y="3967633"/>
            <a:ext cx="7776864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910" y="-20593"/>
            <a:ext cx="9157910" cy="6878593"/>
          </a:xfrm>
          <a:prstGeom prst="rect">
            <a:avLst/>
          </a:prstGeom>
          <a:noFill/>
        </p:spPr>
      </p:pic>
      <p:pic>
        <p:nvPicPr>
          <p:cNvPr id="3" name="Рисунок 2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28" y="579460"/>
            <a:ext cx="3003816" cy="450572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4643438" y="785794"/>
            <a:ext cx="4066836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914400"/>
            <a:endParaRPr lang="ru-RU" sz="24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354013" indent="-354013" algn="ctr"/>
            <a:r>
              <a:rPr lang="ru-RU" sz="54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Григорий Фёдорович </a:t>
            </a:r>
            <a:r>
              <a:rPr lang="ru-RU" sz="5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Пахомов</a:t>
            </a:r>
          </a:p>
          <a:p>
            <a:pPr marL="914400" indent="-914400"/>
            <a:endParaRPr lang="ru-RU" sz="2800" b="1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633413" indent="-633413" algn="ctr"/>
            <a:r>
              <a:rPr lang="ru-RU" sz="24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родился </a:t>
            </a:r>
            <a:r>
              <a:rPr lang="ru-RU" sz="2400" b="1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 </a:t>
            </a:r>
            <a:r>
              <a:rPr lang="ru-RU" sz="24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деревне Ильинка</a:t>
            </a:r>
          </a:p>
          <a:p>
            <a:pPr marL="914400" indent="-914400" algn="ctr"/>
            <a:r>
              <a:rPr lang="ru-RU" sz="24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Красноярского края</a:t>
            </a:r>
            <a:endParaRPr lang="ru-RU" sz="1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5286388"/>
            <a:ext cx="4749312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914400" indent="-914400" algn="ctr">
              <a:buAutoNum type="arabicPlain" startAt="1906"/>
            </a:pPr>
            <a:r>
              <a:rPr lang="ru-RU" sz="48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 1945</a:t>
            </a:r>
          </a:p>
          <a:p>
            <a:pPr marL="914400" indent="-914400" algn="ctr"/>
            <a:r>
              <a:rPr lang="ru-RU" sz="36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</a:t>
            </a:r>
            <a:r>
              <a:rPr lang="ru-RU" sz="36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вардии сержант</a:t>
            </a:r>
            <a:endParaRPr lang="ru-RU" sz="3600" b="1" cap="none" spc="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100" name="Picture 4" descr="Picture backgrou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1993" y="4857760"/>
            <a:ext cx="3202007" cy="22966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7910" cy="6878593"/>
          </a:xfrm>
          <a:prstGeom prst="rect">
            <a:avLst/>
          </a:prstGeom>
          <a:noFill/>
        </p:spPr>
      </p:pic>
      <p:pic>
        <p:nvPicPr>
          <p:cNvPr id="15362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928670"/>
            <a:ext cx="2709401" cy="37862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4938912" y="928670"/>
            <a:ext cx="33478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Пахомов Ф.Г. окончил </a:t>
            </a:r>
            <a:r>
              <a:rPr lang="ru-RU" sz="16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Вагинскую</a:t>
            </a: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школу и устроился  в колхоз трактористом.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000628" y="4357694"/>
            <a:ext cx="392909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Пахомов Ф.Г.побывал с </a:t>
            </a:r>
            <a:r>
              <a:rPr lang="ru-RU" sz="16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делегацией </a:t>
            </a:r>
            <a:r>
              <a:rPr lang="ru-RU" sz="1600" b="1" dirty="0" err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Боготольского</a:t>
            </a:r>
            <a:r>
              <a:rPr lang="ru-RU" sz="16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района в Москве на Выставке достижений народного хозяйства как лучший тракторист и ударник </a:t>
            </a: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труда.</a:t>
            </a:r>
            <a:endParaRPr lang="ru-RU" sz="1600" b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4929190" y="2162882"/>
            <a:ext cx="3643338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Пахомов Ф.Г. обзавелся семьей , домом. </a:t>
            </a:r>
          </a:p>
          <a:p>
            <a:pPr marR="0" lv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 него с </a:t>
            </a:r>
            <a:r>
              <a:rPr lang="ru-RU" sz="16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женой Щукиной Екатериной Семёновной, </a:t>
            </a: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родились </a:t>
            </a:r>
            <a:r>
              <a:rPr lang="ru-RU" sz="16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две дочери: Татьяна и Анна, и сын Анатолий</a:t>
            </a:r>
            <a:r>
              <a:rPr lang="ru-RU" b="1" dirty="0"/>
              <a:t>.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1071538" y="5143512"/>
            <a:ext cx="407196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Пахомов Ф.Г. </a:t>
            </a:r>
            <a:r>
              <a:rPr lang="ru-RU" sz="16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был призван на службу в Рабоче-крестьянскую Красную Армию. </a:t>
            </a:r>
            <a:endParaRPr lang="ru-RU" sz="16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Место </a:t>
            </a:r>
            <a:r>
              <a:rPr lang="ru-RU" sz="16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призыва: </a:t>
            </a:r>
            <a:r>
              <a:rPr lang="ru-RU" sz="1600" b="1" dirty="0" err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Боготольский</a:t>
            </a:r>
            <a:r>
              <a:rPr lang="ru-RU" sz="16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РВК, Красноярский край, </a:t>
            </a:r>
            <a:endParaRPr lang="ru-RU" sz="16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Боготольского</a:t>
            </a: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6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района.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143636" y="3786190"/>
            <a:ext cx="9819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1938г.</a:t>
            </a:r>
            <a:endParaRPr lang="ru-RU" sz="2400" b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00760" y="500042"/>
            <a:ext cx="9819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1921г.</a:t>
            </a:r>
            <a:endParaRPr lang="ru-RU" sz="2400" b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285984" y="0"/>
            <a:ext cx="49108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Биографическая справка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72198" y="1785926"/>
            <a:ext cx="9819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1930г.</a:t>
            </a:r>
            <a:endParaRPr lang="ru-RU" sz="2400" b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14612" y="4714884"/>
            <a:ext cx="9819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1941г.</a:t>
            </a:r>
            <a:endParaRPr lang="ru-RU" sz="2400" b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910" y="0"/>
            <a:ext cx="9157910" cy="6878593"/>
          </a:xfrm>
          <a:prstGeom prst="rect">
            <a:avLst/>
          </a:prstGeom>
          <a:noFill/>
        </p:spPr>
      </p:pic>
      <p:pic>
        <p:nvPicPr>
          <p:cNvPr id="6" name="Рисунок 5"/>
          <p:cNvPicPr/>
          <p:nvPr/>
        </p:nvPicPr>
        <p:blipFill>
          <a:blip r:embed="rId3" cstate="print"/>
          <a:srcRect l="48338" t="28840" r="14228" b="28993"/>
          <a:stretch>
            <a:fillRect/>
          </a:stretch>
        </p:blipFill>
        <p:spPr bwMode="auto">
          <a:xfrm>
            <a:off x="2071670" y="2143116"/>
            <a:ext cx="257176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627784" y="260648"/>
            <a:ext cx="1847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3200" b="1" dirty="0">
              <a:solidFill>
                <a:srgbClr val="C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1928794" y="907775"/>
            <a:ext cx="300039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71938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Приказ подразделения : №35 от:31.03.1943 </a:t>
            </a: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71938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издан 19гв.кп.7гв.кд Юго-Западного фронта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86314" y="2571744"/>
            <a:ext cx="35719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Пахомов Ф.Г. в боях за переправу </a:t>
            </a:r>
            <a:r>
              <a:rPr lang="ru-RU" sz="2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через реку Северный </a:t>
            </a: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Донец 20 марта 1943г. с группой бойцов уничтожил 4 </a:t>
            </a:r>
            <a:r>
              <a:rPr lang="ru-RU" sz="2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немецких солдата.</a:t>
            </a:r>
          </a:p>
          <a:p>
            <a:pPr algn="just"/>
            <a:r>
              <a:rPr lang="ru-RU" sz="2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1600" b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1512" name="Picture 8" descr="Picture backgrou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72396" y="142852"/>
            <a:ext cx="1247113" cy="227687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857356" y="4572008"/>
            <a:ext cx="68580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ночь на 21 марта 1943 года тов. Пахомов проник в расположение противника, выяснил его группировки и огневые точки.</a:t>
            </a:r>
          </a:p>
          <a:p>
            <a:pPr algn="just"/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 его данным огнем минометной батареи было уничтожено 2 огневые точки до двух взводов пехоты противника.</a:t>
            </a:r>
            <a:endParaRPr lang="ru-RU" sz="2000" b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357290" y="0"/>
            <a:ext cx="635798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Ф.Г.Пахомов награжден медалью 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«За отвагу»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004048" y="2060848"/>
            <a:ext cx="25557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Выписка из приказа</a:t>
            </a:r>
            <a:endParaRPr lang="ru-RU" sz="2000" b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7910" cy="687859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428860" y="71414"/>
            <a:ext cx="450059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Ф.Г. Пахомов награжден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«За боевые заслуги»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328" y="188640"/>
            <a:ext cx="1152128" cy="2020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4788024" y="2276872"/>
            <a:ext cx="3960440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4071938" algn="l"/>
              </a:tabLst>
            </a:pP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11 октября 1943 года в ожесточенных боях с немецкими захватчиками за д.Сычёвка Чернобыльского района </a:t>
            </a:r>
            <a:r>
              <a:rPr lang="ru-RU" sz="2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района</a:t>
            </a: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Киевской области, Украина) командир отделения гвардии младший сержант Г. Ф. Пахомов  воодушевляя бойцов первым бросился в атаку на немцев поднял отделение в атаку, первым достиг траншеи противника и уничтожил в ней трёх немцев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148064" y="1628800"/>
            <a:ext cx="25557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Выписка из приказа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07704" y="2204864"/>
            <a:ext cx="2707034" cy="379575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907704" y="1484784"/>
            <a:ext cx="26124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Приказ № 270  1943г.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910" y="-20593"/>
            <a:ext cx="9157910" cy="687859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801364" y="0"/>
            <a:ext cx="5458162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Ф.Г. Пахомов награжден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Орденом 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Славы III степени </a:t>
            </a: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357290" y="990225"/>
            <a:ext cx="309463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71938" algn="l"/>
              </a:tabLst>
            </a:pP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Приказ подразделения №: 30/</a:t>
            </a:r>
            <a:r>
              <a:rPr lang="ru-RU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от: 19.08.1944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71938" algn="l"/>
              </a:tabLst>
            </a:pP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Издан: 7 </a:t>
            </a:r>
            <a:r>
              <a:rPr lang="ru-RU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гв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кд 1 Украинского фронта </a:t>
            </a:r>
          </a:p>
        </p:txBody>
      </p:sp>
      <p:pic>
        <p:nvPicPr>
          <p:cNvPr id="5" name="Рисунок 4" descr="https://pamyat-naroda.ru/img/awards/new/Orden_Slavy_3st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20" y="285728"/>
            <a:ext cx="1357322" cy="265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4" cstate="print"/>
          <a:srcRect l="49665" t="11063" r="14047" b="4558"/>
          <a:stretch>
            <a:fillRect/>
          </a:stretch>
        </p:blipFill>
        <p:spPr bwMode="auto">
          <a:xfrm>
            <a:off x="1714480" y="2428868"/>
            <a:ext cx="1721279" cy="2252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3714744" y="2214554"/>
            <a:ext cx="38576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боях за деревню </a:t>
            </a:r>
            <a:r>
              <a:rPr lang="ru-RU" sz="2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Ольховцы</a:t>
            </a: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тов.Пахомов проявил мужество и находчивость.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571604" y="5214950"/>
            <a:ext cx="72866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Захватив пулемет, тов.Пахомов открыл сильный огонь по противнику, чем сделал панику. Враг не зная обстоятельств отошел на новый рубеж. В этом бою тов.Пахомов уничтожил 8 гитлеровских солдат.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714744" y="3286124"/>
            <a:ext cx="5143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Когда противник вел сильный огонь по наступающему эскадрону, он заметил пулемет противника, который мешал продвижению эскадрона вперед, скрытно подполз к пулемету и броском гранаты вывел расчет из строя.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499992" y="1628800"/>
            <a:ext cx="25557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Выписка из приказа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3910" y="0"/>
            <a:ext cx="9157910" cy="6878593"/>
          </a:xfrm>
          <a:prstGeom prst="rect">
            <a:avLst/>
          </a:prstGeom>
          <a:noFill/>
        </p:spPr>
      </p:pic>
      <p:pic>
        <p:nvPicPr>
          <p:cNvPr id="4" name="Picture 2" descr="C:\Users\Валера\Desktop\Брызгалова\наградной лист.jpg"/>
          <p:cNvPicPr>
            <a:picLocks noChangeAspect="1" noChangeArrowheads="1"/>
          </p:cNvPicPr>
          <p:nvPr/>
        </p:nvPicPr>
        <p:blipFill>
          <a:blip r:embed="rId4" cstate="print"/>
          <a:srcRect r="976" b="2876"/>
          <a:stretch>
            <a:fillRect/>
          </a:stretch>
        </p:blipFill>
        <p:spPr bwMode="auto">
          <a:xfrm>
            <a:off x="1000100" y="1785926"/>
            <a:ext cx="1948496" cy="268892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643174" y="214290"/>
            <a:ext cx="3863172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Подвиг в описании 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наградного листа 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2529" name="Picture 1" descr="C:\Users\Валера\Desktop\gas-kvas-com-p-nadpis-geroi-sovetskogo-soyuza-na-prozrach-8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16" y="73143"/>
            <a:ext cx="1976898" cy="1749013"/>
          </a:xfrm>
          <a:prstGeom prst="rect">
            <a:avLst/>
          </a:prstGeom>
          <a:noFill/>
        </p:spPr>
      </p:pic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1214414" y="4750038"/>
            <a:ext cx="700092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коротком, но упорном бою он подбил из ПТР бронетранспортёр и автомашину противника, которые двигались на отделение. Гвардии сержант Пахомов огнём из ПТР и гранатами отбивая контратаки противника ,Пахомов рубежа своего отделения не сдал. Вскоре противник видя геройство наших воинов оставив на поле боя технику и </a:t>
            </a:r>
            <a:r>
              <a:rPr kumimoji="0" lang="ru-RU" sz="1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большое количество личного состава, был вынужден отойти. Учтя сложившуюся неуверенность в своих силах у врага гвардии сержант Пахомов под градом мин поднял отделение, и с криком «Ура, вперёд», первым занял окраину местечка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Лубовиц</a:t>
            </a:r>
            <a:r>
              <a:rPr lang="ru-RU" sz="14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00364" y="1643050"/>
            <a:ext cx="564360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тяжёлых и упорных боях с немецкими захватчиками по расширению плацдарма на реке Одер с 22.01.1945г. по 04. 02.1945г. командир отделения ПТР гвардии сержант Пахомов проявил исключительное мужество, стойкость и бесстрашие.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928662" y="1285860"/>
            <a:ext cx="229582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Наградной лист №247 </a:t>
            </a:r>
            <a:endParaRPr lang="ru-RU" sz="1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000364" y="2643182"/>
            <a:ext cx="564360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момент переправы через реку Одер бронетранспортёры противника вели пулемётный огонь по наступавшему эскадрону, не давая возможности перехода через переправу, которую противник привёл в негодность. Пахомов со своим отделением взялся за восстановление её и перехода на Западный берег реки. Не успев укрепиться на Западном берегу, как противник, поддержанный атаками и самоходной артиллерией, ринулся на наши боевые порядки. Пахомов был выслан на более угрожаемый участок для отражения танков и бронетранспортёров противника.</a:t>
            </a:r>
            <a:endParaRPr lang="ru-RU" sz="14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563888" y="1268760"/>
            <a:ext cx="36511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Выписка из наградного листа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7910" cy="687859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43042" y="260648"/>
            <a:ext cx="59293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Ф.Г. Пахомов </a:t>
            </a:r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награжден медалью</a:t>
            </a:r>
          </a:p>
          <a:p>
            <a:pPr algn="ctr"/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8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«Золотая звезда» </a:t>
            </a:r>
          </a:p>
        </p:txBody>
      </p:sp>
      <p:pic>
        <p:nvPicPr>
          <p:cNvPr id="4" name="Рисунок 3" descr="https://pamyat-naroda.ru/img/awards/new/Medal_zolotaya_Zvezda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264" y="188640"/>
            <a:ext cx="1584176" cy="1512168"/>
          </a:xfrm>
          <a:prstGeom prst="rect">
            <a:avLst/>
          </a:prstGeom>
          <a:noFill/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500166" y="1128725"/>
            <a:ext cx="3429024" cy="1425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209484" rIns="91440" bIns="10474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Указ Президиума Верховного Совета 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 27.06.1945 </a:t>
            </a:r>
            <a:endParaRPr lang="ru-RU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 номером 195 Пахомов Ф.Г.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C:\Users\Валера\Desktop\Брызгалова\орден.jpg"/>
          <p:cNvPicPr/>
          <p:nvPr/>
        </p:nvPicPr>
        <p:blipFill>
          <a:blip r:embed="rId4" cstate="print"/>
          <a:srcRect t="59361" r="1759"/>
          <a:stretch>
            <a:fillRect/>
          </a:stretch>
        </p:blipFill>
        <p:spPr bwMode="auto">
          <a:xfrm>
            <a:off x="785786" y="2428868"/>
            <a:ext cx="3500462" cy="248717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8" name="Picture 2" descr="C:\Users\Валера\Desktop\Брызгалова\78edf1cca964f46b53d08d0f9318633d.jpg"/>
          <p:cNvPicPr>
            <a:picLocks noChangeAspect="1" noChangeArrowheads="1"/>
          </p:cNvPicPr>
          <p:nvPr/>
        </p:nvPicPr>
        <p:blipFill>
          <a:blip r:embed="rId5" cstate="print"/>
          <a:srcRect l="11165"/>
          <a:stretch>
            <a:fillRect/>
          </a:stretch>
        </p:blipFill>
        <p:spPr bwMode="auto">
          <a:xfrm>
            <a:off x="4950886" y="1785926"/>
            <a:ext cx="3978832" cy="3199213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</p:pic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1187624" y="5188549"/>
            <a:ext cx="759921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Подвиг, совершённый при проведении советским командованием Висло- </a:t>
            </a:r>
            <a:r>
              <a:rPr lang="ru-RU" sz="2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Одерской</a:t>
            </a: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операции, гвардии старшему сержанту Пахомову Григорию Фёдоровичу посмертно присваивается звание Героя Советского союза.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7910" cy="6878593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347864" y="44624"/>
            <a:ext cx="290496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Боевой путь</a:t>
            </a:r>
            <a:endParaRPr lang="ru-RU" sz="4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4509120"/>
            <a:ext cx="84638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Пахомов Г.Ф. командир ПТР 27 Гвардейского Кавалерийского Краснознаменного полка, 7-й Гвардейского Кавалерийского Житомирского Краснознамённого ордера Богдана Хмельницкого дивизии прошел  тяжелый боевой путь.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71472" y="5949280"/>
            <a:ext cx="79964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Убит 04.02.1945 года на первом Украинском фронте.</a:t>
            </a:r>
          </a:p>
          <a:p>
            <a:pPr algn="just"/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Место захоронения  Польша, г. </a:t>
            </a:r>
            <a:r>
              <a:rPr lang="ru-RU" sz="2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Лубовиц</a:t>
            </a:r>
            <a:endParaRPr lang="ru-RU" sz="20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635896" y="836712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48" y="692696"/>
            <a:ext cx="8143932" cy="38187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1053</TotalTime>
  <Words>755</Words>
  <Application>Microsoft Office PowerPoint</Application>
  <PresentationFormat>Экран (4:3)</PresentationFormat>
  <Paragraphs>83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Валера</dc:creator>
  <cp:lastModifiedBy>Admin</cp:lastModifiedBy>
  <cp:revision>96</cp:revision>
  <dcterms:created xsi:type="dcterms:W3CDTF">2025-02-02T12:14:17Z</dcterms:created>
  <dcterms:modified xsi:type="dcterms:W3CDTF">2026-01-23T05:33:06Z</dcterms:modified>
</cp:coreProperties>
</file>