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763904E-8A3C-4E16-BB7B-B3E683B94493}" type="datetimeFigureOut">
              <a:rPr lang="ru-RU" smtClean="0"/>
              <a:t>14.11.2021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AB79963-7256-45FE-8005-2DC001BB467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«Завтрак. Полезные – неполезные продукты»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Подготовила воспитатель </a:t>
            </a:r>
            <a:r>
              <a:rPr lang="ru-RU" sz="3200" dirty="0" smtClean="0">
                <a:solidFill>
                  <a:schemeClr val="tx1"/>
                </a:solidFill>
              </a:rPr>
              <a:t>Хрящева Е.Ю</a:t>
            </a:r>
            <a:r>
              <a:rPr lang="ru-RU" sz="32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Приложение к НОД.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63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sugar.by/upload/iblock/196/19676d7ae6beea5d8a27af3f999ffe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DMIN\AppData\Local\Microsoft\Windows\INetCache\IE\A173C30P\smiley-1635454_960_7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45024"/>
            <a:ext cx="3212976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98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hlpn.ru/assets/images/products/1088/cheese-closeup-476683-1680x1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97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ADMIN\AppData\Local\Microsoft\Windows\INetCache\IE\A173C30P\smiley_PNG4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327" y="3272483"/>
            <a:ext cx="3573016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81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www.fodors.com/wp-content/uploads/2019/03/HERO_Worlds_Best_Soda_Bundaberg_shutterstock_679079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99"/>
            <a:ext cx="9921279" cy="687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ADMIN\AppData\Local\Microsoft\Windows\INetCache\IE\A173C30P\smiley-1635454_960_72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89040"/>
            <a:ext cx="2961456" cy="296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14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AppData\Local\Microsoft\Windows\INetCache\IE\8ASTXYGB\5dea67de2d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ADMIN\AppData\Local\Microsoft\Windows\INetCache\IE\A173C30P\smiley_PNG4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105142"/>
            <a:ext cx="2771799" cy="277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59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u-f.ru/sites/default/files/zvac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" y="0"/>
            <a:ext cx="91428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ADMIN\AppData\Local\Microsoft\Windows\INetCache\IE\A173C30P\smiley-1635454_960_7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43132"/>
            <a:ext cx="299695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3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ADMIN\AppData\Local\Microsoft\Windows\INetCache\IE\A173C30P\34579e7e7b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55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ADMIN\AppData\Local\Microsoft\Windows\INetCache\IE\A173C30P\smiley_PNG4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493487"/>
            <a:ext cx="3501008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61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AppData\Local\Microsoft\Windows\INetCache\IE\8ASTXYGB\mug_coffee_PNG1681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5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ADMIN\AppData\Local\Microsoft\Windows\INetCache\IE\A173C30P\smiley-1635454_960_72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090" y="4192487"/>
            <a:ext cx="2564904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3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ADMIN\AppData\Local\Microsoft\Windows\INetCache\IE\NHLJS5HW\dsc_080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ADMIN\AppData\Local\Microsoft\Windows\INetCache\IE\A173C30P\smiley_PNG4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016" y="3789040"/>
            <a:ext cx="328498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34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ADMIN\AppData\Local\Microsoft\Windows\INetCache\IE\NAS1XPBO\Bowl-Chips-PNG-Picture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"/>
            <a:ext cx="8096250" cy="644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AppData\Local\Microsoft\Windows\INetCache\IE\A173C30P\smiley-1635454_960_7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73010"/>
            <a:ext cx="299695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89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AppData\Local\Microsoft\Windows\INetCache\IE\NHLJS5HW\10703-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ADMIN\AppData\Local\Microsoft\Windows\INetCache\IE\A173C30P\smiley_PNG4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45024"/>
            <a:ext cx="335699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48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magicwaters.ru/upload/dynamic/2019-07/04/3127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7560840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AppData\Local\Microsoft\Windows\INetCache\IE\A173C30P\smiley-1635454_960_7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484" y="342900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32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\AppData\Local\Microsoft\Windows\INetCache\IE\NAS1XPBO\9291c3778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ADMIN\AppData\Local\Microsoft\Windows\INetCache\IE\A173C30P\smiley_PNG4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05064"/>
            <a:ext cx="3140968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5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\AppData\Local\Microsoft\Windows\INetCache\IE\NAS1XPBO\Конфеты_Белочка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53" y="0"/>
            <a:ext cx="89064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ADMIN\AppData\Local\Microsoft\Windows\INetCache\IE\A173C30P\smiley-1635454_960_7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694" y="3645024"/>
            <a:ext cx="3212976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23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AppData\Local\Microsoft\Windows\INetCache\IE\8ASTXYGB\274px-Jáhlová_kaš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ADMIN\AppData\Local\Microsoft\Windows\INetCache\IE\A173C30P\smiley_PNG4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232984"/>
            <a:ext cx="2636912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37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AppData\Local\Microsoft\Windows\INetCache\IE\A173C30P\chocolate_PNG25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924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ADMIN\AppData\Local\Microsoft\Windows\INetCache\IE\A173C30P\smiley-1635454_960_7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040" y="3789040"/>
            <a:ext cx="306896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93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ADMIN\AppData\Local\Microsoft\Windows\INetCache\IE\NHLJS5HW\3554968158_d09a99304a_n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33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ADMIN\AppData\Local\Microsoft\Windows\INetCache\IE\A173C30P\smiley_PNG4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206" y="3861048"/>
            <a:ext cx="299695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89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47</TotalTime>
  <Words>17</Words>
  <Application>Microsoft Office PowerPoint</Application>
  <PresentationFormat>Экран (4:3)</PresentationFormat>
  <Paragraphs>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«Завтрак. Полезные – неполезные продукты»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Игра-путешествие по станциям «Здоровое и вкусное питание»</dc:title>
  <dc:creator>ADMIN</dc:creator>
  <cp:lastModifiedBy>ADMIN</cp:lastModifiedBy>
  <cp:revision>6</cp:revision>
  <dcterms:created xsi:type="dcterms:W3CDTF">2020-11-14T13:42:03Z</dcterms:created>
  <dcterms:modified xsi:type="dcterms:W3CDTF">2021-11-14T16:02:35Z</dcterms:modified>
</cp:coreProperties>
</file>