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33F5945F-8B0E-4B74-BD06-D50522EC219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055612-5CC5-41F2-8D4E-D7B2EA8EF560}" type="slidenum">
              <a:rPr lang="ru-RU" smtClean="0"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945F-8B0E-4B74-BD06-D50522EC219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5612-5CC5-41F2-8D4E-D7B2EA8EF5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945F-8B0E-4B74-BD06-D50522EC219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5612-5CC5-41F2-8D4E-D7B2EA8EF56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3F5945F-8B0E-4B74-BD06-D50522EC219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8055612-5CC5-41F2-8D4E-D7B2EA8EF56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945F-8B0E-4B74-BD06-D50522EC219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055612-5CC5-41F2-8D4E-D7B2EA8EF56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33F5945F-8B0E-4B74-BD06-D50522EC219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8055612-5CC5-41F2-8D4E-D7B2EA8EF56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3F5945F-8B0E-4B74-BD06-D50522EC219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8055612-5CC5-41F2-8D4E-D7B2EA8EF56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945F-8B0E-4B74-BD06-D50522EC219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055612-5CC5-41F2-8D4E-D7B2EA8EF56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5945F-8B0E-4B74-BD06-D50522EC219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055612-5CC5-41F2-8D4E-D7B2EA8EF56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33F5945F-8B0E-4B74-BD06-D50522EC219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8055612-5CC5-41F2-8D4E-D7B2EA8EF56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33F5945F-8B0E-4B74-BD06-D50522EC219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68055612-5CC5-41F2-8D4E-D7B2EA8EF56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33F5945F-8B0E-4B74-BD06-D50522EC219B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68055612-5CC5-41F2-8D4E-D7B2EA8EF56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Удачи!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7</a:t>
            </a:r>
            <a:r>
              <a:rPr lang="ru-RU" dirty="0" smtClean="0"/>
              <a:t> Класс - физика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156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296811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07837" y="188639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 Задание:</a:t>
            </a:r>
            <a:endParaRPr lang="ru-RU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7597" y="5221382"/>
            <a:ext cx="6912768" cy="150810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Автомобиль движется со скоростью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60 км/ч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из пункта «А» в пункт «Б», расстояние между которыми равно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км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. Через какое время он приедет в пункт «Б»? Ответ дайте в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секундах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 округлите до целого числа.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7872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68534"/>
            <a:ext cx="3275856" cy="32185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09528" y="260648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 Задание:</a:t>
            </a:r>
            <a:endParaRPr 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3344" y="4293096"/>
            <a:ext cx="6624736" cy="233910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Составной деревянный кубик собирается из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4-ёх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маленьких деревянных кубиков. Плотность дерева, из которых сделаны кубики равна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650 кг/м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^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. Объём одного маленького кубика равен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м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^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. А какова масса большого составного кубика? Ответ дайте в килограммах.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6086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167694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 Задание: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55676" y="4667618"/>
            <a:ext cx="5472608" cy="64633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Какая сила противоположно-направлена по отношению к скорости?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855" y="1412776"/>
            <a:ext cx="5810250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4165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88640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 Задание: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7" y="4156364"/>
            <a:ext cx="6696744" cy="92333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Кто вывел утверждение, согласно которому деформация, возникающая в упругом теле, пропорциональна приложенной к этому телу силе?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479" y="958081"/>
            <a:ext cx="5715000" cy="2990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8861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205189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 Задание: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834" y="1196752"/>
            <a:ext cx="3512283" cy="3528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7" y="5013176"/>
            <a:ext cx="6624736" cy="1508105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Каков вес пары носков, если масса одного носка, висящего на верёвке равна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83 грамма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, а ускорение свободного падения равно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/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^2</a:t>
            </a: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. Ответ дайте в килограммах. 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7150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2543626"/>
            <a:ext cx="504056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ПРОВЕРКА ОТВЕТОВ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479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8284" y="1916831"/>
            <a:ext cx="84249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000" dirty="0" smtClean="0"/>
              <a:t> 120 секунд (119,7 = 120 сек)</a:t>
            </a:r>
          </a:p>
          <a:p>
            <a:pPr marL="342900" indent="-342900">
              <a:buAutoNum type="arabicPeriod"/>
            </a:pPr>
            <a:r>
              <a:rPr lang="ru-RU" sz="4000" dirty="0" smtClean="0"/>
              <a:t> 7 800 метров кубических</a:t>
            </a:r>
          </a:p>
          <a:p>
            <a:pPr marL="342900" indent="-342900">
              <a:buAutoNum type="arabicPeriod"/>
            </a:pPr>
            <a:r>
              <a:rPr lang="ru-RU" sz="4000" dirty="0" smtClean="0"/>
              <a:t> Сила… трения!</a:t>
            </a:r>
          </a:p>
          <a:p>
            <a:pPr marL="342900" indent="-342900">
              <a:buAutoNum type="arabicPeriod"/>
            </a:pPr>
            <a:r>
              <a:rPr lang="ru-RU" sz="4000" dirty="0" smtClean="0"/>
              <a:t> Роберт Гук</a:t>
            </a:r>
          </a:p>
          <a:p>
            <a:pPr marL="342900" indent="-342900">
              <a:buAutoNum type="arabicPeriod"/>
            </a:pPr>
            <a:r>
              <a:rPr lang="ru-RU" sz="4000" dirty="0" smtClean="0"/>
              <a:t> 1,66 килограмм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1184540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82</TotalTime>
  <Words>198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BlackTie</vt:lpstr>
      <vt:lpstr>7 Класс - физика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Класс - физика</dc:title>
  <dc:creator>RePack by Diakov</dc:creator>
  <cp:lastModifiedBy>RePack by Diakov</cp:lastModifiedBy>
  <cp:revision>10</cp:revision>
  <dcterms:created xsi:type="dcterms:W3CDTF">2019-01-17T14:53:35Z</dcterms:created>
  <dcterms:modified xsi:type="dcterms:W3CDTF">2019-01-29T13:14:29Z</dcterms:modified>
</cp:coreProperties>
</file>