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86" r:id="rId4"/>
    <p:sldId id="296" r:id="rId5"/>
    <p:sldId id="288" r:id="rId6"/>
    <p:sldId id="297" r:id="rId7"/>
    <p:sldId id="298" r:id="rId8"/>
    <p:sldId id="271" r:id="rId9"/>
    <p:sldId id="262" r:id="rId10"/>
    <p:sldId id="292" r:id="rId11"/>
    <p:sldId id="284" r:id="rId12"/>
    <p:sldId id="301" r:id="rId13"/>
    <p:sldId id="304" r:id="rId14"/>
    <p:sldId id="299" r:id="rId15"/>
    <p:sldId id="300" r:id="rId16"/>
    <p:sldId id="280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20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&#1053;&#1054;&#1059;%202017%207%20&#1082;&#1083;&#1072;&#1089;&#1089;/&#1055;&#1088;&#1077;&#1079;&#1077;&#1085;&#1090;&#1072;&#1094;&#1080;&#1103;%20&#1071;%20&#1080;%20&#1084;&#1086;&#1103;%20&#1092;&#1072;&#1084;&#1080;&#1083;&#1080;&#1103;%207%20&#1082;&#1083;&#1072;&#1089;&#1089;.pptx" TargetMode="External"/><Relationship Id="rId2" Type="http://schemas.openxmlformats.org/officeDocument/2006/relationships/hyperlink" Target="&#1053;&#1086;&#1074;&#1099;&#1077;%20&#1079;&#1072;&#1080;&#1084;&#1089;&#1090;&#1074;&#1086;&#1074;&#1072;&#1085;&#1085;&#1099;&#1077;%20&#1089;&#1083;&#1086;&#1074;&#1072;/&#1047;&#1072;&#1080;&#1084;&#1089;&#1090;&#1074;&#1086;&#1074;&#1072;&#1085;&#1099;&#1077;%20&#1089;&#1083;&#1086;&#1074;&#1072;.pptx" TargetMode="External"/><Relationship Id="rId1" Type="http://schemas.openxmlformats.org/officeDocument/2006/relationships/hyperlink" Target="&#1062;&#1074;&#1077;&#1090;&#1086;&#1074;&#1072;%20&#1075;&#1072;&#1084;&#1084;&#1072;%20&#1044;&#1086;&#1089;&#1090;&#1086;&#1077;&#1074;&#1089;&#1082;&#1086;&#1075;&#1086;/&#1048;&#1089;&#1089;&#1083;&#1077;&#1076;%20&#1088;&#1072;&#1073;.ppt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&#1053;&#1086;&#1074;&#1099;&#1077;%20&#1079;&#1072;&#1080;&#1084;&#1089;&#1090;&#1074;&#1086;&#1074;&#1072;&#1085;&#1085;&#1099;&#1077;%20&#1089;&#1083;&#1086;&#1074;&#1072;/&#1047;&#1072;&#1080;&#1084;&#1089;&#1090;&#1074;&#1086;&#1074;&#1072;&#1085;&#1099;&#1077;%20&#1089;&#1083;&#1086;&#1074;&#1072;.pptx" TargetMode="External"/><Relationship Id="rId2" Type="http://schemas.openxmlformats.org/officeDocument/2006/relationships/hyperlink" Target="&#1062;&#1074;&#1077;&#1090;&#1086;&#1074;&#1072;%20&#1075;&#1072;&#1084;&#1084;&#1072;%20&#1044;&#1086;&#1089;&#1090;&#1086;&#1077;&#1074;&#1089;&#1082;&#1086;&#1075;&#1086;/&#1048;&#1089;&#1089;&#1083;&#1077;&#1076;%20&#1088;&#1072;&#1073;.ppt" TargetMode="External"/><Relationship Id="rId1" Type="http://schemas.openxmlformats.org/officeDocument/2006/relationships/hyperlink" Target="&#1053;&#1054;&#1059;%202017%207%20&#1082;&#1083;&#1072;&#1089;&#1089;/&#1055;&#1088;&#1077;&#1079;&#1077;&#1085;&#1090;&#1072;&#1094;&#1080;&#1103;%20&#1071;%20&#1080;%20&#1084;&#1086;&#1103;%20&#1092;&#1072;&#1084;&#1080;&#1083;&#1080;&#1103;%207%20&#1082;&#1083;&#1072;&#1089;&#1089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E484E5-8263-4F18-84E8-59F294B3DA1F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E8E8FC-DCA2-43FE-9069-F1C0FF866DC2}">
      <dgm:prSet phldrT="[Текст]"/>
      <dgm:spPr/>
      <dgm:t>
        <a:bodyPr/>
        <a:lstStyle/>
        <a:p>
          <a:r>
            <a:rPr lang="ru-RU" dirty="0"/>
            <a:t>Исследовательская деятельность</a:t>
          </a:r>
        </a:p>
      </dgm:t>
    </dgm:pt>
    <dgm:pt modelId="{765DCD62-EF65-4324-8321-37B1011D2D84}" type="parTrans" cxnId="{9D966DC7-F65D-4470-9694-64A6A9E8BFEF}">
      <dgm:prSet/>
      <dgm:spPr/>
      <dgm:t>
        <a:bodyPr/>
        <a:lstStyle/>
        <a:p>
          <a:endParaRPr lang="ru-RU"/>
        </a:p>
      </dgm:t>
    </dgm:pt>
    <dgm:pt modelId="{252C990A-ED3F-4B2F-929F-E59B7813F45D}" type="sibTrans" cxnId="{9D966DC7-F65D-4470-9694-64A6A9E8BFEF}">
      <dgm:prSet/>
      <dgm:spPr/>
      <dgm:t>
        <a:bodyPr/>
        <a:lstStyle/>
        <a:p>
          <a:endParaRPr lang="ru-RU"/>
        </a:p>
      </dgm:t>
    </dgm:pt>
    <dgm:pt modelId="{2DBFAF08-5864-4078-BD7A-05FCB217D2B7}">
      <dgm:prSet phldrT="[Текст]"/>
      <dgm:spPr/>
      <dgm:t>
        <a:bodyPr/>
        <a:lstStyle/>
        <a:p>
          <a:r>
            <a:rPr lang="ru-RU" dirty="0"/>
            <a:t>Урок</a:t>
          </a:r>
        </a:p>
      </dgm:t>
    </dgm:pt>
    <dgm:pt modelId="{4867A594-B6C0-4128-B0DF-8F69D83C0F1B}" type="parTrans" cxnId="{659890A5-E583-434D-9450-4505E6E879D5}">
      <dgm:prSet/>
      <dgm:spPr/>
      <dgm:t>
        <a:bodyPr/>
        <a:lstStyle/>
        <a:p>
          <a:endParaRPr lang="ru-RU"/>
        </a:p>
      </dgm:t>
    </dgm:pt>
    <dgm:pt modelId="{452587EE-7BFB-496A-90F9-BD69113E9ADB}" type="sibTrans" cxnId="{659890A5-E583-434D-9450-4505E6E879D5}">
      <dgm:prSet/>
      <dgm:spPr/>
      <dgm:t>
        <a:bodyPr/>
        <a:lstStyle/>
        <a:p>
          <a:endParaRPr lang="ru-RU"/>
        </a:p>
      </dgm:t>
    </dgm:pt>
    <dgm:pt modelId="{20BE2208-BE01-4965-8477-4C06624F6467}">
      <dgm:prSet phldrT="[Текст]"/>
      <dgm:spPr/>
      <dgm:t>
        <a:bodyPr/>
        <a:lstStyle/>
        <a:p>
          <a:r>
            <a:rPr lang="ru-RU" dirty="0"/>
            <a:t>Социальный проект</a:t>
          </a:r>
        </a:p>
      </dgm:t>
    </dgm:pt>
    <dgm:pt modelId="{1C26B0A3-E28C-43BB-8A5B-6C4D8474D3EC}" type="parTrans" cxnId="{1DFA23A8-E7EB-4514-A802-B1FEB6A0A7EA}">
      <dgm:prSet/>
      <dgm:spPr/>
      <dgm:t>
        <a:bodyPr/>
        <a:lstStyle/>
        <a:p>
          <a:endParaRPr lang="ru-RU"/>
        </a:p>
      </dgm:t>
    </dgm:pt>
    <dgm:pt modelId="{8F174B38-3E71-42E4-8033-D03851540B0C}" type="sibTrans" cxnId="{1DFA23A8-E7EB-4514-A802-B1FEB6A0A7EA}">
      <dgm:prSet/>
      <dgm:spPr/>
      <dgm:t>
        <a:bodyPr/>
        <a:lstStyle/>
        <a:p>
          <a:endParaRPr lang="ru-RU"/>
        </a:p>
      </dgm:t>
    </dgm:pt>
    <dgm:pt modelId="{AC5A0AC1-383A-4BCB-BD6D-C147B776F6F9}">
      <dgm:prSet phldrT="[Текст]"/>
      <dgm:spPr/>
      <dgm:t>
        <a:bodyPr/>
        <a:lstStyle/>
        <a:p>
          <a:r>
            <a:rPr lang="ru-RU" dirty="0"/>
            <a:t>НОУ</a:t>
          </a:r>
        </a:p>
      </dgm:t>
    </dgm:pt>
    <dgm:pt modelId="{85D85C9D-FDD1-4A6C-B9AD-4E44EE9F4C35}" type="parTrans" cxnId="{017D434C-75E3-436F-AC44-9F2557ADB902}">
      <dgm:prSet/>
      <dgm:spPr/>
      <dgm:t>
        <a:bodyPr/>
        <a:lstStyle/>
        <a:p>
          <a:endParaRPr lang="ru-RU"/>
        </a:p>
      </dgm:t>
    </dgm:pt>
    <dgm:pt modelId="{07BE6451-5B40-40B8-90E0-FA443492F9D4}" type="sibTrans" cxnId="{017D434C-75E3-436F-AC44-9F2557ADB902}">
      <dgm:prSet/>
      <dgm:spPr/>
      <dgm:t>
        <a:bodyPr/>
        <a:lstStyle/>
        <a:p>
          <a:endParaRPr lang="ru-RU"/>
        </a:p>
      </dgm:t>
    </dgm:pt>
    <dgm:pt modelId="{2CAA294F-8A91-4331-BB90-8BCE119D3CC4}" type="pres">
      <dgm:prSet presAssocID="{92E484E5-8263-4F18-84E8-59F294B3DA1F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2FC9123-7137-475F-84E8-D8E9E633F477}" type="pres">
      <dgm:prSet presAssocID="{ABE8E8FC-DCA2-43FE-9069-F1C0FF866DC2}" presName="centerShape" presStyleLbl="node0" presStyleIdx="0" presStyleCnt="1" custScaleX="280884" custLinFactNeighborX="18822" custLinFactNeighborY="-10039"/>
      <dgm:spPr/>
    </dgm:pt>
    <dgm:pt modelId="{C3799932-B334-4B08-8785-9CFBA06E59A5}" type="pres">
      <dgm:prSet presAssocID="{4867A594-B6C0-4128-B0DF-8F69D83C0F1B}" presName="Name9" presStyleLbl="parChTrans1D2" presStyleIdx="0" presStyleCnt="3"/>
      <dgm:spPr/>
    </dgm:pt>
    <dgm:pt modelId="{B95EB8FF-B853-4BB5-B0E5-4A5F66B6D440}" type="pres">
      <dgm:prSet presAssocID="{4867A594-B6C0-4128-B0DF-8F69D83C0F1B}" presName="connTx" presStyleLbl="parChTrans1D2" presStyleIdx="0" presStyleCnt="3"/>
      <dgm:spPr/>
    </dgm:pt>
    <dgm:pt modelId="{0A6F3EE4-6F54-45BA-98D3-2BF697E4298B}" type="pres">
      <dgm:prSet presAssocID="{2DBFAF08-5864-4078-BD7A-05FCB217D2B7}" presName="node" presStyleLbl="node1" presStyleIdx="0" presStyleCnt="3" custScaleX="239456" custScaleY="69620" custRadScaleRad="111965" custRadScaleInc="-50844">
        <dgm:presLayoutVars>
          <dgm:bulletEnabled val="1"/>
        </dgm:presLayoutVars>
      </dgm:prSet>
      <dgm:spPr/>
    </dgm:pt>
    <dgm:pt modelId="{3CA3E22E-1B9B-4D6E-8EE9-5B494D77F914}" type="pres">
      <dgm:prSet presAssocID="{1C26B0A3-E28C-43BB-8A5B-6C4D8474D3EC}" presName="Name9" presStyleLbl="parChTrans1D2" presStyleIdx="1" presStyleCnt="3"/>
      <dgm:spPr/>
    </dgm:pt>
    <dgm:pt modelId="{63C118FB-1033-4BFE-8C32-7DC0DCB0663A}" type="pres">
      <dgm:prSet presAssocID="{1C26B0A3-E28C-43BB-8A5B-6C4D8474D3EC}" presName="connTx" presStyleLbl="parChTrans1D2" presStyleIdx="1" presStyleCnt="3"/>
      <dgm:spPr/>
    </dgm:pt>
    <dgm:pt modelId="{19A3F0C5-0282-4539-B307-86A40C431D2A}" type="pres">
      <dgm:prSet presAssocID="{20BE2208-BE01-4965-8477-4C06624F6467}" presName="node" presStyleLbl="node1" presStyleIdx="1" presStyleCnt="3" custScaleX="439803" custScaleY="52265" custRadScaleRad="66770" custRadScaleInc="42226">
        <dgm:presLayoutVars>
          <dgm:bulletEnabled val="1"/>
        </dgm:presLayoutVars>
      </dgm:prSet>
      <dgm:spPr/>
    </dgm:pt>
    <dgm:pt modelId="{DAD3EF94-ADB5-4D49-9654-901D8264CAB6}" type="pres">
      <dgm:prSet presAssocID="{85D85C9D-FDD1-4A6C-B9AD-4E44EE9F4C35}" presName="Name9" presStyleLbl="parChTrans1D2" presStyleIdx="2" presStyleCnt="3"/>
      <dgm:spPr/>
    </dgm:pt>
    <dgm:pt modelId="{B9B7C4C9-FB21-4263-BB69-DF35C8034C2C}" type="pres">
      <dgm:prSet presAssocID="{85D85C9D-FDD1-4A6C-B9AD-4E44EE9F4C35}" presName="connTx" presStyleLbl="parChTrans1D2" presStyleIdx="2" presStyleCnt="3"/>
      <dgm:spPr/>
    </dgm:pt>
    <dgm:pt modelId="{C1654614-022C-42C0-B21B-2B4039CFC413}" type="pres">
      <dgm:prSet presAssocID="{AC5A0AC1-383A-4BCB-BD6D-C147B776F6F9}" presName="node" presStyleLbl="node1" presStyleIdx="2" presStyleCnt="3" custScaleX="215303" custScaleY="67349" custRadScaleRad="189376" custRadScaleInc="298449">
        <dgm:presLayoutVars>
          <dgm:bulletEnabled val="1"/>
        </dgm:presLayoutVars>
      </dgm:prSet>
      <dgm:spPr/>
    </dgm:pt>
  </dgm:ptLst>
  <dgm:cxnLst>
    <dgm:cxn modelId="{2452EF19-D907-4F68-89AA-FE4525C1A0A5}" type="presOf" srcId="{85D85C9D-FDD1-4A6C-B9AD-4E44EE9F4C35}" destId="{DAD3EF94-ADB5-4D49-9654-901D8264CAB6}" srcOrd="0" destOrd="0" presId="urn:microsoft.com/office/officeart/2005/8/layout/radial1"/>
    <dgm:cxn modelId="{8DE7C76B-D5FB-40DF-977A-98D984BB445F}" type="presOf" srcId="{2DBFAF08-5864-4078-BD7A-05FCB217D2B7}" destId="{0A6F3EE4-6F54-45BA-98D3-2BF697E4298B}" srcOrd="0" destOrd="0" presId="urn:microsoft.com/office/officeart/2005/8/layout/radial1"/>
    <dgm:cxn modelId="{017D434C-75E3-436F-AC44-9F2557ADB902}" srcId="{ABE8E8FC-DCA2-43FE-9069-F1C0FF866DC2}" destId="{AC5A0AC1-383A-4BCB-BD6D-C147B776F6F9}" srcOrd="2" destOrd="0" parTransId="{85D85C9D-FDD1-4A6C-B9AD-4E44EE9F4C35}" sibTransId="{07BE6451-5B40-40B8-90E0-FA443492F9D4}"/>
    <dgm:cxn modelId="{A7EC8850-7D57-4325-A5B8-9173FD30EA33}" type="presOf" srcId="{4867A594-B6C0-4128-B0DF-8F69D83C0F1B}" destId="{B95EB8FF-B853-4BB5-B0E5-4A5F66B6D440}" srcOrd="1" destOrd="0" presId="urn:microsoft.com/office/officeart/2005/8/layout/radial1"/>
    <dgm:cxn modelId="{B890FC77-E68D-4482-B0B0-020DAA9973DE}" type="presOf" srcId="{92E484E5-8263-4F18-84E8-59F294B3DA1F}" destId="{2CAA294F-8A91-4331-BB90-8BCE119D3CC4}" srcOrd="0" destOrd="0" presId="urn:microsoft.com/office/officeart/2005/8/layout/radial1"/>
    <dgm:cxn modelId="{80FD827B-4D43-4A0E-9983-0DFEE3DC0249}" type="presOf" srcId="{1C26B0A3-E28C-43BB-8A5B-6C4D8474D3EC}" destId="{63C118FB-1033-4BFE-8C32-7DC0DCB0663A}" srcOrd="1" destOrd="0" presId="urn:microsoft.com/office/officeart/2005/8/layout/radial1"/>
    <dgm:cxn modelId="{8DF0E67D-A194-4F03-811C-B3D5C90FEB57}" type="presOf" srcId="{20BE2208-BE01-4965-8477-4C06624F6467}" destId="{19A3F0C5-0282-4539-B307-86A40C431D2A}" srcOrd="0" destOrd="0" presId="urn:microsoft.com/office/officeart/2005/8/layout/radial1"/>
    <dgm:cxn modelId="{BA5E0F80-6105-419F-81F8-CB251F022F80}" type="presOf" srcId="{4867A594-B6C0-4128-B0DF-8F69D83C0F1B}" destId="{C3799932-B334-4B08-8785-9CFBA06E59A5}" srcOrd="0" destOrd="0" presId="urn:microsoft.com/office/officeart/2005/8/layout/radial1"/>
    <dgm:cxn modelId="{025CDC87-26B7-478C-BBC9-87822CFBD4AA}" type="presOf" srcId="{85D85C9D-FDD1-4A6C-B9AD-4E44EE9F4C35}" destId="{B9B7C4C9-FB21-4263-BB69-DF35C8034C2C}" srcOrd="1" destOrd="0" presId="urn:microsoft.com/office/officeart/2005/8/layout/radial1"/>
    <dgm:cxn modelId="{677B1A97-F0E8-4E81-AD10-5E779F4B0EE3}" type="presOf" srcId="{1C26B0A3-E28C-43BB-8A5B-6C4D8474D3EC}" destId="{3CA3E22E-1B9B-4D6E-8EE9-5B494D77F914}" srcOrd="0" destOrd="0" presId="urn:microsoft.com/office/officeart/2005/8/layout/radial1"/>
    <dgm:cxn modelId="{659890A5-E583-434D-9450-4505E6E879D5}" srcId="{ABE8E8FC-DCA2-43FE-9069-F1C0FF866DC2}" destId="{2DBFAF08-5864-4078-BD7A-05FCB217D2B7}" srcOrd="0" destOrd="0" parTransId="{4867A594-B6C0-4128-B0DF-8F69D83C0F1B}" sibTransId="{452587EE-7BFB-496A-90F9-BD69113E9ADB}"/>
    <dgm:cxn modelId="{1DFA23A8-E7EB-4514-A802-B1FEB6A0A7EA}" srcId="{ABE8E8FC-DCA2-43FE-9069-F1C0FF866DC2}" destId="{20BE2208-BE01-4965-8477-4C06624F6467}" srcOrd="1" destOrd="0" parTransId="{1C26B0A3-E28C-43BB-8A5B-6C4D8474D3EC}" sibTransId="{8F174B38-3E71-42E4-8033-D03851540B0C}"/>
    <dgm:cxn modelId="{BF0A45C6-D8B5-481B-A54F-94DE47EA8112}" type="presOf" srcId="{ABE8E8FC-DCA2-43FE-9069-F1C0FF866DC2}" destId="{02FC9123-7137-475F-84E8-D8E9E633F477}" srcOrd="0" destOrd="0" presId="urn:microsoft.com/office/officeart/2005/8/layout/radial1"/>
    <dgm:cxn modelId="{9D966DC7-F65D-4470-9694-64A6A9E8BFEF}" srcId="{92E484E5-8263-4F18-84E8-59F294B3DA1F}" destId="{ABE8E8FC-DCA2-43FE-9069-F1C0FF866DC2}" srcOrd="0" destOrd="0" parTransId="{765DCD62-EF65-4324-8321-37B1011D2D84}" sibTransId="{252C990A-ED3F-4B2F-929F-E59B7813F45D}"/>
    <dgm:cxn modelId="{49B3BFE5-D6D7-4255-A6BE-232F7FA4E48A}" type="presOf" srcId="{AC5A0AC1-383A-4BCB-BD6D-C147B776F6F9}" destId="{C1654614-022C-42C0-B21B-2B4039CFC413}" srcOrd="0" destOrd="0" presId="urn:microsoft.com/office/officeart/2005/8/layout/radial1"/>
    <dgm:cxn modelId="{1F24F420-3898-498B-87A2-D7FB9CF46FD1}" type="presParOf" srcId="{2CAA294F-8A91-4331-BB90-8BCE119D3CC4}" destId="{02FC9123-7137-475F-84E8-D8E9E633F477}" srcOrd="0" destOrd="0" presId="urn:microsoft.com/office/officeart/2005/8/layout/radial1"/>
    <dgm:cxn modelId="{11D97BCF-D13A-4CA9-9C07-DD9D91826536}" type="presParOf" srcId="{2CAA294F-8A91-4331-BB90-8BCE119D3CC4}" destId="{C3799932-B334-4B08-8785-9CFBA06E59A5}" srcOrd="1" destOrd="0" presId="urn:microsoft.com/office/officeart/2005/8/layout/radial1"/>
    <dgm:cxn modelId="{459FB4E2-08A5-4D3F-8A80-27137F55D59D}" type="presParOf" srcId="{C3799932-B334-4B08-8785-9CFBA06E59A5}" destId="{B95EB8FF-B853-4BB5-B0E5-4A5F66B6D440}" srcOrd="0" destOrd="0" presId="urn:microsoft.com/office/officeart/2005/8/layout/radial1"/>
    <dgm:cxn modelId="{45A7F392-32B5-4EC8-A742-47D03196C0BF}" type="presParOf" srcId="{2CAA294F-8A91-4331-BB90-8BCE119D3CC4}" destId="{0A6F3EE4-6F54-45BA-98D3-2BF697E4298B}" srcOrd="2" destOrd="0" presId="urn:microsoft.com/office/officeart/2005/8/layout/radial1"/>
    <dgm:cxn modelId="{4CAFC0A0-F746-42EA-99D7-EACFAF60FAD4}" type="presParOf" srcId="{2CAA294F-8A91-4331-BB90-8BCE119D3CC4}" destId="{3CA3E22E-1B9B-4D6E-8EE9-5B494D77F914}" srcOrd="3" destOrd="0" presId="urn:microsoft.com/office/officeart/2005/8/layout/radial1"/>
    <dgm:cxn modelId="{6DE0431B-D08D-4C0E-A478-7A10E03079EF}" type="presParOf" srcId="{3CA3E22E-1B9B-4D6E-8EE9-5B494D77F914}" destId="{63C118FB-1033-4BFE-8C32-7DC0DCB0663A}" srcOrd="0" destOrd="0" presId="urn:microsoft.com/office/officeart/2005/8/layout/radial1"/>
    <dgm:cxn modelId="{52C37479-487A-48B6-8018-871817511247}" type="presParOf" srcId="{2CAA294F-8A91-4331-BB90-8BCE119D3CC4}" destId="{19A3F0C5-0282-4539-B307-86A40C431D2A}" srcOrd="4" destOrd="0" presId="urn:microsoft.com/office/officeart/2005/8/layout/radial1"/>
    <dgm:cxn modelId="{9B4A803A-A842-4413-9467-83E8B2B44016}" type="presParOf" srcId="{2CAA294F-8A91-4331-BB90-8BCE119D3CC4}" destId="{DAD3EF94-ADB5-4D49-9654-901D8264CAB6}" srcOrd="5" destOrd="0" presId="urn:microsoft.com/office/officeart/2005/8/layout/radial1"/>
    <dgm:cxn modelId="{C1A636CC-AA69-4255-986E-FD13485647D8}" type="presParOf" srcId="{DAD3EF94-ADB5-4D49-9654-901D8264CAB6}" destId="{B9B7C4C9-FB21-4263-BB69-DF35C8034C2C}" srcOrd="0" destOrd="0" presId="urn:microsoft.com/office/officeart/2005/8/layout/radial1"/>
    <dgm:cxn modelId="{21216981-9428-4861-BF26-AE0417573D07}" type="presParOf" srcId="{2CAA294F-8A91-4331-BB90-8BCE119D3CC4}" destId="{C1654614-022C-42C0-B21B-2B4039CFC413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4E7ECE-848F-401D-BFA4-76830016561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1BF18D-A9E8-48F6-8CFF-E8571EDA18A8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Урок</a:t>
          </a:r>
        </a:p>
      </dgm:t>
    </dgm:pt>
    <dgm:pt modelId="{84BA8663-AD2A-409C-A00C-363AC5D49CA8}" type="parTrans" cxnId="{8D0AF700-D36A-4C33-BEBA-8FFCFB0E4FF7}">
      <dgm:prSet/>
      <dgm:spPr/>
      <dgm:t>
        <a:bodyPr/>
        <a:lstStyle/>
        <a:p>
          <a:endParaRPr lang="ru-RU"/>
        </a:p>
      </dgm:t>
    </dgm:pt>
    <dgm:pt modelId="{5DFA9499-5795-4443-9F9B-E197E3F57A8D}" type="sibTrans" cxnId="{8D0AF700-D36A-4C33-BEBA-8FFCFB0E4FF7}">
      <dgm:prSet/>
      <dgm:spPr/>
      <dgm:t>
        <a:bodyPr/>
        <a:lstStyle/>
        <a:p>
          <a:endParaRPr lang="ru-RU"/>
        </a:p>
      </dgm:t>
    </dgm:pt>
    <dgm:pt modelId="{F0A3146B-935F-449D-9B74-80DF6A33CE62}">
      <dgm:prSet phldrT="[Текст]" custT="1"/>
      <dgm:spPr/>
      <dgm:t>
        <a:bodyPr/>
        <a:lstStyle/>
        <a:p>
          <a:pPr rtl="0"/>
          <a:r>
            <a:rPr lang="ru-RU" sz="2800" dirty="0"/>
            <a:t>Знаки препинания при обращении</a:t>
          </a:r>
        </a:p>
      </dgm:t>
    </dgm:pt>
    <dgm:pt modelId="{5AF0946E-37CE-4967-8F7D-54EE368B70E8}" type="parTrans" cxnId="{AF9B4F58-D3E8-463F-84E7-3FF7FF995E33}">
      <dgm:prSet/>
      <dgm:spPr/>
      <dgm:t>
        <a:bodyPr/>
        <a:lstStyle/>
        <a:p>
          <a:endParaRPr lang="ru-RU"/>
        </a:p>
      </dgm:t>
    </dgm:pt>
    <dgm:pt modelId="{B987A0AC-CCC0-4C35-83AF-69A05ED2A160}" type="sibTrans" cxnId="{AF9B4F58-D3E8-463F-84E7-3FF7FF995E33}">
      <dgm:prSet/>
      <dgm:spPr/>
      <dgm:t>
        <a:bodyPr/>
        <a:lstStyle/>
        <a:p>
          <a:endParaRPr lang="ru-RU"/>
        </a:p>
      </dgm:t>
    </dgm:pt>
    <dgm:pt modelId="{ECBE804A-3028-400D-9F05-1D62665DAB22}">
      <dgm:prSet phldrT="[Текст]" custT="1"/>
      <dgm:spPr/>
      <dgm:t>
        <a:bodyPr/>
        <a:lstStyle/>
        <a:p>
          <a:r>
            <a:rPr lang="ru-RU" sz="2800" dirty="0"/>
            <a:t>Синонимичные конструкции предложений</a:t>
          </a:r>
        </a:p>
      </dgm:t>
    </dgm:pt>
    <dgm:pt modelId="{C0C11C0E-60D9-48F1-A1BB-32D3764FCDB7}" type="parTrans" cxnId="{985CBA8D-AC66-409C-9040-652FF8336F69}">
      <dgm:prSet/>
      <dgm:spPr/>
      <dgm:t>
        <a:bodyPr/>
        <a:lstStyle/>
        <a:p>
          <a:endParaRPr lang="ru-RU"/>
        </a:p>
      </dgm:t>
    </dgm:pt>
    <dgm:pt modelId="{7CD60176-976A-4B85-A515-1BC19C245BDF}" type="sibTrans" cxnId="{985CBA8D-AC66-409C-9040-652FF8336F69}">
      <dgm:prSet/>
      <dgm:spPr/>
      <dgm:t>
        <a:bodyPr/>
        <a:lstStyle/>
        <a:p>
          <a:endParaRPr lang="ru-RU"/>
        </a:p>
      </dgm:t>
    </dgm:pt>
    <dgm:pt modelId="{A9658EEF-323B-4C2F-AA7D-DCD40ACB943F}">
      <dgm:prSet phldrT="[Текст]" custT="1"/>
      <dgm:spPr/>
      <dgm:t>
        <a:bodyPr/>
        <a:lstStyle/>
        <a:p>
          <a:r>
            <a:rPr lang="ru-RU" sz="2800" dirty="0"/>
            <a:t>Разноспрягаемые глаголы</a:t>
          </a:r>
        </a:p>
      </dgm:t>
    </dgm:pt>
    <dgm:pt modelId="{02B91432-B718-4959-A140-1E2479F21908}" type="parTrans" cxnId="{03CCFCF5-0280-4149-BCDB-83B6CB3E42A9}">
      <dgm:prSet/>
      <dgm:spPr/>
      <dgm:t>
        <a:bodyPr/>
        <a:lstStyle/>
        <a:p>
          <a:endParaRPr lang="ru-RU"/>
        </a:p>
      </dgm:t>
    </dgm:pt>
    <dgm:pt modelId="{8F9FF203-D176-4BF3-AAF7-68819EE7CE7F}" type="sibTrans" cxnId="{03CCFCF5-0280-4149-BCDB-83B6CB3E42A9}">
      <dgm:prSet/>
      <dgm:spPr/>
      <dgm:t>
        <a:bodyPr/>
        <a:lstStyle/>
        <a:p>
          <a:endParaRPr lang="ru-RU"/>
        </a:p>
      </dgm:t>
    </dgm:pt>
    <dgm:pt modelId="{60F4771D-03FD-478F-8FF3-0710D016DA0E}">
      <dgm:prSet phldrT="[Текст]" custT="1"/>
      <dgm:spPr/>
      <dgm:t>
        <a:bodyPr/>
        <a:lstStyle/>
        <a:p>
          <a:r>
            <a:rPr lang="ru-RU" sz="3200" dirty="0">
              <a:hlinkClick xmlns:r="http://schemas.openxmlformats.org/officeDocument/2006/relationships" r:id="rId1" action="ppaction://hlinkpres?slideindex=1&amp;slidetitle="/>
            </a:rPr>
            <a:t>Символика цвета</a:t>
          </a:r>
          <a:endParaRPr lang="ru-RU" sz="3200" dirty="0"/>
        </a:p>
      </dgm:t>
    </dgm:pt>
    <dgm:pt modelId="{983E9D30-0D9D-41BA-BB40-A7B0BE041FA3}" type="parTrans" cxnId="{7266840C-3D39-4CAD-8EF6-151200820BE5}">
      <dgm:prSet/>
      <dgm:spPr/>
      <dgm:t>
        <a:bodyPr/>
        <a:lstStyle/>
        <a:p>
          <a:endParaRPr lang="ru-RU"/>
        </a:p>
      </dgm:t>
    </dgm:pt>
    <dgm:pt modelId="{4EFED6B2-0140-4800-BBE9-532E9639E969}" type="sibTrans" cxnId="{7266840C-3D39-4CAD-8EF6-151200820BE5}">
      <dgm:prSet/>
      <dgm:spPr/>
      <dgm:t>
        <a:bodyPr/>
        <a:lstStyle/>
        <a:p>
          <a:endParaRPr lang="ru-RU"/>
        </a:p>
      </dgm:t>
    </dgm:pt>
    <dgm:pt modelId="{23DD7E8C-F204-4CF9-B499-A668E4DFC016}">
      <dgm:prSet custT="1"/>
      <dgm:spPr/>
      <dgm:t>
        <a:bodyPr/>
        <a:lstStyle/>
        <a:p>
          <a:r>
            <a:rPr lang="ru-RU" sz="3200" dirty="0">
              <a:hlinkClick xmlns:r="http://schemas.openxmlformats.org/officeDocument/2006/relationships" r:id="rId2" action="ppaction://hlinkpres?slideindex=1&amp;slidetitle="/>
            </a:rPr>
            <a:t>Заимствованные слова</a:t>
          </a:r>
          <a:endParaRPr lang="ru-RU" sz="3200" dirty="0"/>
        </a:p>
      </dgm:t>
    </dgm:pt>
    <dgm:pt modelId="{58AB84DB-1FC2-4135-93BF-8312D5D65CAD}" type="parTrans" cxnId="{1F1E013C-AD07-42C7-A046-A801B45A022C}">
      <dgm:prSet/>
      <dgm:spPr/>
      <dgm:t>
        <a:bodyPr/>
        <a:lstStyle/>
        <a:p>
          <a:endParaRPr lang="ru-RU"/>
        </a:p>
      </dgm:t>
    </dgm:pt>
    <dgm:pt modelId="{3A1DE9C9-15A1-406F-983E-F002BCD193C1}" type="sibTrans" cxnId="{1F1E013C-AD07-42C7-A046-A801B45A022C}">
      <dgm:prSet/>
      <dgm:spPr/>
      <dgm:t>
        <a:bodyPr/>
        <a:lstStyle/>
        <a:p>
          <a:endParaRPr lang="ru-RU"/>
        </a:p>
      </dgm:t>
    </dgm:pt>
    <dgm:pt modelId="{ABDF4F07-2690-46ED-80FA-3B147EEB6FB3}">
      <dgm:prSet custT="1"/>
      <dgm:spPr/>
      <dgm:t>
        <a:bodyPr/>
        <a:lstStyle/>
        <a:p>
          <a:r>
            <a:rPr lang="ru-RU" sz="2800" dirty="0">
              <a:hlinkClick xmlns:r="http://schemas.openxmlformats.org/officeDocument/2006/relationships" r:id="rId3" action="ppaction://hlinkpres?slideindex=1&amp;slidetitle="/>
            </a:rPr>
            <a:t>И в фамилии есть своя тайна</a:t>
          </a:r>
          <a:endParaRPr lang="ru-RU" sz="2800" dirty="0"/>
        </a:p>
      </dgm:t>
    </dgm:pt>
    <dgm:pt modelId="{521F3D7F-43B2-4FEC-ABB9-2F60F35D39C9}" type="parTrans" cxnId="{F93811D5-C513-4DC3-954E-9A7F6B2CA95D}">
      <dgm:prSet/>
      <dgm:spPr/>
      <dgm:t>
        <a:bodyPr/>
        <a:lstStyle/>
        <a:p>
          <a:endParaRPr lang="ru-RU"/>
        </a:p>
      </dgm:t>
    </dgm:pt>
    <dgm:pt modelId="{86644DD6-11C6-40EB-9338-03DDEE25000C}" type="sibTrans" cxnId="{F93811D5-C513-4DC3-954E-9A7F6B2CA95D}">
      <dgm:prSet/>
      <dgm:spPr/>
      <dgm:t>
        <a:bodyPr/>
        <a:lstStyle/>
        <a:p>
          <a:endParaRPr lang="ru-RU"/>
        </a:p>
      </dgm:t>
    </dgm:pt>
    <dgm:pt modelId="{AF30670B-1517-4EEA-8B72-CAAC6362775C}" type="pres">
      <dgm:prSet presAssocID="{E24E7ECE-848F-401D-BFA4-76830016561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5F04842-9E5F-44E9-9355-22A0046A1DD9}" type="pres">
      <dgm:prSet presAssocID="{6D1BF18D-A9E8-48F6-8CFF-E8571EDA18A8}" presName="centerShape" presStyleLbl="node0" presStyleIdx="0" presStyleCnt="1" custScaleX="150467" custScaleY="54436" custLinFactNeighborX="4628" custLinFactNeighborY="3686"/>
      <dgm:spPr/>
    </dgm:pt>
    <dgm:pt modelId="{06FF393C-D685-41A5-8D1E-C558710C699D}" type="pres">
      <dgm:prSet presAssocID="{5AF0946E-37CE-4967-8F7D-54EE368B70E8}" presName="Name9" presStyleLbl="parChTrans1D2" presStyleIdx="0" presStyleCnt="6"/>
      <dgm:spPr/>
    </dgm:pt>
    <dgm:pt modelId="{3DC66807-9935-448B-B491-49FD9A7FA8C4}" type="pres">
      <dgm:prSet presAssocID="{5AF0946E-37CE-4967-8F7D-54EE368B70E8}" presName="connTx" presStyleLbl="parChTrans1D2" presStyleIdx="0" presStyleCnt="6"/>
      <dgm:spPr/>
    </dgm:pt>
    <dgm:pt modelId="{F378DD69-2269-48A4-A06C-D327B58EAC0A}" type="pres">
      <dgm:prSet presAssocID="{F0A3146B-935F-449D-9B74-80DF6A33CE62}" presName="node" presStyleLbl="node1" presStyleIdx="0" presStyleCnt="6" custScaleX="392509" custScaleY="74425" custRadScaleRad="102524" custRadScaleInc="21571">
        <dgm:presLayoutVars>
          <dgm:bulletEnabled val="1"/>
        </dgm:presLayoutVars>
      </dgm:prSet>
      <dgm:spPr/>
    </dgm:pt>
    <dgm:pt modelId="{7EB545DE-1157-44D1-8311-C5176655C35F}" type="pres">
      <dgm:prSet presAssocID="{C0C11C0E-60D9-48F1-A1BB-32D3764FCDB7}" presName="Name9" presStyleLbl="parChTrans1D2" presStyleIdx="1" presStyleCnt="6"/>
      <dgm:spPr/>
    </dgm:pt>
    <dgm:pt modelId="{F9386379-89B3-4CAF-BA5A-86CB87DAA935}" type="pres">
      <dgm:prSet presAssocID="{C0C11C0E-60D9-48F1-A1BB-32D3764FCDB7}" presName="connTx" presStyleLbl="parChTrans1D2" presStyleIdx="1" presStyleCnt="6"/>
      <dgm:spPr/>
    </dgm:pt>
    <dgm:pt modelId="{AD22CABA-9FE1-4832-A03B-34B533032A15}" type="pres">
      <dgm:prSet presAssocID="{ECBE804A-3028-400D-9F05-1D62665DAB22}" presName="node" presStyleLbl="node1" presStyleIdx="1" presStyleCnt="6" custScaleX="316748" custScaleY="81911" custRadScaleRad="142559" custRadScaleInc="170465">
        <dgm:presLayoutVars>
          <dgm:bulletEnabled val="1"/>
        </dgm:presLayoutVars>
      </dgm:prSet>
      <dgm:spPr/>
    </dgm:pt>
    <dgm:pt modelId="{E81BF595-F709-421B-8E01-74C2B1D4DEA7}" type="pres">
      <dgm:prSet presAssocID="{521F3D7F-43B2-4FEC-ABB9-2F60F35D39C9}" presName="Name9" presStyleLbl="parChTrans1D2" presStyleIdx="2" presStyleCnt="6"/>
      <dgm:spPr/>
    </dgm:pt>
    <dgm:pt modelId="{DFABBEBF-B009-4F37-B73E-17204E58395B}" type="pres">
      <dgm:prSet presAssocID="{521F3D7F-43B2-4FEC-ABB9-2F60F35D39C9}" presName="connTx" presStyleLbl="parChTrans1D2" presStyleIdx="2" presStyleCnt="6"/>
      <dgm:spPr/>
    </dgm:pt>
    <dgm:pt modelId="{F9C645A3-788C-45B1-817A-B8A8811410C1}" type="pres">
      <dgm:prSet presAssocID="{ABDF4F07-2690-46ED-80FA-3B147EEB6FB3}" presName="node" presStyleLbl="node1" presStyleIdx="2" presStyleCnt="6" custScaleX="312262" custScaleY="76262" custRadScaleRad="113125" custRadScaleInc="199858">
        <dgm:presLayoutVars>
          <dgm:bulletEnabled val="1"/>
        </dgm:presLayoutVars>
      </dgm:prSet>
      <dgm:spPr/>
    </dgm:pt>
    <dgm:pt modelId="{7728748D-F89F-481F-8E5E-F1FBCD2D133F}" type="pres">
      <dgm:prSet presAssocID="{02B91432-B718-4959-A140-1E2479F21908}" presName="Name9" presStyleLbl="parChTrans1D2" presStyleIdx="3" presStyleCnt="6"/>
      <dgm:spPr/>
    </dgm:pt>
    <dgm:pt modelId="{5F412C14-1B3B-4C6B-93AF-0DEA8E7DE87F}" type="pres">
      <dgm:prSet presAssocID="{02B91432-B718-4959-A140-1E2479F21908}" presName="connTx" presStyleLbl="parChTrans1D2" presStyleIdx="3" presStyleCnt="6"/>
      <dgm:spPr/>
    </dgm:pt>
    <dgm:pt modelId="{E2FDBC6F-1A25-47D9-9E53-17437E05BA47}" type="pres">
      <dgm:prSet presAssocID="{A9658EEF-323B-4C2F-AA7D-DCD40ACB943F}" presName="node" presStyleLbl="node1" presStyleIdx="3" presStyleCnt="6" custScaleX="353765" custScaleY="78373" custRadScaleRad="132382" custRadScaleInc="225949">
        <dgm:presLayoutVars>
          <dgm:bulletEnabled val="1"/>
        </dgm:presLayoutVars>
      </dgm:prSet>
      <dgm:spPr/>
    </dgm:pt>
    <dgm:pt modelId="{11DC6A70-D1A8-43F1-A77C-986953C55A3C}" type="pres">
      <dgm:prSet presAssocID="{983E9D30-0D9D-41BA-BB40-A7B0BE041FA3}" presName="Name9" presStyleLbl="parChTrans1D2" presStyleIdx="4" presStyleCnt="6"/>
      <dgm:spPr/>
    </dgm:pt>
    <dgm:pt modelId="{281B5D83-28AD-4D91-AD8B-F9E285E06348}" type="pres">
      <dgm:prSet presAssocID="{983E9D30-0D9D-41BA-BB40-A7B0BE041FA3}" presName="connTx" presStyleLbl="parChTrans1D2" presStyleIdx="4" presStyleCnt="6"/>
      <dgm:spPr/>
    </dgm:pt>
    <dgm:pt modelId="{ACC2407F-1BDE-428C-8BB2-35E96E056839}" type="pres">
      <dgm:prSet presAssocID="{60F4771D-03FD-478F-8FF3-0710D016DA0E}" presName="node" presStyleLbl="node1" presStyleIdx="4" presStyleCnt="6" custScaleX="276825" custScaleY="60381" custRadScaleRad="147756" custRadScaleInc="-553167">
        <dgm:presLayoutVars>
          <dgm:bulletEnabled val="1"/>
        </dgm:presLayoutVars>
      </dgm:prSet>
      <dgm:spPr/>
    </dgm:pt>
    <dgm:pt modelId="{5D299915-DB73-419B-8045-8E696C7B568E}" type="pres">
      <dgm:prSet presAssocID="{58AB84DB-1FC2-4135-93BF-8312D5D65CAD}" presName="Name9" presStyleLbl="parChTrans1D2" presStyleIdx="5" presStyleCnt="6"/>
      <dgm:spPr/>
    </dgm:pt>
    <dgm:pt modelId="{579287DC-5B29-4E11-8FF6-9264BD7FAC5B}" type="pres">
      <dgm:prSet presAssocID="{58AB84DB-1FC2-4135-93BF-8312D5D65CAD}" presName="connTx" presStyleLbl="parChTrans1D2" presStyleIdx="5" presStyleCnt="6"/>
      <dgm:spPr/>
    </dgm:pt>
    <dgm:pt modelId="{7B9971FA-7A70-4801-B200-B2D10E07B2E0}" type="pres">
      <dgm:prSet presAssocID="{23DD7E8C-F204-4CF9-B499-A668E4DFC016}" presName="node" presStyleLbl="node1" presStyleIdx="5" presStyleCnt="6" custScaleX="350793" custScaleY="73368" custRadScaleRad="122064" custRadScaleInc="-36114">
        <dgm:presLayoutVars>
          <dgm:bulletEnabled val="1"/>
        </dgm:presLayoutVars>
      </dgm:prSet>
      <dgm:spPr/>
    </dgm:pt>
  </dgm:ptLst>
  <dgm:cxnLst>
    <dgm:cxn modelId="{8D0AF700-D36A-4C33-BEBA-8FFCFB0E4FF7}" srcId="{E24E7ECE-848F-401D-BFA4-768300165611}" destId="{6D1BF18D-A9E8-48F6-8CFF-E8571EDA18A8}" srcOrd="0" destOrd="0" parTransId="{84BA8663-AD2A-409C-A00C-363AC5D49CA8}" sibTransId="{5DFA9499-5795-4443-9F9B-E197E3F57A8D}"/>
    <dgm:cxn modelId="{A8B97705-EABC-4087-A4A1-D1DB102CE30F}" type="presOf" srcId="{ABDF4F07-2690-46ED-80FA-3B147EEB6FB3}" destId="{F9C645A3-788C-45B1-817A-B8A8811410C1}" srcOrd="0" destOrd="0" presId="urn:microsoft.com/office/officeart/2005/8/layout/radial1"/>
    <dgm:cxn modelId="{F12C4C07-8B2D-4DDE-BD01-2EAC1D8F69A7}" type="presOf" srcId="{E24E7ECE-848F-401D-BFA4-768300165611}" destId="{AF30670B-1517-4EEA-8B72-CAAC6362775C}" srcOrd="0" destOrd="0" presId="urn:microsoft.com/office/officeart/2005/8/layout/radial1"/>
    <dgm:cxn modelId="{3EED400C-432A-4EC3-9EEE-66B320F9A27B}" type="presOf" srcId="{60F4771D-03FD-478F-8FF3-0710D016DA0E}" destId="{ACC2407F-1BDE-428C-8BB2-35E96E056839}" srcOrd="0" destOrd="0" presId="urn:microsoft.com/office/officeart/2005/8/layout/radial1"/>
    <dgm:cxn modelId="{7266840C-3D39-4CAD-8EF6-151200820BE5}" srcId="{6D1BF18D-A9E8-48F6-8CFF-E8571EDA18A8}" destId="{60F4771D-03FD-478F-8FF3-0710D016DA0E}" srcOrd="4" destOrd="0" parTransId="{983E9D30-0D9D-41BA-BB40-A7B0BE041FA3}" sibTransId="{4EFED6B2-0140-4800-BBE9-532E9639E969}"/>
    <dgm:cxn modelId="{4A953114-AAFA-4ADB-8B5F-0C0C79DE2F78}" type="presOf" srcId="{23DD7E8C-F204-4CF9-B499-A668E4DFC016}" destId="{7B9971FA-7A70-4801-B200-B2D10E07B2E0}" srcOrd="0" destOrd="0" presId="urn:microsoft.com/office/officeart/2005/8/layout/radial1"/>
    <dgm:cxn modelId="{B05A2C1C-E366-426E-AE76-D92B1F1C035A}" type="presOf" srcId="{58AB84DB-1FC2-4135-93BF-8312D5D65CAD}" destId="{579287DC-5B29-4E11-8FF6-9264BD7FAC5B}" srcOrd="1" destOrd="0" presId="urn:microsoft.com/office/officeart/2005/8/layout/radial1"/>
    <dgm:cxn modelId="{8E7DE22A-EB6D-42C0-ACE2-D105A63A4F97}" type="presOf" srcId="{521F3D7F-43B2-4FEC-ABB9-2F60F35D39C9}" destId="{E81BF595-F709-421B-8E01-74C2B1D4DEA7}" srcOrd="0" destOrd="0" presId="urn:microsoft.com/office/officeart/2005/8/layout/radial1"/>
    <dgm:cxn modelId="{1F1E013C-AD07-42C7-A046-A801B45A022C}" srcId="{6D1BF18D-A9E8-48F6-8CFF-E8571EDA18A8}" destId="{23DD7E8C-F204-4CF9-B499-A668E4DFC016}" srcOrd="5" destOrd="0" parTransId="{58AB84DB-1FC2-4135-93BF-8312D5D65CAD}" sibTransId="{3A1DE9C9-15A1-406F-983E-F002BCD193C1}"/>
    <dgm:cxn modelId="{CD053041-83CC-48B8-BBBE-9C41830C12E1}" type="presOf" srcId="{C0C11C0E-60D9-48F1-A1BB-32D3764FCDB7}" destId="{F9386379-89B3-4CAF-BA5A-86CB87DAA935}" srcOrd="1" destOrd="0" presId="urn:microsoft.com/office/officeart/2005/8/layout/radial1"/>
    <dgm:cxn modelId="{45F09D47-76FA-4A2B-8486-74CCFF9F1388}" type="presOf" srcId="{5AF0946E-37CE-4967-8F7D-54EE368B70E8}" destId="{3DC66807-9935-448B-B491-49FD9A7FA8C4}" srcOrd="1" destOrd="0" presId="urn:microsoft.com/office/officeart/2005/8/layout/radial1"/>
    <dgm:cxn modelId="{0148FA6C-99FE-4B65-A374-62C52A49BEEE}" type="presOf" srcId="{C0C11C0E-60D9-48F1-A1BB-32D3764FCDB7}" destId="{7EB545DE-1157-44D1-8311-C5176655C35F}" srcOrd="0" destOrd="0" presId="urn:microsoft.com/office/officeart/2005/8/layout/radial1"/>
    <dgm:cxn modelId="{1B803F77-DED5-4027-A1BC-FDC12F8F771E}" type="presOf" srcId="{983E9D30-0D9D-41BA-BB40-A7B0BE041FA3}" destId="{281B5D83-28AD-4D91-AD8B-F9E285E06348}" srcOrd="1" destOrd="0" presId="urn:microsoft.com/office/officeart/2005/8/layout/radial1"/>
    <dgm:cxn modelId="{AF9B4F58-D3E8-463F-84E7-3FF7FF995E33}" srcId="{6D1BF18D-A9E8-48F6-8CFF-E8571EDA18A8}" destId="{F0A3146B-935F-449D-9B74-80DF6A33CE62}" srcOrd="0" destOrd="0" parTransId="{5AF0946E-37CE-4967-8F7D-54EE368B70E8}" sibTransId="{B987A0AC-CCC0-4C35-83AF-69A05ED2A160}"/>
    <dgm:cxn modelId="{A5873D7A-2151-402B-9B70-4CDC69FCDECB}" type="presOf" srcId="{A9658EEF-323B-4C2F-AA7D-DCD40ACB943F}" destId="{E2FDBC6F-1A25-47D9-9E53-17437E05BA47}" srcOrd="0" destOrd="0" presId="urn:microsoft.com/office/officeart/2005/8/layout/radial1"/>
    <dgm:cxn modelId="{806DB48C-3518-49C1-80E7-05E858F66A11}" type="presOf" srcId="{58AB84DB-1FC2-4135-93BF-8312D5D65CAD}" destId="{5D299915-DB73-419B-8045-8E696C7B568E}" srcOrd="0" destOrd="0" presId="urn:microsoft.com/office/officeart/2005/8/layout/radial1"/>
    <dgm:cxn modelId="{985CBA8D-AC66-409C-9040-652FF8336F69}" srcId="{6D1BF18D-A9E8-48F6-8CFF-E8571EDA18A8}" destId="{ECBE804A-3028-400D-9F05-1D62665DAB22}" srcOrd="1" destOrd="0" parTransId="{C0C11C0E-60D9-48F1-A1BB-32D3764FCDB7}" sibTransId="{7CD60176-976A-4B85-A515-1BC19C245BDF}"/>
    <dgm:cxn modelId="{36327890-3EB0-46C2-89D7-4A605DE267AB}" type="presOf" srcId="{983E9D30-0D9D-41BA-BB40-A7B0BE041FA3}" destId="{11DC6A70-D1A8-43F1-A77C-986953C55A3C}" srcOrd="0" destOrd="0" presId="urn:microsoft.com/office/officeart/2005/8/layout/radial1"/>
    <dgm:cxn modelId="{19669CA7-3CD2-4850-9DA5-E684D112C227}" type="presOf" srcId="{F0A3146B-935F-449D-9B74-80DF6A33CE62}" destId="{F378DD69-2269-48A4-A06C-D327B58EAC0A}" srcOrd="0" destOrd="0" presId="urn:microsoft.com/office/officeart/2005/8/layout/radial1"/>
    <dgm:cxn modelId="{3EF997BD-99D9-4BD7-AD6A-4A8E31328AE4}" type="presOf" srcId="{02B91432-B718-4959-A140-1E2479F21908}" destId="{7728748D-F89F-481F-8E5E-F1FBCD2D133F}" srcOrd="0" destOrd="0" presId="urn:microsoft.com/office/officeart/2005/8/layout/radial1"/>
    <dgm:cxn modelId="{FED15FCC-50ED-48D4-BAB9-F77DC38C8D14}" type="presOf" srcId="{5AF0946E-37CE-4967-8F7D-54EE368B70E8}" destId="{06FF393C-D685-41A5-8D1E-C558710C699D}" srcOrd="0" destOrd="0" presId="urn:microsoft.com/office/officeart/2005/8/layout/radial1"/>
    <dgm:cxn modelId="{7C2BC6D4-4EAD-43BB-940E-CBCF59B9C145}" type="presOf" srcId="{521F3D7F-43B2-4FEC-ABB9-2F60F35D39C9}" destId="{DFABBEBF-B009-4F37-B73E-17204E58395B}" srcOrd="1" destOrd="0" presId="urn:microsoft.com/office/officeart/2005/8/layout/radial1"/>
    <dgm:cxn modelId="{F93811D5-C513-4DC3-954E-9A7F6B2CA95D}" srcId="{6D1BF18D-A9E8-48F6-8CFF-E8571EDA18A8}" destId="{ABDF4F07-2690-46ED-80FA-3B147EEB6FB3}" srcOrd="2" destOrd="0" parTransId="{521F3D7F-43B2-4FEC-ABB9-2F60F35D39C9}" sibTransId="{86644DD6-11C6-40EB-9338-03DDEE25000C}"/>
    <dgm:cxn modelId="{50F16CD8-2D44-4420-8055-5BAE440A7A78}" type="presOf" srcId="{ECBE804A-3028-400D-9F05-1D62665DAB22}" destId="{AD22CABA-9FE1-4832-A03B-34B533032A15}" srcOrd="0" destOrd="0" presId="urn:microsoft.com/office/officeart/2005/8/layout/radial1"/>
    <dgm:cxn modelId="{03CCFCF5-0280-4149-BCDB-83B6CB3E42A9}" srcId="{6D1BF18D-A9E8-48F6-8CFF-E8571EDA18A8}" destId="{A9658EEF-323B-4C2F-AA7D-DCD40ACB943F}" srcOrd="3" destOrd="0" parTransId="{02B91432-B718-4959-A140-1E2479F21908}" sibTransId="{8F9FF203-D176-4BF3-AAF7-68819EE7CE7F}"/>
    <dgm:cxn modelId="{8B3607F7-83D6-4097-9BD5-68F999DC91A2}" type="presOf" srcId="{6D1BF18D-A9E8-48F6-8CFF-E8571EDA18A8}" destId="{65F04842-9E5F-44E9-9355-22A0046A1DD9}" srcOrd="0" destOrd="0" presId="urn:microsoft.com/office/officeart/2005/8/layout/radial1"/>
    <dgm:cxn modelId="{7B19D8FC-AC93-4FC3-ABE0-E255E1CAA889}" type="presOf" srcId="{02B91432-B718-4959-A140-1E2479F21908}" destId="{5F412C14-1B3B-4C6B-93AF-0DEA8E7DE87F}" srcOrd="1" destOrd="0" presId="urn:microsoft.com/office/officeart/2005/8/layout/radial1"/>
    <dgm:cxn modelId="{6BEAEF7B-4100-43B6-8855-65873D1B52F9}" type="presParOf" srcId="{AF30670B-1517-4EEA-8B72-CAAC6362775C}" destId="{65F04842-9E5F-44E9-9355-22A0046A1DD9}" srcOrd="0" destOrd="0" presId="urn:microsoft.com/office/officeart/2005/8/layout/radial1"/>
    <dgm:cxn modelId="{9F6E5C4F-4265-44EF-BA41-F538DFD09D8E}" type="presParOf" srcId="{AF30670B-1517-4EEA-8B72-CAAC6362775C}" destId="{06FF393C-D685-41A5-8D1E-C558710C699D}" srcOrd="1" destOrd="0" presId="urn:microsoft.com/office/officeart/2005/8/layout/radial1"/>
    <dgm:cxn modelId="{019675E2-AE9D-4FCC-99C2-34B4294E5553}" type="presParOf" srcId="{06FF393C-D685-41A5-8D1E-C558710C699D}" destId="{3DC66807-9935-448B-B491-49FD9A7FA8C4}" srcOrd="0" destOrd="0" presId="urn:microsoft.com/office/officeart/2005/8/layout/radial1"/>
    <dgm:cxn modelId="{95A273B9-794E-414E-816B-4005B4145EA2}" type="presParOf" srcId="{AF30670B-1517-4EEA-8B72-CAAC6362775C}" destId="{F378DD69-2269-48A4-A06C-D327B58EAC0A}" srcOrd="2" destOrd="0" presId="urn:microsoft.com/office/officeart/2005/8/layout/radial1"/>
    <dgm:cxn modelId="{99AD2A81-7F4D-43E0-85F4-23D00256A6BA}" type="presParOf" srcId="{AF30670B-1517-4EEA-8B72-CAAC6362775C}" destId="{7EB545DE-1157-44D1-8311-C5176655C35F}" srcOrd="3" destOrd="0" presId="urn:microsoft.com/office/officeart/2005/8/layout/radial1"/>
    <dgm:cxn modelId="{3DDB69F0-C7D2-497E-B736-07DD349F4979}" type="presParOf" srcId="{7EB545DE-1157-44D1-8311-C5176655C35F}" destId="{F9386379-89B3-4CAF-BA5A-86CB87DAA935}" srcOrd="0" destOrd="0" presId="urn:microsoft.com/office/officeart/2005/8/layout/radial1"/>
    <dgm:cxn modelId="{1ED47209-1024-4D33-A4CC-ECFA14EBF7C4}" type="presParOf" srcId="{AF30670B-1517-4EEA-8B72-CAAC6362775C}" destId="{AD22CABA-9FE1-4832-A03B-34B533032A15}" srcOrd="4" destOrd="0" presId="urn:microsoft.com/office/officeart/2005/8/layout/radial1"/>
    <dgm:cxn modelId="{313C1AC3-AE24-4199-BB36-5B4A559B8D28}" type="presParOf" srcId="{AF30670B-1517-4EEA-8B72-CAAC6362775C}" destId="{E81BF595-F709-421B-8E01-74C2B1D4DEA7}" srcOrd="5" destOrd="0" presId="urn:microsoft.com/office/officeart/2005/8/layout/radial1"/>
    <dgm:cxn modelId="{9ABF100B-E75D-4F45-B996-45475112FF74}" type="presParOf" srcId="{E81BF595-F709-421B-8E01-74C2B1D4DEA7}" destId="{DFABBEBF-B009-4F37-B73E-17204E58395B}" srcOrd="0" destOrd="0" presId="urn:microsoft.com/office/officeart/2005/8/layout/radial1"/>
    <dgm:cxn modelId="{E918CEA8-3874-410F-A5E4-2FEDC5758808}" type="presParOf" srcId="{AF30670B-1517-4EEA-8B72-CAAC6362775C}" destId="{F9C645A3-788C-45B1-817A-B8A8811410C1}" srcOrd="6" destOrd="0" presId="urn:microsoft.com/office/officeart/2005/8/layout/radial1"/>
    <dgm:cxn modelId="{765F48A3-22B2-49AA-A5BD-84C273A72FC1}" type="presParOf" srcId="{AF30670B-1517-4EEA-8B72-CAAC6362775C}" destId="{7728748D-F89F-481F-8E5E-F1FBCD2D133F}" srcOrd="7" destOrd="0" presId="urn:microsoft.com/office/officeart/2005/8/layout/radial1"/>
    <dgm:cxn modelId="{8A2E8B5C-8BBB-4A31-B1DE-8F7F8BD17EBB}" type="presParOf" srcId="{7728748D-F89F-481F-8E5E-F1FBCD2D133F}" destId="{5F412C14-1B3B-4C6B-93AF-0DEA8E7DE87F}" srcOrd="0" destOrd="0" presId="urn:microsoft.com/office/officeart/2005/8/layout/radial1"/>
    <dgm:cxn modelId="{6A116C00-1311-43B5-A86E-C6303D7FFEEC}" type="presParOf" srcId="{AF30670B-1517-4EEA-8B72-CAAC6362775C}" destId="{E2FDBC6F-1A25-47D9-9E53-17437E05BA47}" srcOrd="8" destOrd="0" presId="urn:microsoft.com/office/officeart/2005/8/layout/radial1"/>
    <dgm:cxn modelId="{7D86DBDC-326A-44E8-8CA9-70F98FE65157}" type="presParOf" srcId="{AF30670B-1517-4EEA-8B72-CAAC6362775C}" destId="{11DC6A70-D1A8-43F1-A77C-986953C55A3C}" srcOrd="9" destOrd="0" presId="urn:microsoft.com/office/officeart/2005/8/layout/radial1"/>
    <dgm:cxn modelId="{6501A89A-75DD-4AD2-A7E2-83C33E10FB0B}" type="presParOf" srcId="{11DC6A70-D1A8-43F1-A77C-986953C55A3C}" destId="{281B5D83-28AD-4D91-AD8B-F9E285E06348}" srcOrd="0" destOrd="0" presId="urn:microsoft.com/office/officeart/2005/8/layout/radial1"/>
    <dgm:cxn modelId="{DE599D95-BCE3-4068-9456-1412560A8A6A}" type="presParOf" srcId="{AF30670B-1517-4EEA-8B72-CAAC6362775C}" destId="{ACC2407F-1BDE-428C-8BB2-35E96E056839}" srcOrd="10" destOrd="0" presId="urn:microsoft.com/office/officeart/2005/8/layout/radial1"/>
    <dgm:cxn modelId="{8C1892A2-F195-4C01-8728-C9F7A64FEAF1}" type="presParOf" srcId="{AF30670B-1517-4EEA-8B72-CAAC6362775C}" destId="{5D299915-DB73-419B-8045-8E696C7B568E}" srcOrd="11" destOrd="0" presId="urn:microsoft.com/office/officeart/2005/8/layout/radial1"/>
    <dgm:cxn modelId="{FAEFE669-AB9D-49BB-9A45-A126DD602A06}" type="presParOf" srcId="{5D299915-DB73-419B-8045-8E696C7B568E}" destId="{579287DC-5B29-4E11-8FF6-9264BD7FAC5B}" srcOrd="0" destOrd="0" presId="urn:microsoft.com/office/officeart/2005/8/layout/radial1"/>
    <dgm:cxn modelId="{F71262B1-8893-4958-89A1-13EAD927EB15}" type="presParOf" srcId="{AF30670B-1517-4EEA-8B72-CAAC6362775C}" destId="{7B9971FA-7A70-4801-B200-B2D10E07B2E0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FC9123-7137-475F-84E8-D8E9E633F477}">
      <dsp:nvSpPr>
        <dsp:cNvPr id="0" name=""/>
        <dsp:cNvSpPr/>
      </dsp:nvSpPr>
      <dsp:spPr>
        <a:xfrm>
          <a:off x="1984360" y="1624799"/>
          <a:ext cx="4316532" cy="15367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Исследовательская деятельность</a:t>
          </a:r>
        </a:p>
      </dsp:txBody>
      <dsp:txXfrm>
        <a:off x="2616501" y="1849853"/>
        <a:ext cx="3052250" cy="1086659"/>
      </dsp:txXfrm>
    </dsp:sp>
    <dsp:sp modelId="{C3799932-B334-4B08-8785-9CFBA06E59A5}">
      <dsp:nvSpPr>
        <dsp:cNvPr id="0" name=""/>
        <dsp:cNvSpPr/>
      </dsp:nvSpPr>
      <dsp:spPr>
        <a:xfrm rot="13137328">
          <a:off x="2818434" y="1512982"/>
          <a:ext cx="511244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511244" y="16263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061275" y="1516464"/>
        <a:ext cx="25562" cy="25562"/>
      </dsp:txXfrm>
    </dsp:sp>
    <dsp:sp modelId="{0A6F3EE4-6F54-45BA-98D3-2BF697E4298B}">
      <dsp:nvSpPr>
        <dsp:cNvPr id="0" name=""/>
        <dsp:cNvSpPr/>
      </dsp:nvSpPr>
      <dsp:spPr>
        <a:xfrm>
          <a:off x="412712" y="330194"/>
          <a:ext cx="3679880" cy="106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Урок</a:t>
          </a:r>
        </a:p>
      </dsp:txBody>
      <dsp:txXfrm>
        <a:off x="951618" y="486877"/>
        <a:ext cx="2602068" cy="756531"/>
      </dsp:txXfrm>
    </dsp:sp>
    <dsp:sp modelId="{3CA3E22E-1B9B-4D6E-8EE9-5B494D77F914}">
      <dsp:nvSpPr>
        <dsp:cNvPr id="0" name=""/>
        <dsp:cNvSpPr/>
      </dsp:nvSpPr>
      <dsp:spPr>
        <a:xfrm rot="5384750">
          <a:off x="3981655" y="3310412"/>
          <a:ext cx="330224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330224" y="16263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138512" y="3318420"/>
        <a:ext cx="16511" cy="16511"/>
      </dsp:txXfrm>
    </dsp:sp>
    <dsp:sp modelId="{19A3F0C5-0282-4539-B307-86A40C431D2A}">
      <dsp:nvSpPr>
        <dsp:cNvPr id="0" name=""/>
        <dsp:cNvSpPr/>
      </dsp:nvSpPr>
      <dsp:spPr>
        <a:xfrm>
          <a:off x="769908" y="3491786"/>
          <a:ext cx="6758747" cy="8031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Социальный проект</a:t>
          </a:r>
        </a:p>
      </dsp:txBody>
      <dsp:txXfrm>
        <a:off x="1759704" y="3609411"/>
        <a:ext cx="4779155" cy="567941"/>
      </dsp:txXfrm>
    </dsp:sp>
    <dsp:sp modelId="{DAD3EF94-ADB5-4D49-9654-901D8264CAB6}">
      <dsp:nvSpPr>
        <dsp:cNvPr id="0" name=""/>
        <dsp:cNvSpPr/>
      </dsp:nvSpPr>
      <dsp:spPr>
        <a:xfrm rot="19694363">
          <a:off x="5159184" y="1502061"/>
          <a:ext cx="793224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793224" y="16263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535966" y="1498494"/>
        <a:ext cx="39661" cy="39661"/>
      </dsp:txXfrm>
    </dsp:sp>
    <dsp:sp modelId="{C1654614-022C-42C0-B21B-2B4039CFC413}">
      <dsp:nvSpPr>
        <dsp:cNvPr id="0" name=""/>
        <dsp:cNvSpPr/>
      </dsp:nvSpPr>
      <dsp:spPr>
        <a:xfrm>
          <a:off x="4984752" y="330176"/>
          <a:ext cx="3308705" cy="10349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НОУ</a:t>
          </a:r>
        </a:p>
      </dsp:txBody>
      <dsp:txXfrm>
        <a:off x="5469301" y="481748"/>
        <a:ext cx="2339607" cy="7318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F04842-9E5F-44E9-9355-22A0046A1DD9}">
      <dsp:nvSpPr>
        <dsp:cNvPr id="0" name=""/>
        <dsp:cNvSpPr/>
      </dsp:nvSpPr>
      <dsp:spPr>
        <a:xfrm>
          <a:off x="3707897" y="2147595"/>
          <a:ext cx="1984358" cy="7179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solidFill>
                <a:srgbClr val="FF0000"/>
              </a:solidFill>
            </a:rPr>
            <a:t>Урок</a:t>
          </a:r>
        </a:p>
      </dsp:txBody>
      <dsp:txXfrm>
        <a:off x="3998500" y="2252729"/>
        <a:ext cx="1403152" cy="507633"/>
      </dsp:txXfrm>
    </dsp:sp>
    <dsp:sp modelId="{06FF393C-D685-41A5-8D1E-C558710C699D}">
      <dsp:nvSpPr>
        <dsp:cNvPr id="0" name=""/>
        <dsp:cNvSpPr/>
      </dsp:nvSpPr>
      <dsp:spPr>
        <a:xfrm rot="16272337">
          <a:off x="4206672" y="1622594"/>
          <a:ext cx="1023450" cy="26797"/>
        </a:xfrm>
        <a:custGeom>
          <a:avLst/>
          <a:gdLst/>
          <a:ahLst/>
          <a:cxnLst/>
          <a:rect l="0" t="0" r="0" b="0"/>
          <a:pathLst>
            <a:path>
              <a:moveTo>
                <a:pt x="0" y="13398"/>
              </a:moveTo>
              <a:lnTo>
                <a:pt x="1023450" y="1339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692810" y="1610407"/>
        <a:ext cx="51172" cy="51172"/>
      </dsp:txXfrm>
    </dsp:sp>
    <dsp:sp modelId="{F378DD69-2269-48A4-A06C-D327B58EAC0A}">
      <dsp:nvSpPr>
        <dsp:cNvPr id="0" name=""/>
        <dsp:cNvSpPr/>
      </dsp:nvSpPr>
      <dsp:spPr>
        <a:xfrm>
          <a:off x="2151288" y="142869"/>
          <a:ext cx="5176407" cy="9815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Знаки препинания при обращении</a:t>
          </a:r>
        </a:p>
      </dsp:txBody>
      <dsp:txXfrm>
        <a:off x="2909355" y="286609"/>
        <a:ext cx="3660273" cy="694036"/>
      </dsp:txXfrm>
    </dsp:sp>
    <dsp:sp modelId="{7EB545DE-1157-44D1-8311-C5176655C35F}">
      <dsp:nvSpPr>
        <dsp:cNvPr id="0" name=""/>
        <dsp:cNvSpPr/>
      </dsp:nvSpPr>
      <dsp:spPr>
        <a:xfrm rot="1202629">
          <a:off x="5393436" y="2777788"/>
          <a:ext cx="173658" cy="26797"/>
        </a:xfrm>
        <a:custGeom>
          <a:avLst/>
          <a:gdLst/>
          <a:ahLst/>
          <a:cxnLst/>
          <a:rect l="0" t="0" r="0" b="0"/>
          <a:pathLst>
            <a:path>
              <a:moveTo>
                <a:pt x="0" y="13398"/>
              </a:moveTo>
              <a:lnTo>
                <a:pt x="173658" y="1339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475924" y="2786846"/>
        <a:ext cx="8682" cy="8682"/>
      </dsp:txXfrm>
    </dsp:sp>
    <dsp:sp modelId="{AD22CABA-9FE1-4832-A03B-34B533032A15}">
      <dsp:nvSpPr>
        <dsp:cNvPr id="0" name=""/>
        <dsp:cNvSpPr/>
      </dsp:nvSpPr>
      <dsp:spPr>
        <a:xfrm>
          <a:off x="4681008" y="2721479"/>
          <a:ext cx="4177271" cy="10802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Синонимичные конструкции предложений</a:t>
          </a:r>
        </a:p>
      </dsp:txBody>
      <dsp:txXfrm>
        <a:off x="5292755" y="2879677"/>
        <a:ext cx="2953777" cy="763845"/>
      </dsp:txXfrm>
    </dsp:sp>
    <dsp:sp modelId="{E81BF595-F709-421B-8E01-74C2B1D4DEA7}">
      <dsp:nvSpPr>
        <dsp:cNvPr id="0" name=""/>
        <dsp:cNvSpPr/>
      </dsp:nvSpPr>
      <dsp:spPr>
        <a:xfrm rot="5703430">
          <a:off x="4168331" y="3309617"/>
          <a:ext cx="918984" cy="26797"/>
        </a:xfrm>
        <a:custGeom>
          <a:avLst/>
          <a:gdLst/>
          <a:ahLst/>
          <a:cxnLst/>
          <a:rect l="0" t="0" r="0" b="0"/>
          <a:pathLst>
            <a:path>
              <a:moveTo>
                <a:pt x="0" y="13398"/>
              </a:moveTo>
              <a:lnTo>
                <a:pt x="918984" y="1339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4604848" y="3300042"/>
        <a:ext cx="45949" cy="45949"/>
      </dsp:txXfrm>
    </dsp:sp>
    <dsp:sp modelId="{F9C645A3-788C-45B1-817A-B8A8811410C1}">
      <dsp:nvSpPr>
        <dsp:cNvPr id="0" name=""/>
        <dsp:cNvSpPr/>
      </dsp:nvSpPr>
      <dsp:spPr>
        <a:xfrm>
          <a:off x="2483773" y="3780603"/>
          <a:ext cx="4118110" cy="10057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hlinkClick xmlns:r="http://schemas.openxmlformats.org/officeDocument/2006/relationships" r:id="rId1" action="ppaction://hlinkpres?slideindex=1&amp;slidetitle="/>
            </a:rPr>
            <a:t>И в фамилии есть своя тайна</a:t>
          </a:r>
          <a:endParaRPr lang="ru-RU" sz="2800" kern="1200" dirty="0"/>
        </a:p>
      </dsp:txBody>
      <dsp:txXfrm>
        <a:off x="3086856" y="3927891"/>
        <a:ext cx="2911944" cy="711166"/>
      </dsp:txXfrm>
    </dsp:sp>
    <dsp:sp modelId="{7728748D-F89F-481F-8E5E-F1FBCD2D133F}">
      <dsp:nvSpPr>
        <dsp:cNvPr id="0" name=""/>
        <dsp:cNvSpPr/>
      </dsp:nvSpPr>
      <dsp:spPr>
        <a:xfrm rot="9723493">
          <a:off x="3752266" y="2765448"/>
          <a:ext cx="213693" cy="26797"/>
        </a:xfrm>
        <a:custGeom>
          <a:avLst/>
          <a:gdLst/>
          <a:ahLst/>
          <a:cxnLst/>
          <a:rect l="0" t="0" r="0" b="0"/>
          <a:pathLst>
            <a:path>
              <a:moveTo>
                <a:pt x="0" y="13398"/>
              </a:moveTo>
              <a:lnTo>
                <a:pt x="213693" y="1339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853770" y="2773504"/>
        <a:ext cx="10684" cy="10684"/>
      </dsp:txXfrm>
    </dsp:sp>
    <dsp:sp modelId="{E2FDBC6F-1A25-47D9-9E53-17437E05BA47}">
      <dsp:nvSpPr>
        <dsp:cNvPr id="0" name=""/>
        <dsp:cNvSpPr/>
      </dsp:nvSpPr>
      <dsp:spPr>
        <a:xfrm>
          <a:off x="107505" y="2721485"/>
          <a:ext cx="4665451" cy="1033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Разноспрягаемые глаголы</a:t>
          </a:r>
        </a:p>
      </dsp:txBody>
      <dsp:txXfrm>
        <a:off x="790744" y="2872850"/>
        <a:ext cx="3298973" cy="730852"/>
      </dsp:txXfrm>
    </dsp:sp>
    <dsp:sp modelId="{11DC6A70-D1A8-43F1-A77C-986953C55A3C}">
      <dsp:nvSpPr>
        <dsp:cNvPr id="0" name=""/>
        <dsp:cNvSpPr/>
      </dsp:nvSpPr>
      <dsp:spPr>
        <a:xfrm rot="20408330">
          <a:off x="5382224" y="2125495"/>
          <a:ext cx="671265" cy="26797"/>
        </a:xfrm>
        <a:custGeom>
          <a:avLst/>
          <a:gdLst/>
          <a:ahLst/>
          <a:cxnLst/>
          <a:rect l="0" t="0" r="0" b="0"/>
          <a:pathLst>
            <a:path>
              <a:moveTo>
                <a:pt x="0" y="13398"/>
              </a:moveTo>
              <a:lnTo>
                <a:pt x="671265" y="1339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01075" y="2122112"/>
        <a:ext cx="33563" cy="33563"/>
      </dsp:txXfrm>
    </dsp:sp>
    <dsp:sp modelId="{ACC2407F-1BDE-428C-8BB2-35E96E056839}">
      <dsp:nvSpPr>
        <dsp:cNvPr id="0" name=""/>
        <dsp:cNvSpPr/>
      </dsp:nvSpPr>
      <dsp:spPr>
        <a:xfrm>
          <a:off x="5151688" y="1285877"/>
          <a:ext cx="3650767" cy="7963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hlinkClick xmlns:r="http://schemas.openxmlformats.org/officeDocument/2006/relationships" r:id="rId2" action="ppaction://hlinkpres?slideindex=1&amp;slidetitle="/>
            </a:rPr>
            <a:t>Символика цвета</a:t>
          </a:r>
          <a:endParaRPr lang="ru-RU" sz="3200" kern="1200" dirty="0"/>
        </a:p>
      </dsp:txBody>
      <dsp:txXfrm>
        <a:off x="5686330" y="1402493"/>
        <a:ext cx="2581483" cy="563072"/>
      </dsp:txXfrm>
    </dsp:sp>
    <dsp:sp modelId="{5D299915-DB73-419B-8045-8E696C7B568E}">
      <dsp:nvSpPr>
        <dsp:cNvPr id="0" name=""/>
        <dsp:cNvSpPr/>
      </dsp:nvSpPr>
      <dsp:spPr>
        <a:xfrm rot="12051188">
          <a:off x="3666038" y="2168326"/>
          <a:ext cx="362651" cy="26797"/>
        </a:xfrm>
        <a:custGeom>
          <a:avLst/>
          <a:gdLst/>
          <a:ahLst/>
          <a:cxnLst/>
          <a:rect l="0" t="0" r="0" b="0"/>
          <a:pathLst>
            <a:path>
              <a:moveTo>
                <a:pt x="0" y="13398"/>
              </a:moveTo>
              <a:lnTo>
                <a:pt x="362651" y="1339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838297" y="2172659"/>
        <a:ext cx="18132" cy="18132"/>
      </dsp:txXfrm>
    </dsp:sp>
    <dsp:sp modelId="{7B9971FA-7A70-4801-B200-B2D10E07B2E0}">
      <dsp:nvSpPr>
        <dsp:cNvPr id="0" name=""/>
        <dsp:cNvSpPr/>
      </dsp:nvSpPr>
      <dsp:spPr>
        <a:xfrm>
          <a:off x="251519" y="1209317"/>
          <a:ext cx="4626256" cy="9675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hlinkClick xmlns:r="http://schemas.openxmlformats.org/officeDocument/2006/relationships" r:id="rId3" action="ppaction://hlinkpres?slideindex=1&amp;slidetitle="/>
            </a:rPr>
            <a:t>Заимствованные слова</a:t>
          </a:r>
          <a:endParaRPr lang="ru-RU" sz="3200" kern="1200" dirty="0"/>
        </a:p>
      </dsp:txBody>
      <dsp:txXfrm>
        <a:off x="929019" y="1351015"/>
        <a:ext cx="3271256" cy="6841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60E02DF-0820-4080-9ED1-B69F799F9AB6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B68518-520D-4DA1-89C9-72AD6BB782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55;&#1088;&#1086;&#1077;&#1082;&#1090;&#1085;&#1086;-%20&#1080;&#1089;&#1089;&#1083;&#1077;&#1076;&#1086;&#1074;&#1072;&#1090;&#1077;&#1083;&#1100;&#1089;&#1082;&#1072;&#1103;%20&#1076;&#1077;&#1103;&#1090;&#1077;&#1083;&#1100;&#1085;&#1086;&#1089;&#1090;&#1100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&#1053;&#1086;&#1074;&#1099;&#1077;%20&#1079;&#1072;&#1080;&#1084;&#1089;&#1090;&#1074;&#1086;&#1074;&#1072;&#1085;&#1085;&#1099;&#1077;%20&#1089;&#1083;&#1086;&#1074;&#1072;/&#1047;&#1072;&#1080;&#1084;&#1089;&#1090;&#1074;&#1086;&#1074;&#1072;&#1085;&#1099;&#1077;%20&#1089;&#1083;&#1086;&#1074;&#1072;.pptx" TargetMode="External"/><Relationship Id="rId3" Type="http://schemas.openxmlformats.org/officeDocument/2006/relationships/slide" Target="slide2.xml"/><Relationship Id="rId7" Type="http://schemas.openxmlformats.org/officeDocument/2006/relationships/image" Target="../media/image16.jpeg"/><Relationship Id="rId12" Type="http://schemas.openxmlformats.org/officeDocument/2006/relationships/image" Target="../media/image19.jpeg"/><Relationship Id="rId2" Type="http://schemas.openxmlformats.org/officeDocument/2006/relationships/hyperlink" Target="&#1052;&#1077;&#1090;&#1086;&#1076;&#1080;&#1095;&#1077;&#1089;&#1082;&#1072;&#1103;%20&#1088;&#1072;&#1079;&#1088;&#1072;&#1073;&#1086;&#1090;&#1082;&#1072;%20&#1080;&#1089;&#1089;&#1083;&#1077;&#1076;&#1086;&#1074;&#1072;&#1090;&#1077;&#1083;&#1100;&#1089;&#1082;&#1086;&#1081;%20&#1076;&#1077;&#1103;&#1090;&#1077;&#1083;&#1100;&#1085;&#1086;&#1089;&#1090;&#1080;%20&#1085;&#1072;%20&#1091;&#1088;&#1086;&#1082;&#1072;&#1093;%20&#1088;&#1091;&#1089;&#1089;&#1082;&#1086;&#1075;&#1086;%20&#1103;&#1079;&#1099;&#1082;&#1072;%20&#1080;%20&#1083;&#1080;&#1090;&#1077;&#1088;&#1072;&#1090;&#1091;&#1088;&#1099;.do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8;&#1089;&#1089;&#1083;&#1077;&#1076;%20&#1088;&#1072;&#1073;%20&#1089;&#1080;&#1084;&#1074;&#1086;&#1083;&#1080;&#1082;&#1072;%20&#1094;&#1074;&#1077;&#1090;&#1072;%20&#1074;%20&#1088;&#1086;&#1084;&#1072;&#1085;&#1077;%20&#1044;&#1086;&#1089;&#1090;&#1086;&#1077;&#1074;&#1089;&#1082;&#1086;&#1075;&#1086;%20&#1087;&#1088;&#1077;&#1089;&#1090;&#1091;&#1087;&#1083;&#1077;&#1085;&#1080;&#1077;%20&#1080;%20&#1085;&#1072;&#1082;&#1072;&#1079;&#1072;&#1085;&#1080;&#1077;.ppt" TargetMode="External"/><Relationship Id="rId11" Type="http://schemas.openxmlformats.org/officeDocument/2006/relationships/hyperlink" Target="&#1043;&#1072;&#1079;&#1077;&#1090;&#1072;.docx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18.jpeg"/><Relationship Id="rId4" Type="http://schemas.openxmlformats.org/officeDocument/2006/relationships/hyperlink" Target="&#1040;&#1092;&#1086;&#1085;&#1100;&#1096;&#1080;&#1085;%20&#1051;&#1077;&#1075;&#1077;&#1085;&#1076;&#1099;%20&#1080;%20&#1089;&#1082;&#1072;&#1079;&#1099;%20&#1083;&#1077;&#1089;&#1085;&#1086;&#1081;%20&#1089;&#1090;&#1086;&#1088;&#1086;&#1085;&#1099;%20(&#1053;&#1054;&#1059;).pptx" TargetMode="Externa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&#1062;&#1074;&#1077;&#1090;&#1086;&#1074;&#1072;%20&#1075;&#1072;&#1084;&#1084;&#1072;%20&#1044;&#1086;&#1089;&#1090;&#1086;&#1077;&#1074;&#1089;&#1082;&#1086;&#1075;&#1086;/&#1048;&#1089;&#1089;&#1083;&#1077;&#1076;%20&#1088;&#1072;&#1073;.ppt" TargetMode="External"/><Relationship Id="rId13" Type="http://schemas.openxmlformats.org/officeDocument/2006/relationships/image" Target="../media/image21.emf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12" Type="http://schemas.openxmlformats.org/officeDocument/2006/relationships/hyperlink" Target="&#1053;&#1054;&#1059;%202017%207%20&#1082;&#1083;&#1072;&#1089;&#1089;/&#1055;&#1088;&#1077;&#1079;&#1077;&#1085;&#1090;&#1072;&#1094;&#1080;&#1103;%20&#1071;%20&#1080;%20&#1084;&#1086;&#1103;%20&#1092;&#1072;&#1084;&#1080;&#1083;&#1080;&#1103;%207%20&#1082;&#1083;&#1072;&#1089;&#1089;.pptx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7.png"/><Relationship Id="rId5" Type="http://schemas.openxmlformats.org/officeDocument/2006/relationships/diagramColors" Target="../diagrams/colors2.xml"/><Relationship Id="rId10" Type="http://schemas.openxmlformats.org/officeDocument/2006/relationships/hyperlink" Target="&#1053;&#1086;&#1074;&#1099;&#1077;%20&#1079;&#1072;&#1080;&#1084;&#1089;&#1090;&#1074;&#1086;&#1074;&#1072;&#1085;&#1085;&#1099;&#1077;%20&#1089;&#1083;&#1086;&#1074;&#1072;/&#1047;&#1072;&#1080;&#1084;&#1089;&#1090;&#1074;&#1086;&#1074;&#1072;&#1085;&#1099;&#1077;%20&#1089;&#1083;&#1086;&#1074;&#1072;.pptx" TargetMode="Externa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17.png"/><Relationship Id="rId3" Type="http://schemas.openxmlformats.org/officeDocument/2006/relationships/hyperlink" Target="&#1053;&#1086;&#1074;&#1099;&#1077;%20&#1079;&#1072;&#1080;&#1084;&#1089;&#1090;&#1074;&#1086;&#1074;&#1072;&#1085;&#1085;&#1099;&#1077;%20&#1089;&#1083;&#1086;&#1074;&#1072;/&#1047;&#1072;&#1080;&#1084;&#1089;&#1090;&#1074;&#1086;&#1074;&#1072;&#1085;&#1099;&#1077;%20&#1089;&#1083;&#1086;&#1074;&#1072;.pptx" TargetMode="External"/><Relationship Id="rId7" Type="http://schemas.openxmlformats.org/officeDocument/2006/relationships/hyperlink" Target="&#1040;&#1092;&#1086;&#1085;&#1100;&#1096;&#1080;&#1085;%20&#1051;&#1077;&#1075;&#1077;&#1085;&#1076;&#1099;%20&#1080;%20&#1089;&#1082;&#1072;&#1079;&#1099;%20&#1083;&#1077;&#1089;&#1085;&#1086;&#1081;%20&#1089;&#1090;&#1086;&#1088;&#1086;&#1085;&#1099;%20(&#1053;&#1054;&#1059;).pptx" TargetMode="External"/><Relationship Id="rId12" Type="http://schemas.openxmlformats.org/officeDocument/2006/relationships/image" Target="../media/image28.emf"/><Relationship Id="rId2" Type="http://schemas.openxmlformats.org/officeDocument/2006/relationships/hyperlink" Target="&#1053;&#1054;&#1059;%20&#1057;&#1082;&#1074;&#1086;&#1079;&#1085;&#1099;&#1077;%20&#1090;&#1077;&#1084;&#1099;%20&#1074;%20&#1083;&#1080;&#1090;&#1077;&#1088;&#1072;&#1090;&#1091;&#1088;&#1077;/&#1057;&#1082;&#1074;&#1086;&#1079;&#1085;&#1099;&#1077;%20&#1090;&#1077;&#1084;&#1099;%20&#1074;%20&#1088;&#1091;&#1089;&#1089;&#1082;&#1086;&#1081;%20&#1083;&#1080;&#1090;&#1077;&#1088;&#1072;&#1090;&#1091;&#1088;&#1077;(&#1080;&#1089;&#1087;&#1088;&#1072;&#1074;&#1083;&#1077;&#1085;&#1085;&#1099;&#1081;).pp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3;&#1054;&#1059;%20&#1058;&#1072;&#1081;&#1085;&#1099;%20&#1089;&#1083;&#1086;&#1074;%20&#1040;&#1092;&#1086;&#1085;&#1100;&#1096;&#1080;&#1085;%202016/&#1040;&#1092;&#1086;&#1085;&#1100;&#1096;&#1080;&#1085;%20&#1051;&#1077;&#1075;&#1077;&#1085;&#1076;&#1099;%20&#1080;%20&#1089;&#1082;&#1072;&#1079;&#1099;%20&#1083;&#1077;&#1089;&#1085;&#1086;&#1081;%20&#1089;&#1090;&#1086;&#1088;&#1086;&#1085;&#1099;%20(&#1053;&#1054;&#1059;).pptx" TargetMode="External"/><Relationship Id="rId11" Type="http://schemas.openxmlformats.org/officeDocument/2006/relationships/image" Target="../media/image4.png"/><Relationship Id="rId5" Type="http://schemas.openxmlformats.org/officeDocument/2006/relationships/hyperlink" Target="&#1052;.%20&#1040;.%20&#1064;&#1086;&#1083;&#1086;&#1093;&#1086;&#1074;%20-%20&#1078;&#1080;&#1079;&#1085;&#1100;%20&#1080;%20&#1090;&#1074;&#1086;&#1088;&#1077;&#1095;&#1077;&#1089;&#1090;&#1074;&#1086;/&#1055;&#1088;&#1077;&#1079;&#1077;&#1085;&#1090;&#1072;&#1094;&#1080;&#1103;%20&#1064;&#1086;&#1083;&#1086;&#1093;&#1086;&#1074;.pptx" TargetMode="External"/><Relationship Id="rId10" Type="http://schemas.openxmlformats.org/officeDocument/2006/relationships/image" Target="../media/image27.png"/><Relationship Id="rId4" Type="http://schemas.openxmlformats.org/officeDocument/2006/relationships/hyperlink" Target="&#1062;&#1074;&#1077;&#1090;&#1086;&#1074;&#1072;%20&#1075;&#1072;&#1084;&#1084;&#1072;%20&#1044;&#1086;&#1089;&#1090;&#1086;&#1077;&#1074;&#1089;&#1082;&#1086;&#1075;&#1086;/&#1048;&#1089;&#1089;&#1083;&#1077;&#1076;%20&#1088;&#1072;&#1073;.ppt" TargetMode="External"/><Relationship Id="rId9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&#1043;&#1086;&#1076;%20&#1083;&#1080;&#1090;&#1077;&#1088;&#1072;&#1090;&#1091;&#1088;&#1099;.mp4" TargetMode="External"/><Relationship Id="rId13" Type="http://schemas.openxmlformats.org/officeDocument/2006/relationships/image" Target="../media/image33.png"/><Relationship Id="rId3" Type="http://schemas.openxmlformats.org/officeDocument/2006/relationships/hyperlink" Target="&#1040;&#1092;&#1086;&#1085;&#1100;&#1096;&#1080;&#1085;%20&#1051;&#1077;&#1075;&#1077;&#1085;&#1076;&#1099;%20&#1080;%20&#1089;&#1082;&#1072;&#1079;&#1099;%20&#1083;&#1077;&#1089;&#1085;&#1086;&#1081;%20&#1089;&#1090;&#1086;&#1088;&#1086;&#1085;&#1099;.pptx" TargetMode="External"/><Relationship Id="rId7" Type="http://schemas.openxmlformats.org/officeDocument/2006/relationships/hyperlink" Target="&#1041;&#1086;&#1083;&#1076;&#1080;&#1085;&#1086;/&#1055;&#1088;&#1086;&#1077;&#1082;&#1090;%20&#1041;&#1086;&#1083;&#1076;&#1080;&#1085;&#1086;.pptx" TargetMode="External"/><Relationship Id="rId12" Type="http://schemas.openxmlformats.org/officeDocument/2006/relationships/image" Target="../media/image32.png"/><Relationship Id="rId2" Type="http://schemas.openxmlformats.org/officeDocument/2006/relationships/hyperlink" Target="...&#1077;&#1089;&#1090;&#1100;%20&#1093;&#1088;&#1072;&#1084;&#1099;%20&#1085;&#1072;%20&#1056;&#1091;&#1089;&#1080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2;&#1086;&#1103;%20&#1084;&#1072;&#1083;&#1072;&#1103;%20&#1088;&#1086;&#1076;&#1080;&#1085;&#1072;.ppt" TargetMode="External"/><Relationship Id="rId11" Type="http://schemas.openxmlformats.org/officeDocument/2006/relationships/image" Target="../media/image31.png"/><Relationship Id="rId5" Type="http://schemas.openxmlformats.org/officeDocument/2006/relationships/hyperlink" Target="&#1044;&#1086;&#1089;&#1090;&#1086;&#1087;&#1088;&#1080;&#1084;&#1077;&#1095;&#1072;&#1090;&#1077;&#1083;&#1100;&#1085;&#1086;&#1089;&#1090;&#1080;%20&#1075;&#1086;&#1088;&#1086;&#1076;&#1072;%20&#1041;&#1086;&#1088;.ppt" TargetMode="External"/><Relationship Id="rId15" Type="http://schemas.openxmlformats.org/officeDocument/2006/relationships/image" Target="../media/image34.jpeg"/><Relationship Id="rId10" Type="http://schemas.openxmlformats.org/officeDocument/2006/relationships/image" Target="../media/image30.png"/><Relationship Id="rId4" Type="http://schemas.openxmlformats.org/officeDocument/2006/relationships/hyperlink" Target="&#1050;&#1085;&#1080;&#1075;&#1072;%20&#1087;&#1072;&#1084;&#1103;&#1090;&#1080;%20&#1075;%20&#1041;&#1086;&#1088;%20&#1053;&#1080;&#1078;&#1077;&#1075;&#1086;&#1088;&#1086;&#1076;&#1089;&#1082;&#1086;&#1081;%20&#1086;&#1073;&#1083;&#1072;&#1089;&#1090;&#1080;.pptx" TargetMode="External"/><Relationship Id="rId9" Type="http://schemas.openxmlformats.org/officeDocument/2006/relationships/image" Target="../media/image29.png"/><Relationship Id="rId1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88.198.21.149/images/photoframes/2010/6/02/17/55/g2IP8mW0czgiqFNweb.jpg" TargetMode="External"/><Relationship Id="rId2" Type="http://schemas.openxmlformats.org/officeDocument/2006/relationships/hyperlink" Target="http://vernadsky.dnttm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6575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/>
              <a:t>Муниципальное автономное общеобразовательное учреждение средняя школа №3 г. Бор Нижегородской области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7303" y="1340768"/>
            <a:ext cx="8503920" cy="4572000"/>
          </a:xfrm>
        </p:spPr>
        <p:txBody>
          <a:bodyPr/>
          <a:lstStyle/>
          <a:p>
            <a:pPr algn="ctr">
              <a:buNone/>
            </a:pPr>
            <a:r>
              <a:rPr lang="ru-RU" b="1" dirty="0"/>
              <a:t>Исследовательская</a:t>
            </a:r>
          </a:p>
          <a:p>
            <a:pPr algn="ctr">
              <a:buNone/>
            </a:pPr>
            <a:r>
              <a:rPr lang="ru-RU" b="1" dirty="0"/>
              <a:t> деятельность учащихся на уроках</a:t>
            </a:r>
          </a:p>
          <a:p>
            <a:pPr algn="ctr">
              <a:buNone/>
            </a:pPr>
            <a:r>
              <a:rPr lang="ru-RU" b="1" dirty="0"/>
              <a:t>русского языка, литературы</a:t>
            </a:r>
          </a:p>
          <a:p>
            <a:pPr algn="ctr">
              <a:buNone/>
            </a:pPr>
            <a:r>
              <a:rPr lang="ru-RU" b="1" dirty="0"/>
              <a:t>и во внеурочное время.</a:t>
            </a:r>
          </a:p>
          <a:p>
            <a:pPr algn="ctr">
              <a:buNone/>
            </a:pPr>
            <a:r>
              <a:rPr lang="ru-RU" b="1" dirty="0"/>
              <a:t>Учитель: Шитова Марина Витальевна</a:t>
            </a: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929066"/>
            <a:ext cx="2647936" cy="162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1103"/>
            <a:ext cx="243761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настраиваемая 6">
            <a:hlinkClick r:id="rId4" action="ppaction://hlinksldjump" highlightClick="1"/>
          </p:cNvPr>
          <p:cNvSpPr/>
          <p:nvPr/>
        </p:nvSpPr>
        <p:spPr>
          <a:xfrm>
            <a:off x="8001024" y="6143644"/>
            <a:ext cx="531416" cy="525716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Деятельностный аспект личного вклада педагога в развитие образования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57298"/>
            <a:ext cx="7236296" cy="5500702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Изучение работ зарубежных и российских авторов исследовательской деятельности как инновационной педагогической технологии.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Посещение семинара АО «Издательства «Просвещения» «Проектная деятельность как средство формирования универсальных учебных действий младших школьников»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Выступления на заседаниях ШМО, педсоветах.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Участие в социальных проектах</a:t>
            </a:r>
          </a:p>
          <a:p>
            <a:pPr algn="just"/>
            <a:r>
              <a:rPr lang="ru-RU" sz="2400" dirty="0"/>
              <a:t>Участие в НОУ«Интеллект»</a:t>
            </a:r>
          </a:p>
          <a:p>
            <a:pPr lvl="0" algn="just"/>
            <a:r>
              <a:rPr lang="ru-RU" sz="2400" dirty="0"/>
              <a:t>Участие  в муниципальных конкурсах</a:t>
            </a:r>
          </a:p>
          <a:p>
            <a:pPr algn="just"/>
            <a:r>
              <a:rPr lang="ru-RU" sz="2400" dirty="0"/>
              <a:t>Участие в международном конкурсе «Купель» ( по произведениям А. Костюнина)</a:t>
            </a:r>
          </a:p>
          <a:p>
            <a:endParaRPr lang="en-US" sz="2000" dirty="0"/>
          </a:p>
          <a:p>
            <a:pPr lvl="0"/>
            <a:endParaRPr lang="ru-RU" sz="2000" dirty="0"/>
          </a:p>
          <a:p>
            <a:endParaRPr lang="ru-RU" sz="2000" dirty="0"/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000636"/>
            <a:ext cx="1357643" cy="94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3571876"/>
            <a:ext cx="1357322" cy="93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2214554"/>
            <a:ext cx="1327343" cy="789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979" y="6381328"/>
            <a:ext cx="365125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Деятельностный аспект личного вклада педагога в развитие образования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643050"/>
            <a:ext cx="8503920" cy="2286016"/>
          </a:xfrm>
        </p:spPr>
        <p:txBody>
          <a:bodyPr>
            <a:normAutofit/>
          </a:bodyPr>
          <a:lstStyle/>
          <a:p>
            <a:r>
              <a:rPr lang="ru-RU" sz="2800" dirty="0">
                <a:hlinkClick r:id="rId2" action="ppaction://hlinkfile"/>
              </a:rPr>
              <a:t>Этапы работы исследовательской деятельности учащихся</a:t>
            </a:r>
            <a:endParaRPr lang="ru-RU" sz="2800" dirty="0"/>
          </a:p>
          <a:p>
            <a:r>
              <a:rPr lang="ru-RU" sz="2800" dirty="0">
                <a:hlinkClick r:id="rId2" action="ppaction://hlinkfile"/>
              </a:rPr>
              <a:t>Постерная технология</a:t>
            </a:r>
            <a:endParaRPr lang="ru-RU" sz="2800" dirty="0"/>
          </a:p>
          <a:p>
            <a:r>
              <a:rPr lang="ru-RU" sz="2800" dirty="0">
                <a:hlinkClick r:id="rId2" action="ppaction://hlinkfile"/>
              </a:rPr>
              <a:t>Создание синквейнов, кластеров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9" name="Управляющая кнопка: настраиваемая 8">
            <a:hlinkClick r:id="rId3" action="ppaction://hlinksldjump" highlightClick="1"/>
          </p:cNvPr>
          <p:cNvSpPr/>
          <p:nvPr/>
        </p:nvSpPr>
        <p:spPr>
          <a:xfrm>
            <a:off x="8485992" y="6241369"/>
            <a:ext cx="357190" cy="28575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929066"/>
            <a:ext cx="2000264" cy="149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4786322"/>
            <a:ext cx="1857388" cy="138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3786190"/>
            <a:ext cx="2071702" cy="1553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57950" y="2285992"/>
            <a:ext cx="2484412" cy="139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15140" y="4643446"/>
            <a:ext cx="2158973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Диапазон личного вклада педагога в развитие образования и степень его новизны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402" y="5949280"/>
            <a:ext cx="635155" cy="50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143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Диапазон личного вклада педагога в развитие образования и степень его новизны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17684869"/>
              </p:ext>
            </p:extLst>
          </p:nvPr>
        </p:nvGraphicFramePr>
        <p:xfrm>
          <a:off x="0" y="1571612"/>
          <a:ext cx="885828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056" y="6183748"/>
            <a:ext cx="542602" cy="434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hlinkClick r:id="rId8" action="ppaction://hlinkpres?slideindex=1&amp;slidetitle=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58082" y="1428736"/>
            <a:ext cx="1572060" cy="102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>
            <a:hlinkClick r:id="rId10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0800000" flipV="1">
            <a:off x="574690" y="1633379"/>
            <a:ext cx="1510374" cy="106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>
            <a:hlinkClick r:id="rId1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73216"/>
            <a:ext cx="1520874" cy="113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75895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Диапазон личного вклада педагога в развитие образования и степень его новизны. НОУ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27048"/>
            <a:ext cx="6804248" cy="533095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«Славные и боевые страницы истории города Бор» ( </a:t>
            </a:r>
            <a:r>
              <a:rPr lang="en-US" dirty="0"/>
              <a:t>I </a:t>
            </a:r>
            <a:r>
              <a:rPr lang="ru-RU" dirty="0"/>
              <a:t>конференция НОУ « Интеллект- 2005 г»., Литвиненко Инна, 9 класс, </a:t>
            </a:r>
            <a:r>
              <a:rPr lang="en-US" dirty="0"/>
              <a:t>I </a:t>
            </a:r>
            <a:r>
              <a:rPr lang="ru-RU" dirty="0"/>
              <a:t>место)</a:t>
            </a:r>
          </a:p>
          <a:p>
            <a:pPr algn="just"/>
            <a:r>
              <a:rPr lang="ru-RU" dirty="0"/>
              <a:t>«Школьный сленг» ( </a:t>
            </a:r>
            <a:r>
              <a:rPr lang="en-US" dirty="0"/>
              <a:t>II </a:t>
            </a:r>
            <a:r>
              <a:rPr lang="ru-RU" dirty="0"/>
              <a:t>конференция НОУ «Интеллект- 200</a:t>
            </a:r>
            <a:r>
              <a:rPr lang="en-US" dirty="0"/>
              <a:t>6</a:t>
            </a:r>
            <a:r>
              <a:rPr lang="ru-RU" dirty="0"/>
              <a:t> г.», Волкова Татьяна, 11 класс, </a:t>
            </a:r>
            <a:r>
              <a:rPr lang="en-US" dirty="0"/>
              <a:t>II </a:t>
            </a:r>
            <a:r>
              <a:rPr lang="ru-RU" dirty="0"/>
              <a:t>место)</a:t>
            </a:r>
            <a:endParaRPr lang="en-US" dirty="0"/>
          </a:p>
          <a:p>
            <a:pPr algn="just"/>
            <a:r>
              <a:rPr lang="ru-RU" dirty="0"/>
              <a:t>«Моя будущая профессия.Флористика» » ( </a:t>
            </a:r>
            <a:r>
              <a:rPr lang="en-US" dirty="0"/>
              <a:t>III </a:t>
            </a:r>
            <a:r>
              <a:rPr lang="ru-RU" dirty="0"/>
              <a:t>конференция НОУ «Интеллект- 200</a:t>
            </a:r>
            <a:r>
              <a:rPr lang="en-US" dirty="0"/>
              <a:t>7</a:t>
            </a:r>
            <a:r>
              <a:rPr lang="ru-RU" dirty="0"/>
              <a:t> г.», Волкова Татьяна, </a:t>
            </a:r>
            <a:r>
              <a:rPr lang="en-US" dirty="0"/>
              <a:t>10</a:t>
            </a:r>
            <a:r>
              <a:rPr lang="ru-RU" dirty="0"/>
              <a:t> класс, </a:t>
            </a:r>
            <a:r>
              <a:rPr lang="en-US" dirty="0"/>
              <a:t>II </a:t>
            </a:r>
            <a:r>
              <a:rPr lang="ru-RU" dirty="0"/>
              <a:t>место)</a:t>
            </a:r>
            <a:endParaRPr lang="en-US" dirty="0"/>
          </a:p>
          <a:p>
            <a:pPr algn="just"/>
            <a:r>
              <a:rPr lang="ru-RU" dirty="0"/>
              <a:t>«Фразеологизмы в нашей речи» ( </a:t>
            </a:r>
            <a:r>
              <a:rPr lang="en-US" dirty="0"/>
              <a:t>IV </a:t>
            </a:r>
            <a:r>
              <a:rPr lang="ru-RU" dirty="0"/>
              <a:t>конференция НОУ «Интеллект- 200</a:t>
            </a:r>
            <a:r>
              <a:rPr lang="en-US" dirty="0"/>
              <a:t>8 </a:t>
            </a:r>
            <a:r>
              <a:rPr lang="ru-RU" dirty="0"/>
              <a:t>г.», Ерёмина Яна, 8 класс, участие)</a:t>
            </a:r>
          </a:p>
          <a:p>
            <a:pPr algn="just"/>
            <a:r>
              <a:rPr lang="ru-RU" dirty="0"/>
              <a:t>«Нарцисс – загадочный цветок. Ономастика» ( </a:t>
            </a:r>
            <a:r>
              <a:rPr lang="en-US" dirty="0"/>
              <a:t>VI </a:t>
            </a:r>
            <a:r>
              <a:rPr lang="ru-RU" dirty="0"/>
              <a:t>конференция НОУ «Интеллект» 20</a:t>
            </a:r>
            <a:r>
              <a:rPr lang="en-US" dirty="0"/>
              <a:t>10 </a:t>
            </a:r>
            <a:r>
              <a:rPr lang="ru-RU" dirty="0"/>
              <a:t>г., Демяник Ксения, 9 класс, </a:t>
            </a:r>
            <a:r>
              <a:rPr lang="en-US" dirty="0"/>
              <a:t>III </a:t>
            </a:r>
            <a:r>
              <a:rPr lang="ru-RU" dirty="0"/>
              <a:t>место) </a:t>
            </a:r>
            <a:endParaRPr lang="en-US" dirty="0"/>
          </a:p>
          <a:p>
            <a:pPr algn="just"/>
            <a:r>
              <a:rPr lang="ru-RU" dirty="0"/>
              <a:t>«Поэтический Бор» ( </a:t>
            </a:r>
            <a:r>
              <a:rPr lang="en-US" dirty="0"/>
              <a:t>VII </a:t>
            </a:r>
            <a:r>
              <a:rPr lang="ru-RU" dirty="0"/>
              <a:t>конференция НОУ «Интеллект» 20</a:t>
            </a:r>
            <a:r>
              <a:rPr lang="en-US" dirty="0"/>
              <a:t>11 </a:t>
            </a:r>
            <a:r>
              <a:rPr lang="ru-RU" dirty="0"/>
              <a:t>г,Мудрак Елена, Коваль Анастасия, </a:t>
            </a:r>
            <a:r>
              <a:rPr lang="en-US" dirty="0"/>
              <a:t>9</a:t>
            </a:r>
            <a:r>
              <a:rPr lang="ru-RU" dirty="0"/>
              <a:t> класс, </a:t>
            </a:r>
            <a:r>
              <a:rPr lang="en-US" dirty="0"/>
              <a:t>III </a:t>
            </a:r>
            <a:r>
              <a:rPr lang="ru-RU" dirty="0"/>
              <a:t>место)</a:t>
            </a:r>
          </a:p>
          <a:p>
            <a:pPr algn="just"/>
            <a:endParaRPr lang="en-US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815" y="6072206"/>
            <a:ext cx="500034" cy="53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160" y="1628800"/>
            <a:ext cx="922472" cy="1292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845" y="2491045"/>
            <a:ext cx="967327" cy="136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838" y="3501008"/>
            <a:ext cx="980703" cy="137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098" y="4579105"/>
            <a:ext cx="1032074" cy="145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Диапазон личного вклада педагога в развитие образования и степень его новизны. НОУ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285860"/>
            <a:ext cx="7143768" cy="557214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hlinkClick r:id="rId2" action="ppaction://hlinkpres?slideindex=1&amp;slidetitle="/>
              </a:rPr>
              <a:t>«Религиозные мотивы в творчестве А.С. Пушкина» ( </a:t>
            </a:r>
            <a:r>
              <a:rPr lang="en-US" dirty="0">
                <a:hlinkClick r:id="rId2" action="ppaction://hlinkpres?slideindex=1&amp;slidetitle="/>
              </a:rPr>
              <a:t>V </a:t>
            </a:r>
            <a:r>
              <a:rPr lang="ru-RU" dirty="0">
                <a:hlinkClick r:id="rId2" action="ppaction://hlinkpres?slideindex=1&amp;slidetitle="/>
              </a:rPr>
              <a:t>конференция НОУ «Интеллект- 2009</a:t>
            </a:r>
            <a:r>
              <a:rPr lang="en-US" dirty="0">
                <a:hlinkClick r:id="rId2" action="ppaction://hlinkpres?slideindex=1&amp;slidetitle="/>
              </a:rPr>
              <a:t> </a:t>
            </a:r>
            <a:r>
              <a:rPr lang="ru-RU" dirty="0">
                <a:hlinkClick r:id="rId2" action="ppaction://hlinkpres?slideindex=1&amp;slidetitle="/>
              </a:rPr>
              <a:t>г.», Ерёмина Яна, Тошхужаев Фазиль, 9 класс, участие)</a:t>
            </a:r>
            <a:endParaRPr lang="ru-RU" dirty="0"/>
          </a:p>
          <a:p>
            <a:pPr algn="just"/>
            <a:r>
              <a:rPr lang="ru-RU" dirty="0">
                <a:hlinkClick r:id="rId3" action="ppaction://hlinkpres?slideindex=1&amp;slidetitle="/>
              </a:rPr>
              <a:t>«Заимствованные слова» ( </a:t>
            </a:r>
            <a:r>
              <a:rPr lang="en-US" dirty="0">
                <a:hlinkClick r:id="rId3" action="ppaction://hlinkpres?slideindex=1&amp;slidetitle="/>
              </a:rPr>
              <a:t>VIII </a:t>
            </a:r>
            <a:r>
              <a:rPr lang="ru-RU" dirty="0">
                <a:hlinkClick r:id="rId3" action="ppaction://hlinkpres?slideindex=1&amp;slidetitle="/>
              </a:rPr>
              <a:t>конференция НОУ «Интеллект» 20</a:t>
            </a:r>
            <a:r>
              <a:rPr lang="en-US" dirty="0">
                <a:hlinkClick r:id="rId3" action="ppaction://hlinkpres?slideindex=1&amp;slidetitle="/>
              </a:rPr>
              <a:t>12 </a:t>
            </a:r>
            <a:r>
              <a:rPr lang="ru-RU" dirty="0">
                <a:hlinkClick r:id="rId3" action="ppaction://hlinkpres?slideindex=1&amp;slidetitle="/>
              </a:rPr>
              <a:t>г., Пономарём Фёдор, Мочалов Михаил, 8 класс, </a:t>
            </a:r>
            <a:r>
              <a:rPr lang="en-US" dirty="0">
                <a:hlinkClick r:id="rId3" action="ppaction://hlinkpres?slideindex=1&amp;slidetitle="/>
              </a:rPr>
              <a:t>II </a:t>
            </a:r>
            <a:r>
              <a:rPr lang="ru-RU" dirty="0">
                <a:hlinkClick r:id="rId3" action="ppaction://hlinkpres?slideindex=1&amp;slidetitle="/>
              </a:rPr>
              <a:t>место)</a:t>
            </a:r>
            <a:endParaRPr lang="ru-RU" dirty="0"/>
          </a:p>
          <a:p>
            <a:pPr algn="just"/>
            <a:r>
              <a:rPr lang="ru-RU" dirty="0">
                <a:hlinkClick r:id="rId4" action="ppaction://hlinkpres?slideindex=1&amp;slidetitle="/>
              </a:rPr>
              <a:t>«Символика цвета в романе Ф.М. Достоевского «Преступление и наказание» » (</a:t>
            </a:r>
            <a:r>
              <a:rPr lang="en-US" dirty="0">
                <a:hlinkClick r:id="rId4" action="ppaction://hlinkpres?slideindex=1&amp;slidetitle="/>
              </a:rPr>
              <a:t>IX </a:t>
            </a:r>
            <a:r>
              <a:rPr lang="ru-RU" dirty="0">
                <a:hlinkClick r:id="rId4" action="ppaction://hlinkpres?slideindex=1&amp;slidetitle="/>
              </a:rPr>
              <a:t>конференция НОУ «Интеллект» 20</a:t>
            </a:r>
            <a:r>
              <a:rPr lang="en-US" dirty="0">
                <a:hlinkClick r:id="rId4" action="ppaction://hlinkpres?slideindex=1&amp;slidetitle="/>
              </a:rPr>
              <a:t>1</a:t>
            </a:r>
            <a:r>
              <a:rPr lang="ru-RU" dirty="0">
                <a:hlinkClick r:id="rId4" action="ppaction://hlinkpres?slideindex=1&amp;slidetitle="/>
              </a:rPr>
              <a:t>4г., Пономарём Фёдор, Мочалов Михаил, 10 класс, </a:t>
            </a:r>
            <a:r>
              <a:rPr lang="en-US" dirty="0">
                <a:hlinkClick r:id="rId4" action="ppaction://hlinkpres?slideindex=1&amp;slidetitle="/>
              </a:rPr>
              <a:t>II </a:t>
            </a:r>
            <a:r>
              <a:rPr lang="ru-RU" dirty="0">
                <a:hlinkClick r:id="rId4" action="ppaction://hlinkpres?slideindex=1&amp;slidetitle="/>
              </a:rPr>
              <a:t>место)</a:t>
            </a:r>
            <a:endParaRPr lang="ru-RU" dirty="0"/>
          </a:p>
          <a:p>
            <a:pPr algn="just"/>
            <a:r>
              <a:rPr lang="ru-RU" dirty="0">
                <a:hlinkClick r:id="rId5" action="ppaction://hlinkpres?slideindex=1&amp;slidetitle="/>
              </a:rPr>
              <a:t>«М.А. Шолохов – плагиатор или автор своих произведений?» » (</a:t>
            </a:r>
            <a:r>
              <a:rPr lang="en-US" dirty="0">
                <a:hlinkClick r:id="rId5" action="ppaction://hlinkpres?slideindex=1&amp;slidetitle="/>
              </a:rPr>
              <a:t>X </a:t>
            </a:r>
            <a:r>
              <a:rPr lang="ru-RU" dirty="0">
                <a:hlinkClick r:id="rId5" action="ppaction://hlinkpres?slideindex=1&amp;slidetitle="/>
              </a:rPr>
              <a:t>конференция НОУ «Интеллект» 20</a:t>
            </a:r>
            <a:r>
              <a:rPr lang="en-US" dirty="0">
                <a:hlinkClick r:id="rId5" action="ppaction://hlinkpres?slideindex=1&amp;slidetitle="/>
              </a:rPr>
              <a:t>1</a:t>
            </a:r>
            <a:r>
              <a:rPr lang="ru-RU" dirty="0">
                <a:hlinkClick r:id="rId5" action="ppaction://hlinkpres?slideindex=1&amp;slidetitle="/>
              </a:rPr>
              <a:t>5 г., Пономарём Фёдор, Мочалов Михаил, 11класс, участие)</a:t>
            </a:r>
            <a:endParaRPr lang="ru-RU" dirty="0"/>
          </a:p>
          <a:p>
            <a:pPr algn="just"/>
            <a:r>
              <a:rPr lang="ru-RU" dirty="0">
                <a:hlinkClick r:id="rId6" action="ppaction://hlinkpres?slideindex=1&amp;slidetitle="/>
              </a:rPr>
              <a:t>«Тайны слов земли Нижегородской. (По произведениям С.В. Афоньшина «Легенды и сказы лесной стороны») (</a:t>
            </a:r>
            <a:r>
              <a:rPr lang="en-US" dirty="0">
                <a:hlinkClick r:id="rId6" action="ppaction://hlinkpres?slideindex=1&amp;slidetitle="/>
              </a:rPr>
              <a:t>X I</a:t>
            </a:r>
            <a:r>
              <a:rPr lang="ru-RU" dirty="0">
                <a:hlinkClick r:id="rId6" action="ppaction://hlinkpres?slideindex=1&amp;slidetitle="/>
              </a:rPr>
              <a:t>конференция НОУ «Интеллект</a:t>
            </a:r>
            <a:r>
              <a:rPr lang="en-US" dirty="0">
                <a:hlinkClick r:id="rId6" action="ppaction://hlinkpres?slideindex=1&amp;slidetitle="/>
              </a:rPr>
              <a:t>-2016</a:t>
            </a:r>
            <a:r>
              <a:rPr lang="ru-RU" dirty="0">
                <a:hlinkClick r:id="rId6" action="ppaction://hlinkpres?slideindex=1&amp;slidetitle="/>
              </a:rPr>
              <a:t>» ,Назарова Дарья, Назарова Наталья, 6 класс, </a:t>
            </a:r>
            <a:r>
              <a:rPr lang="en-US" dirty="0">
                <a:hlinkClick r:id="rId6" action="ppaction://hlinkpres?slideindex=1&amp;slidetitle="/>
              </a:rPr>
              <a:t>II</a:t>
            </a:r>
            <a:r>
              <a:rPr lang="ru-RU" dirty="0">
                <a:hlinkClick r:id="rId6" action="ppaction://hlinkpres?slideindex=1&amp;slidetitle="/>
              </a:rPr>
              <a:t> место)</a:t>
            </a:r>
            <a:endParaRPr lang="ru-RU" dirty="0"/>
          </a:p>
          <a:p>
            <a:pPr algn="just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hlinkClick r:id="rId7" action="ppaction://hlinkpres?slideindex=1&amp;slidetitle=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44" y="5572140"/>
            <a:ext cx="141737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hlinkClick r:id="rId4" action="ppaction://hlinkpres?slideindex=1&amp;slidetitle=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44" y="3286124"/>
            <a:ext cx="1572060" cy="102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1" name="Picture 1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15206" y="4357694"/>
            <a:ext cx="1543040" cy="115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543" y="6500834"/>
            <a:ext cx="446458" cy="35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44" y="2000240"/>
            <a:ext cx="1620546" cy="1214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0800000" flipV="1">
            <a:off x="7358082" y="857232"/>
            <a:ext cx="1510374" cy="106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6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Диапазон личного вклада педагога в развитие образования и степень его новизны.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 Социальные проекты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43050"/>
            <a:ext cx="5643602" cy="4929222"/>
          </a:xfrm>
        </p:spPr>
        <p:txBody>
          <a:bodyPr>
            <a:normAutofit lnSpcReduction="10000"/>
          </a:bodyPr>
          <a:lstStyle/>
          <a:p>
            <a:r>
              <a:rPr lang="ru-RU" sz="2200" b="1" dirty="0">
                <a:hlinkClick r:id="rId2" action="ppaction://hlinkpres?slideindex=1&amp;slidetitle="/>
              </a:rPr>
              <a:t>«Есть храмы на Руси...»</a:t>
            </a:r>
            <a:br>
              <a:rPr lang="ru-RU" sz="2200" b="1" dirty="0">
                <a:hlinkClick r:id="rId2" action="ppaction://hlinkpres?slideindex=1&amp;slidetitle="/>
              </a:rPr>
            </a:br>
            <a:r>
              <a:rPr lang="ru-RU" sz="2200" b="1" dirty="0">
                <a:hlinkClick r:id="rId2" action="ppaction://hlinkpres?slideindex=1&amp;slidetitle="/>
              </a:rPr>
              <a:t>Храмы Воскресенского района Нижегородской области </a:t>
            </a:r>
            <a:endParaRPr lang="ru-RU" sz="2200" b="1" i="1" dirty="0">
              <a:latin typeface="Comic Sans MS" pitchFamily="66" charset="0"/>
              <a:cs typeface="Times New Roman" pitchFamily="18" charset="0"/>
              <a:hlinkClick r:id="rId3" action="ppaction://hlinkpres?slideindex=1&amp;slidetitle="/>
            </a:endParaRPr>
          </a:p>
          <a:p>
            <a:r>
              <a:rPr lang="ru-RU" sz="2200" b="1" dirty="0">
                <a:hlinkClick r:id="rId4" action="ppaction://hlinkpres?slideindex=1&amp;slidetitle="/>
              </a:rPr>
              <a:t>Книга памяти г. Бор Нижегородской области. Обелиск на площади Победы. Борчане - Герои Великой Отечественной Войны.</a:t>
            </a:r>
            <a:endParaRPr lang="ru-RU" sz="2200" b="1" dirty="0"/>
          </a:p>
          <a:p>
            <a:r>
              <a:rPr lang="en-US" sz="2200" b="1" dirty="0">
                <a:hlinkClick r:id="rId5" action="ppaction://hlinkpres?slideindex=1&amp;slidetitle="/>
              </a:rPr>
              <a:t>Достопримечательности города Бор</a:t>
            </a:r>
            <a:endParaRPr lang="ru-RU" sz="2200" b="1" dirty="0"/>
          </a:p>
          <a:p>
            <a:r>
              <a:rPr lang="ru-RU" sz="2200" b="1" dirty="0">
                <a:hlinkClick r:id="rId6" action="ppaction://hlinkpres?slideindex=1&amp;slidetitle="/>
              </a:rPr>
              <a:t>Моя малая родина</a:t>
            </a:r>
            <a:endParaRPr lang="ru-RU" sz="2200" b="1" dirty="0"/>
          </a:p>
          <a:p>
            <a:r>
              <a:rPr lang="ru-RU" sz="2200" b="1" dirty="0">
                <a:hlinkClick r:id="rId7" action="ppaction://hlinkpres?slideindex=1&amp;slidetitle="/>
              </a:rPr>
              <a:t>Проект «Болдинская осень», посвящённый Году литературы</a:t>
            </a:r>
            <a:endParaRPr lang="ru-RU" sz="2200" b="1" dirty="0"/>
          </a:p>
          <a:p>
            <a:r>
              <a:rPr lang="ru-RU" sz="2200" b="1" dirty="0">
                <a:hlinkClick r:id="rId8" action="ppaction://hlinkfile"/>
              </a:rPr>
              <a:t>Год литературы. Итервью</a:t>
            </a:r>
            <a:endParaRPr lang="en-US" sz="2200" b="1" dirty="0"/>
          </a:p>
          <a:p>
            <a:endParaRPr lang="ru-RU" sz="1800" dirty="0"/>
          </a:p>
        </p:txBody>
      </p:sp>
      <p:pic>
        <p:nvPicPr>
          <p:cNvPr id="2051" name="Picture 3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5026" y="1463731"/>
            <a:ext cx="144768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00958" y="2928934"/>
            <a:ext cx="1395402" cy="105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>
            <a:hlinkClick r:id="rId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29322" y="2071678"/>
            <a:ext cx="142876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00958" y="4286256"/>
            <a:ext cx="1357322" cy="105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00760" y="3500438"/>
            <a:ext cx="1405341" cy="104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804" y="6347812"/>
            <a:ext cx="365125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57884" y="5357826"/>
            <a:ext cx="1857356" cy="103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5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Литература и интернет - ресурсы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85860"/>
            <a:ext cx="8503920" cy="5572140"/>
          </a:xfrm>
        </p:spPr>
        <p:txBody>
          <a:bodyPr>
            <a:normAutofit/>
          </a:bodyPr>
          <a:lstStyle/>
          <a:p>
            <a:pPr lvl="0" algn="just"/>
            <a:r>
              <a:rPr lang="ru-RU" sz="2000" dirty="0"/>
              <a:t>Концепция развития исследовательской деятельности учащихся./Авт.: Алексеев Н.Г. и др. - Ж. "Исследовательская работа школьников", 2007. </a:t>
            </a:r>
          </a:p>
          <a:p>
            <a:pPr lvl="0" algn="just"/>
            <a:r>
              <a:rPr lang="ru-RU" sz="2000" dirty="0"/>
              <a:t>Леонтович А.В. Исследовательская деятельность учащихся (основные положения). / Сборник статей "Исследовательская деятельность учащихся". - М., 2010. </a:t>
            </a:r>
          </a:p>
          <a:p>
            <a:pPr lvl="0" algn="just"/>
            <a:r>
              <a:rPr lang="ru-RU" sz="2000" dirty="0"/>
              <a:t>Монахов В.М. Аксиоматический подход к проектированию педагогической технологии. </a:t>
            </a:r>
            <a:r>
              <a:rPr lang="ru-RU" sz="2000"/>
              <a:t>/Педагогика</a:t>
            </a:r>
            <a:r>
              <a:rPr lang="ru-RU" sz="2000" dirty="0"/>
              <a:t>, № 6, 2005. </a:t>
            </a:r>
          </a:p>
          <a:p>
            <a:pPr lvl="0" algn="just"/>
            <a:r>
              <a:rPr lang="ru-RU" sz="2000" dirty="0"/>
              <a:t>Новые педагогические и информационные технологии в системе образования/ Под ред. Е.С. Полат - М., 2008. </a:t>
            </a:r>
          </a:p>
          <a:p>
            <a:pPr lvl="0" algn="just"/>
            <a:r>
              <a:rPr lang="ru-RU" sz="2000" dirty="0"/>
              <a:t>Пахомова Н.Ю. Метод учебного проекта в образовательном учреждении: Пособие для учителей и студентов педагогических вузов. – М.: АРКТИ, 2010 </a:t>
            </a:r>
          </a:p>
          <a:p>
            <a:pPr lvl="0" algn="just"/>
            <a:r>
              <a:rPr lang="ru-RU" sz="2000" u="sng" dirty="0">
                <a:hlinkClick r:id="rId2"/>
              </a:rPr>
              <a:t>Сайт Всероссийского Конкурса юношеских исследовательских работ им. В. И. Вернадского.</a:t>
            </a:r>
            <a:r>
              <a:rPr lang="ru-RU" sz="2000" dirty="0"/>
              <a:t> </a:t>
            </a:r>
          </a:p>
          <a:p>
            <a:pPr lvl="0" algn="just"/>
            <a:r>
              <a:rPr lang="ru-RU" sz="2000" u="sng" dirty="0">
                <a:hlinkClick r:id="rId3"/>
              </a:rPr>
              <a:t>Дизайн презентации.</a:t>
            </a:r>
            <a:r>
              <a:rPr lang="ru-RU" sz="2000" dirty="0"/>
              <a:t> 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12" y="6165304"/>
            <a:ext cx="545145" cy="436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Условия формирования личного вклада педагога в развитие образования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285860"/>
            <a:ext cx="8712968" cy="4159364"/>
          </a:xfrm>
        </p:spPr>
        <p:txBody>
          <a:bodyPr>
            <a:normAutofit fontScale="85000" lnSpcReduction="20000"/>
          </a:bodyPr>
          <a:lstStyle/>
          <a:p>
            <a:pPr marL="6350" indent="-6350" algn="just"/>
            <a:r>
              <a:rPr lang="ru-RU" sz="2400" b="1" u="sng" dirty="0"/>
              <a:t>Методические условия</a:t>
            </a:r>
            <a:r>
              <a:rPr lang="ru-RU" sz="2400" b="1" dirty="0"/>
              <a:t>: </a:t>
            </a:r>
          </a:p>
          <a:p>
            <a:pPr marL="0" indent="0" algn="just">
              <a:buNone/>
            </a:pPr>
            <a:r>
              <a:rPr lang="ru-RU" sz="2400" b="1" dirty="0"/>
              <a:t>Методическая тема МБОУ СШ№3 : </a:t>
            </a:r>
            <a:r>
              <a:rPr lang="ru-RU" sz="2400" dirty="0"/>
              <a:t>«Учебная мотивация современного школьника как необходимое условие эффективности обучения».</a:t>
            </a:r>
          </a:p>
          <a:p>
            <a:pPr marL="0" indent="0" algn="just">
              <a:buNone/>
            </a:pPr>
            <a:r>
              <a:rPr lang="ru-RU" sz="2400" dirty="0"/>
              <a:t> Знакомство с опытом коллег на семинарах РМО, педагогические видеоконференции.</a:t>
            </a:r>
          </a:p>
          <a:p>
            <a:pPr marL="6350" indent="-6350" algn="just"/>
            <a:r>
              <a:rPr lang="ru-RU" sz="2400" b="1" u="sng" dirty="0"/>
              <a:t>Научно – исследовательские условия:</a:t>
            </a:r>
            <a:endParaRPr lang="ru-RU" sz="2400" dirty="0"/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Изучение работ зарубежных и российских авторов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Я.А.Коменского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В.П.Вахтерова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Л.С.Выгодского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по проектно-исследовательской деятельности как</a:t>
            </a:r>
            <a:r>
              <a:rPr lang="ru-RU" sz="2400" dirty="0"/>
              <a:t> инновационной педагогической технологии</a:t>
            </a:r>
          </a:p>
          <a:p>
            <a:pPr marL="0" indent="0" algn="just">
              <a:buNone/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Организационно – педагогические условия: </a:t>
            </a:r>
          </a:p>
          <a:p>
            <a:pPr marL="0" indent="0" algn="just">
              <a:buNone/>
            </a:pPr>
            <a:r>
              <a:rPr lang="ru-RU" sz="2400" dirty="0"/>
              <a:t>Школьные методические объединения являются педагогической площадкой для содания научно – исследовательской и проектной деятельности учащихся.</a:t>
            </a:r>
          </a:p>
          <a:p>
            <a:pPr marL="3175" indent="-3175"/>
            <a:endParaRPr lang="ru-RU" dirty="0"/>
          </a:p>
          <a:p>
            <a:endParaRPr lang="ru-RU" dirty="0"/>
          </a:p>
        </p:txBody>
      </p:sp>
      <p:sp>
        <p:nvSpPr>
          <p:cNvPr id="8" name="Управляющая кнопка: настраиваемая 7">
            <a:hlinkClick r:id="rId2" action="ppaction://hlinksldjump" highlightClick="1"/>
          </p:cNvPr>
          <p:cNvSpPr/>
          <p:nvPr/>
        </p:nvSpPr>
        <p:spPr>
          <a:xfrm>
            <a:off x="8460432" y="6263870"/>
            <a:ext cx="357190" cy="28575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5214950"/>
            <a:ext cx="1755971" cy="104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Актуальность личного вклада педагога в развитие образования</a:t>
            </a:r>
            <a:endParaRPr lang="ru-RU" dirty="0"/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8001024" y="6143644"/>
            <a:ext cx="357190" cy="28575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958753" y="2708920"/>
            <a:ext cx="7766642" cy="81415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форм совместной деятельности учителя и ученика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928837" y="3943276"/>
            <a:ext cx="7796558" cy="79208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 учащихся к самостоятельному поиску знаний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958753" y="5229200"/>
            <a:ext cx="7766642" cy="72008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создание условий для исследования на уроках и во внеурочное время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64061" y="1617766"/>
            <a:ext cx="7562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Не говори, чему учился, а говори, что узнал. </a:t>
            </a:r>
          </a:p>
          <a:p>
            <a:pPr algn="r"/>
            <a:r>
              <a:rPr lang="ru-RU" b="1" dirty="0"/>
              <a:t>(Пословица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5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В настоящее время в педагогической теории и практике исследовательской деятельности школьников рассматривается как одно из средств реализации личностно- ориентированной парадигмы образования, предполагающей развитие креативности на основе организации обучения, способствующего творческому усвоению знаний.</a:t>
            </a:r>
          </a:p>
          <a:p>
            <a:pPr algn="just"/>
            <a:r>
              <a:rPr lang="ru-RU" dirty="0"/>
              <a:t>Актуальность темы определяется социальным заказом на творческую самостоятельную личность, потребностью современной школы в разработке педагогической технологии развития умений исследовательской деятельности школьников.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Актуальность личного вклада педагога в развитие образования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093296"/>
            <a:ext cx="545145" cy="436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7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Противоречия и поиск новых форм: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28736"/>
            <a:ext cx="7215206" cy="236030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b="1" i="1" dirty="0"/>
              <a:t>При обучении русского языка и литературы возникает целый ряд противоречий:</a:t>
            </a:r>
            <a:r>
              <a:rPr lang="ru-RU" sz="1600" b="1" dirty="0"/>
              <a:t> </a:t>
            </a:r>
            <a:endParaRPr lang="ru-RU" sz="1600" dirty="0"/>
          </a:p>
          <a:p>
            <a:pPr lvl="0" algn="just"/>
            <a:r>
              <a:rPr lang="ru-RU" sz="1600" dirty="0"/>
              <a:t>между разными стартовыми знаниями учащихся и различными способностями детей; </a:t>
            </a:r>
          </a:p>
          <a:p>
            <a:pPr lvl="0" algn="just"/>
            <a:r>
              <a:rPr lang="ru-RU" sz="1600" dirty="0"/>
              <a:t>между знаниями, полученными детьми, и умением применять их на практике; </a:t>
            </a:r>
          </a:p>
          <a:p>
            <a:pPr lvl="0" algn="just"/>
            <a:r>
              <a:rPr lang="ru-RU" sz="1600" dirty="0"/>
              <a:t>между естественным стремлением детей к активной, творческой деятельности и традиционными формами учебной деятельности.</a:t>
            </a:r>
          </a:p>
          <a:p>
            <a:pPr algn="just">
              <a:buNone/>
            </a:pPr>
            <a:r>
              <a:rPr lang="ru-RU" sz="1600" b="1" i="1" dirty="0"/>
              <a:t>Перед учителем возникает необходимость поиска новых форм организации учебно-воспитательного процесса, которые позволили бы:</a:t>
            </a:r>
            <a:r>
              <a:rPr lang="ru-RU" sz="1600" b="1" dirty="0"/>
              <a:t> </a:t>
            </a:r>
            <a:endParaRPr lang="ru-RU" sz="1600" dirty="0"/>
          </a:p>
          <a:p>
            <a:pPr lvl="0" algn="just"/>
            <a:r>
              <a:rPr lang="ru-RU" sz="1600" dirty="0"/>
              <a:t>обеспечить высокий уровень знаний учащихся, умение самостоятельно приобретать и применять их на практике; </a:t>
            </a:r>
          </a:p>
          <a:p>
            <a:pPr lvl="0" algn="just"/>
            <a:r>
              <a:rPr lang="ru-RU" sz="1600" dirty="0"/>
              <a:t>развивать каждого учащегося как творческую личность, способную к практической работе; </a:t>
            </a:r>
          </a:p>
          <a:p>
            <a:pPr lvl="0" algn="just"/>
            <a:r>
              <a:rPr lang="ru-RU" sz="1600" dirty="0"/>
              <a:t>формировать навыки поисковой и исследовательской деятельности, развивать критическое мышление. </a:t>
            </a:r>
          </a:p>
          <a:p>
            <a:endParaRPr lang="ru-RU" sz="1600" dirty="0"/>
          </a:p>
        </p:txBody>
      </p:sp>
      <p:sp>
        <p:nvSpPr>
          <p:cNvPr id="7" name="Управляющая кнопка: настраиваемая 6">
            <a:hlinkClick r:id="rId2" action="ppaction://hlinksldjump" highlightClick="1"/>
          </p:cNvPr>
          <p:cNvSpPr/>
          <p:nvPr/>
        </p:nvSpPr>
        <p:spPr>
          <a:xfrm>
            <a:off x="8501090" y="6286520"/>
            <a:ext cx="357190" cy="28575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Картинки по запросу Читальный за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357298"/>
            <a:ext cx="1607983" cy="1071570"/>
          </a:xfrm>
          <a:prstGeom prst="rect">
            <a:avLst/>
          </a:prstGeom>
          <a:noFill/>
        </p:spPr>
      </p:pic>
      <p:pic>
        <p:nvPicPr>
          <p:cNvPr id="15364" name="Picture 4" descr="Картинки по запросу учебники по русскому языку Фго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2571743"/>
            <a:ext cx="1563845" cy="1071571"/>
          </a:xfrm>
          <a:prstGeom prst="rect">
            <a:avLst/>
          </a:prstGeom>
          <a:noFill/>
        </p:spPr>
      </p:pic>
      <p:pic>
        <p:nvPicPr>
          <p:cNvPr id="15366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3786190"/>
            <a:ext cx="1071570" cy="1678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00013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Теоретическое обоснование личного вклада педагога в развитие образования</a:t>
            </a:r>
            <a:br>
              <a:rPr lang="ru-RU" altLang="ru-RU" sz="3600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27048"/>
            <a:ext cx="8929718" cy="4572000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ru-RU" altLang="ru-RU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Методические условия</a:t>
            </a:r>
            <a:r>
              <a:rPr lang="ru-RU" altLang="ru-RU" dirty="0"/>
              <a:t>: </a:t>
            </a:r>
            <a:r>
              <a:rPr lang="ru-RU" altLang="ru-RU" sz="2800" dirty="0"/>
              <a:t>знакомство с опытом коллег на семинарах РМО, педагогические видеоконференции, вебинары, курсы повышения квалификации.</a:t>
            </a:r>
          </a:p>
          <a:p>
            <a:pPr algn="just">
              <a:defRPr/>
            </a:pPr>
            <a:r>
              <a:rPr lang="ru-RU" altLang="ru-RU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Научно – исследовательские условия</a:t>
            </a:r>
            <a:r>
              <a:rPr lang="ru-RU" altLang="ru-RU" dirty="0"/>
              <a:t>: </a:t>
            </a:r>
            <a:r>
              <a:rPr lang="ru-RU" altLang="ru-RU" sz="2800" dirty="0"/>
              <a:t>изучение работ ученых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Д.Дьюи, У.Килпатрик, Э.Коллингс</a:t>
            </a:r>
            <a:r>
              <a:rPr lang="ru-RU" sz="2800" dirty="0"/>
              <a:t> Я.А.Коменского, В.П.Вахтерова, Л.С.Выгодского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/>
              <a:t>и др.</a:t>
            </a:r>
          </a:p>
          <a:p>
            <a:pPr algn="just">
              <a:defRPr/>
            </a:pPr>
            <a:r>
              <a:rPr lang="ru-RU" altLang="ru-RU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Организационно – педагогические условия</a:t>
            </a:r>
            <a:r>
              <a:rPr lang="ru-RU" altLang="ru-RU" dirty="0"/>
              <a:t>: </a:t>
            </a:r>
            <a:r>
              <a:rPr lang="ru-RU" altLang="ru-RU" sz="2800" dirty="0"/>
              <a:t>работа в должности руководителя ШМО учителей гуманитарного цикла.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021288"/>
            <a:ext cx="545145" cy="436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Теоретическое обоснование личного вклада педагога в развитие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728" y="1527048"/>
            <a:ext cx="7500990" cy="5116662"/>
          </a:xfrm>
        </p:spPr>
        <p:txBody>
          <a:bodyPr>
            <a:noAutofit/>
          </a:bodyPr>
          <a:lstStyle/>
          <a:p>
            <a:pPr indent="352425"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Зарубежные исследователи (Д.Дьюи, У.Килпатрик, Э.Коллингс др.) отмечают, что исследование ориентировано на интерес, на творческую самореализацию развивающейся личности учащегося, развитие его интеллектуальных и физических возможностей, волевых качеств и творческих способностей в процессе деятельности по решению какой-либо интересующей его проблемы.</a:t>
            </a:r>
          </a:p>
          <a:p>
            <a:pPr indent="352425"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Изучая желания и  возможности учащихся школы, я поставила задачу на уроках русского языка,  литературы и во внеурочное время использовать учебный творческий проект, как самостоятельно разработанный и изготовленный продукт (материальный и интеллектуальный) от идеи до ее воплощения, обладающий субъективной и объективной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новизной.</a:t>
            </a:r>
            <a:endParaRPr lang="ru-RU" sz="2200" dirty="0"/>
          </a:p>
        </p:txBody>
      </p:sp>
      <p:pic>
        <p:nvPicPr>
          <p:cNvPr id="4" name="Picture 2" descr="Картинки по запросу Д.Дьюи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1000132" cy="1277946"/>
          </a:xfrm>
          <a:prstGeom prst="rect">
            <a:avLst/>
          </a:prstGeom>
          <a:noFill/>
        </p:spPr>
      </p:pic>
      <p:pic>
        <p:nvPicPr>
          <p:cNvPr id="5" name="Picture 4" descr="http://si-sv.com/Diya-statei/Ds3/kilpatri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496"/>
            <a:ext cx="1011128" cy="1552571"/>
          </a:xfrm>
          <a:prstGeom prst="rect">
            <a:avLst/>
          </a:prstGeom>
          <a:noFill/>
        </p:spPr>
      </p:pic>
      <p:pic>
        <p:nvPicPr>
          <p:cNvPr id="6" name="Picture 6" descr="http://jorigami.ru/PP_corner/Classics/Dewey/Dewey_Schools_of_Future.files/image00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500570"/>
            <a:ext cx="923921" cy="1412364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381328"/>
            <a:ext cx="365125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Цель и задачи педагогической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8503920" cy="585789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900" b="1" u="sng" dirty="0"/>
              <a:t>Цель</a:t>
            </a:r>
            <a:r>
              <a:rPr lang="ru-RU" sz="2900" dirty="0"/>
              <a:t>: Повышение </a:t>
            </a:r>
            <a:r>
              <a:rPr lang="ru-RU" sz="2800" dirty="0"/>
              <a:t>мотивации современного школьника через  </a:t>
            </a:r>
            <a:r>
              <a:rPr lang="ru-RU" sz="2900" dirty="0"/>
              <a:t>исследовательскую деятельность на уроках русского языка, литературы и во внеурочное время</a:t>
            </a:r>
            <a:r>
              <a:rPr lang="ru-RU" sz="2800" dirty="0"/>
              <a:t> как необходимое условие эффективности обучения</a:t>
            </a:r>
            <a:r>
              <a:rPr lang="ru-RU" sz="2900" dirty="0"/>
              <a:t>.</a:t>
            </a:r>
          </a:p>
          <a:p>
            <a:pPr algn="just">
              <a:buNone/>
            </a:pPr>
            <a:r>
              <a:rPr lang="ru-RU" sz="2900" b="1" u="sng" dirty="0"/>
              <a:t>Задачи:</a:t>
            </a:r>
          </a:p>
          <a:p>
            <a:pPr algn="just"/>
            <a:r>
              <a:rPr lang="ru-RU" altLang="ru-RU" sz="3200" dirty="0"/>
              <a:t>Создать условия среды для исследовательской активности школьников;</a:t>
            </a:r>
          </a:p>
          <a:p>
            <a:pPr algn="just"/>
            <a:r>
              <a:rPr lang="ru-RU" sz="2900" dirty="0"/>
              <a:t>Повысить мотивацию обучения на уроках через выполнение исследовательских работ.</a:t>
            </a:r>
            <a:endParaRPr lang="ru-RU" sz="2900" b="1" u="sng" dirty="0"/>
          </a:p>
          <a:p>
            <a:pPr marL="355600" indent="-355600" algn="just"/>
            <a:r>
              <a:rPr lang="ru-RU" sz="2900" dirty="0"/>
              <a:t>Привлечь учащихся к участию в НОУ, в конкурсах , социальных проектах школы и района.</a:t>
            </a:r>
          </a:p>
          <a:p>
            <a:endParaRPr lang="ru-RU" u="sng" dirty="0"/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8358214" y="6324640"/>
            <a:ext cx="357190" cy="28575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Ведущая педагогическая идея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6643734" cy="535785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/>
              <a:t>Педагогическая  идея исследовательской деятельности: </a:t>
            </a:r>
            <a:r>
              <a:rPr lang="ru-RU" sz="2400" dirty="0"/>
              <a:t>Включение учащихся в собственный исследовательский поиск на уроках русского языка, литературы, а также во внеурочной и внеклассной работе через разработку системы упражнений и заданий для формирования исследовательских умений школьников.</a:t>
            </a:r>
          </a:p>
          <a:p>
            <a:pPr algn="just"/>
            <a:r>
              <a:rPr lang="ru-RU" sz="2400" b="1" dirty="0"/>
              <a:t>Исследование</a:t>
            </a:r>
            <a:r>
              <a:rPr lang="ru-RU" sz="2400" dirty="0"/>
              <a:t>- это система учебно–познавательных  приёмов,  которые позволяют решить ту или иную проблему в результате самостоятельных и коллективных действий учащихся и обязательных презентаций результатов их работы</a:t>
            </a:r>
            <a:r>
              <a:rPr lang="ru-RU" sz="2400" i="1" dirty="0"/>
              <a:t>.</a:t>
            </a:r>
            <a:endParaRPr lang="ru-RU" sz="2400" dirty="0"/>
          </a:p>
        </p:txBody>
      </p:sp>
      <p:sp>
        <p:nvSpPr>
          <p:cNvPr id="8" name="Управляющая кнопка: настраиваемая 7">
            <a:hlinkClick r:id="rId2" action="ppaction://hlinksldjump" highlightClick="1"/>
          </p:cNvPr>
          <p:cNvSpPr/>
          <p:nvPr/>
        </p:nvSpPr>
        <p:spPr>
          <a:xfrm>
            <a:off x="8572528" y="6286520"/>
            <a:ext cx="357190" cy="285752"/>
          </a:xfrm>
          <a:prstGeom prst="actionButtonBlank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 descr="Картинки по запросу картинки школьники за партами и книг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785926"/>
            <a:ext cx="1714480" cy="1142987"/>
          </a:xfrm>
          <a:prstGeom prst="rect">
            <a:avLst/>
          </a:prstGeom>
          <a:noFill/>
        </p:spPr>
      </p:pic>
      <p:pic>
        <p:nvPicPr>
          <p:cNvPr id="9" name="Picture 1" descr="E:\На сайт школы\Фотогалерея\20151127_154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3214686"/>
            <a:ext cx="1491255" cy="2651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1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3555</TotalTime>
  <Words>1385</Words>
  <Application>Microsoft Office PowerPoint</Application>
  <PresentationFormat>Экран (4:3)</PresentationFormat>
  <Paragraphs>111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Comic Sans MS</vt:lpstr>
      <vt:lpstr>Georgia</vt:lpstr>
      <vt:lpstr>Times New Roman</vt:lpstr>
      <vt:lpstr>Wingdings</vt:lpstr>
      <vt:lpstr>Wingdings 2</vt:lpstr>
      <vt:lpstr>Официальная</vt:lpstr>
      <vt:lpstr>Муниципальное автономное общеобразовательное учреждение средняя школа №3 г. Бор Нижегородской области</vt:lpstr>
      <vt:lpstr>Условия формирования личного вклада педагога в развитие образования</vt:lpstr>
      <vt:lpstr>Актуальность личного вклада педагога в развитие образования</vt:lpstr>
      <vt:lpstr>Актуальность личного вклада педагога в развитие образования</vt:lpstr>
      <vt:lpstr>Противоречия и поиск новых форм:</vt:lpstr>
      <vt:lpstr>Теоретическое обоснование личного вклада педагога в развитие образования </vt:lpstr>
      <vt:lpstr>Теоретическое обоснование личного вклада педагога в развитие образования</vt:lpstr>
      <vt:lpstr>Цель и задачи педагогической деятельности</vt:lpstr>
      <vt:lpstr>Ведущая педагогическая идея </vt:lpstr>
      <vt:lpstr>Деятельностный аспект личного вклада педагога в развитие образования</vt:lpstr>
      <vt:lpstr>Деятельностный аспект личного вклада педагога в развитие образования</vt:lpstr>
      <vt:lpstr>Диапазон личного вклада педагога в развитие образования и степень его новизны</vt:lpstr>
      <vt:lpstr>Диапазон личного вклада педагога в развитие образования и степень его новизны </vt:lpstr>
      <vt:lpstr>Диапазон личного вклада педагога в развитие образования и степень его новизны. НОУ</vt:lpstr>
      <vt:lpstr>Диапазон личного вклада педагога в развитие образования и степень его новизны. НОУ</vt:lpstr>
      <vt:lpstr>Диапазон личного вклада педагога в развитие образования и степень его новизны.  Социальные проекты</vt:lpstr>
      <vt:lpstr>Литература и интернет - ресурсы</vt:lpstr>
    </vt:vector>
  </TitlesOfParts>
  <Company>DreamLair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презентация практических достижений профессиональной деятельности</dc:title>
  <dc:creator>ПК</dc:creator>
  <cp:lastModifiedBy>User 3</cp:lastModifiedBy>
  <cp:revision>423</cp:revision>
  <dcterms:created xsi:type="dcterms:W3CDTF">2015-11-15T21:24:19Z</dcterms:created>
  <dcterms:modified xsi:type="dcterms:W3CDTF">2021-03-06T11:57:07Z</dcterms:modified>
</cp:coreProperties>
</file>