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av" ContentType="audio/x-wav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9" d="100"/>
          <a:sy n="79" d="100"/>
        </p:scale>
        <p:origin x="102" y="2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271955E-C408-4DD3-B2C6-CA1D8FFCEC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846AB839-A0F1-42AA-B6FB-46B10C241C0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61EC2EA-3952-42E3-B494-8CDED317F6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D5C0-20BC-4383-8EBA-F8FE5E32A6CE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C6E2C9D-5404-470D-AB98-9E56E62AE2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68E2D8B3-67CB-44FB-BE58-2A15B0CAE8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6B88F-8F11-48D0-B952-222C67B42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9365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011FB0-BA98-4391-B69C-9D01E8FC42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5828CC2D-B7B6-44D3-9AA8-97BCC22E0B9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5C1D9FB-5284-4B11-9BB6-CDFACC30247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D5C0-20BC-4383-8EBA-F8FE5E32A6CE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72DC332C-A667-439C-BDE7-ACAE1946EA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FC6E018-374B-4EA4-825F-C350C268989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6B88F-8F11-48D0-B952-222C67B42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8534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DDC235F3-000C-4D35-AEEA-F1EAFA0CCC6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D03BC12F-6C0B-4244-ACED-18A823EFD5E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FFD03946-2152-47EF-85E9-60F89040F5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D5C0-20BC-4383-8EBA-F8FE5E32A6CE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A079825B-A31D-44F0-B415-765C49BB83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DF92C34-4704-4A09-B657-1008403BA4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6B88F-8F11-48D0-B952-222C67B42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960574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9916A6-53F8-45AA-AE49-25E5FCBD5A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78B8253-F07E-4E96-9BD1-B6E48E9470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4D8953C-9049-421A-B71B-E86998725B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D5C0-20BC-4383-8EBA-F8FE5E32A6CE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F5AC940D-AD50-4636-9489-7303FC994C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B5EDE3D9-D8CE-400F-A4B7-50806D3B63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6B88F-8F11-48D0-B952-222C67B42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5480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0233390-0770-4ABC-9A5F-BD1801B0F1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D889D8D-0A29-4526-B9C1-F4060C448CE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BD68208-3E98-4EE7-8035-31AD9369D5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D5C0-20BC-4383-8EBA-F8FE5E32A6CE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CD68DC1-1EA3-4AD3-87E9-2EB6A01D7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3BBBD3A-1C8E-4E63-AB5F-D82DDDBE0A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6B88F-8F11-48D0-B952-222C67B42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307437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09F32E6-DC6D-463A-88A9-951422F1620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83ABEA27-667B-46B0-BFDC-BC1F8BB9DBF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D4932621-B05D-4C90-96B5-CEA7A53229E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34298761-3841-4AEF-A3C2-0982909AF3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D5C0-20BC-4383-8EBA-F8FE5E32A6CE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BD6816A5-63F2-43E4-BA41-6C72761CA6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9DA0035-BE68-479F-B3D9-E94334AD16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6B88F-8F11-48D0-B952-222C67B42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0077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0588C7C-1074-49D1-896E-FD1D22E2BA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8CC8C20-0ABE-43A6-9372-9CAFA1C6F37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77A46589-D9E9-48F4-BC62-3CC730E696D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3C96D04B-F035-453D-A1BA-4649668BF45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7E3984CB-39F0-42C1-AB22-B6C6C42F4DE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1B84332A-A586-4F79-A2A6-7779C5042B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D5C0-20BC-4383-8EBA-F8FE5E32A6CE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EB9AB7E2-2E5B-4493-8916-5D86AC56B0D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FEBD41B-855C-443C-B41C-B8D2A00E6D2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6B88F-8F11-48D0-B952-222C67B42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03728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9930338-F7E2-449E-8E36-2DE5AAAD2C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FFA226E5-A607-4F45-8F6A-A9D804FCD94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D5C0-20BC-4383-8EBA-F8FE5E32A6CE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9FC69B3B-D9DF-4D2A-BEA5-43BF81767C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E3523492-343D-44C4-ABB0-23F8DAD4C4D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6B88F-8F11-48D0-B952-222C67B42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03639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BD7081FE-EB60-42EF-8B2B-0A39C4C5EC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D5C0-20BC-4383-8EBA-F8FE5E32A6CE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E98533FB-EC84-4413-B7D5-32F174305C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0231BFA9-B67D-4435-9F8B-34F22BDD74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6B88F-8F11-48D0-B952-222C67B42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11937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193C48F-2E51-4907-9EC8-7DFF6D49C8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4CB1D9A9-867C-4141-9A62-E509439835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D6C5A91D-6866-4212-AEC7-BC1B932C01B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B5A8099F-050A-4926-A28A-DDE86BD275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D5C0-20BC-4383-8EBA-F8FE5E32A6CE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94C528C9-437D-43C0-A982-A6928D58F4B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580B2CD7-2BF4-4D00-B1FC-EB3340A1B5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6B88F-8F11-48D0-B952-222C67B42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65605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83BDEEF-83D9-4E37-B01A-C545DA81AC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E5AF22DC-3139-4063-97D9-1B6E9EB210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35722A3-637E-44A0-BE0C-741678EC11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8D919AD2-8894-48A7-9A68-81939CF2CC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16D5C0-20BC-4383-8EBA-F8FE5E32A6CE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29C03D82-E519-4532-B875-8EDE2565AC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AA7FDBC7-53BA-4102-B7FA-5F5B98D61D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DB6B88F-8F11-48D0-B952-222C67B42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0263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B82E47A-8CD1-416B-92DF-656650076D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90FF883-C3FD-4273-84D4-D4CE61D5BEB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F31EB10-CD81-42E6-A49D-C5309200EE6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16D5C0-20BC-4383-8EBA-F8FE5E32A6CE}" type="datetimeFigureOut">
              <a:rPr lang="ru-RU" smtClean="0"/>
              <a:t>26.03.2021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926F74C-6E0D-4292-96F8-30B7E0DC4C5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3299C16-12E4-47DF-94CD-973C66121948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B6B88F-8F11-48D0-B952-222C67B426D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79777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D79717F-EB6D-471B-982E-FD3F12CC5FF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97708" y="1950244"/>
            <a:ext cx="11796584" cy="2387600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latin typeface="Arial Black" panose="020B0A04020102020204" pitchFamily="34" charset="0"/>
              </a:rPr>
              <a:t>       «Котятки  </a:t>
            </a:r>
            <a:br>
              <a:rPr lang="ru-RU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latin typeface="Arial Black" panose="020B0A04020102020204" pitchFamily="34" charset="0"/>
              </a:rPr>
              <a:t>                         и   </a:t>
            </a:r>
            <a:br>
              <a:rPr lang="ru-RU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latin typeface="Arial Black" panose="020B0A04020102020204" pitchFamily="34" charset="0"/>
              </a:rPr>
            </a:br>
            <a:r>
              <a:rPr lang="ru-RU" dirty="0">
                <a:ln>
                  <a:solidFill>
                    <a:schemeClr val="accent1">
                      <a:lumMod val="50000"/>
                    </a:schemeClr>
                  </a:solidFill>
                </a:ln>
                <a:solidFill>
                  <a:srgbClr val="0070C0"/>
                </a:solidFill>
                <a:latin typeface="Arial Black" panose="020B0A04020102020204" pitchFamily="34" charset="0"/>
              </a:rPr>
              <a:t>                              перчатки»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2E0207B-89C8-4AD3-82AA-906643B54D9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294482"/>
            <a:ext cx="9144000" cy="1655762"/>
          </a:xfrm>
        </p:spPr>
        <p:txBody>
          <a:bodyPr/>
          <a:lstStyle/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Организованная образовательная деятельность по развитию речи в старшей группе</a:t>
            </a:r>
          </a:p>
        </p:txBody>
      </p:sp>
      <p:sp>
        <p:nvSpPr>
          <p:cNvPr id="4" name="Подзаголовок 2">
            <a:extLst>
              <a:ext uri="{FF2B5EF4-FFF2-40B4-BE49-F238E27FC236}">
                <a16:creationId xmlns:a16="http://schemas.microsoft.com/office/drawing/2014/main" id="{D875183C-D53A-4CE2-96E2-ECE3E4540809}"/>
              </a:ext>
            </a:extLst>
          </p:cNvPr>
          <p:cNvSpPr txBox="1">
            <a:spLocks/>
          </p:cNvSpPr>
          <p:nvPr/>
        </p:nvSpPr>
        <p:spPr>
          <a:xfrm>
            <a:off x="9316994" y="5525510"/>
            <a:ext cx="2875006" cy="16557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>
                <a:solidFill>
                  <a:schemeClr val="tx2">
                    <a:lumMod val="50000"/>
                  </a:schemeClr>
                </a:solidFill>
              </a:rPr>
              <a:t>Воспитатель Малышева Т. А.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D01F781-127D-41BB-B23C-E24E21BC575E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50008" b="65989"/>
          <a:stretch/>
        </p:blipFill>
        <p:spPr>
          <a:xfrm>
            <a:off x="1886463" y="3429000"/>
            <a:ext cx="3433007" cy="23876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25C7E17-8E1B-4C7A-AA2F-F5FF62B804E9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" t="32754" r="57156" b="26940"/>
          <a:stretch/>
        </p:blipFill>
        <p:spPr>
          <a:xfrm>
            <a:off x="7648833" y="1021318"/>
            <a:ext cx="2656704" cy="25846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495055"/>
      </p:ext>
    </p:extLst>
  </p:cSld>
  <p:clrMapOvr>
    <a:masterClrMapping/>
  </p:clrMapOvr>
  <p:transition spd="med">
    <p:pull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E08D9B7-DD67-41E8-AE37-641A6DFCC7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3800" y="351936"/>
            <a:ext cx="9244399" cy="615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393325"/>
      </p:ext>
    </p:extLst>
  </p:cSld>
  <p:clrMapOvr>
    <a:masterClrMapping/>
  </p:clrMapOvr>
  <p:transition spd="med">
    <p:pull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4">
            <a:extLst>
              <a:ext uri="{FF2B5EF4-FFF2-40B4-BE49-F238E27FC236}">
                <a16:creationId xmlns:a16="http://schemas.microsoft.com/office/drawing/2014/main" id="{FAC55E00-EE41-466C-893B-4ABD70909EE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6557" y="-18020"/>
            <a:ext cx="5500816" cy="6876020"/>
          </a:xfrm>
        </p:spPr>
      </p:pic>
    </p:spTree>
    <p:extLst>
      <p:ext uri="{BB962C8B-B14F-4D97-AF65-F5344CB8AC3E}">
        <p14:creationId xmlns:p14="http://schemas.microsoft.com/office/powerpoint/2010/main" val="1977071347"/>
      </p:ext>
    </p:extLst>
  </p:cSld>
  <p:clrMapOvr>
    <a:masterClrMapping/>
  </p:clrMapOvr>
  <p:transition spd="med">
    <p:pull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5EA67D64-2410-44AE-A62D-14DA9CBEE23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6205" y="321275"/>
            <a:ext cx="9399590" cy="59930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9585822"/>
      </p:ext>
    </p:extLst>
  </p:cSld>
  <p:clrMapOvr>
    <a:masterClrMapping/>
  </p:clrMapOvr>
  <p:transition spd="med">
    <p:pul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977A3C3F-718E-42D6-B88C-D1F60CE8C69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47172" y="587023"/>
            <a:ext cx="5122776" cy="5122776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id="{772C94A5-1446-415E-AF53-30AE77AE6B3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72898" y="446011"/>
            <a:ext cx="5489614" cy="556709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2804669-F44E-4068-BB94-FB710EDB737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0346" y="4261496"/>
            <a:ext cx="3236052" cy="2157368"/>
          </a:xfrm>
          <a:prstGeom prst="rect">
            <a:avLst/>
          </a:prstGeom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9A11C1B1-427A-439A-90C0-CCDFC53A017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0472" y="3188633"/>
            <a:ext cx="1866561" cy="1866561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6BE1CC2D-8E0C-4666-BFF8-44A81F9CC219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3752" y="4651261"/>
            <a:ext cx="2017610" cy="1626194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C9413059-F5AA-4FAA-B476-809BFE85CC5D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98621" y="201116"/>
            <a:ext cx="3236052" cy="4854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414093"/>
      </p:ext>
    </p:extLst>
  </p:cSld>
  <p:clrMapOvr>
    <a:masterClrMapping/>
  </p:clrMapOvr>
  <p:transition spd="med">
    <p:pull/>
    <p:sndAc>
      <p:stSnd>
        <p:snd r:embed="rId2" name="chimes.wav"/>
      </p:stSnd>
    </p:sndAc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7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Рисунок 10">
            <a:extLst>
              <a:ext uri="{FF2B5EF4-FFF2-40B4-BE49-F238E27FC236}">
                <a16:creationId xmlns:a16="http://schemas.microsoft.com/office/drawing/2014/main" id="{5E59C002-EA20-4DCA-84CF-852AFA374B0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418" y="34625"/>
            <a:ext cx="5957126" cy="68233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6936613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290</TotalTime>
  <Words>25</Words>
  <Application>Microsoft Office PowerPoint</Application>
  <PresentationFormat>Широкоэкранный</PresentationFormat>
  <Paragraphs>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Arial Black</vt:lpstr>
      <vt:lpstr>Calibri</vt:lpstr>
      <vt:lpstr>Calibri Light</vt:lpstr>
      <vt:lpstr>Тема Office</vt:lpstr>
      <vt:lpstr>       «Котятки                            и                                  перчатки»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«Котятки                            и                                  перчатки»</dc:title>
  <dc:creator>Ольга Бугаева</dc:creator>
  <cp:lastModifiedBy>Ольга Бугаева</cp:lastModifiedBy>
  <cp:revision>10</cp:revision>
  <dcterms:created xsi:type="dcterms:W3CDTF">2021-03-25T07:28:01Z</dcterms:created>
  <dcterms:modified xsi:type="dcterms:W3CDTF">2021-03-26T19:01:36Z</dcterms:modified>
</cp:coreProperties>
</file>