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4" r:id="rId12"/>
    <p:sldId id="266" r:id="rId13"/>
    <p:sldId id="265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50" autoAdjust="0"/>
    <p:restoredTop sz="94660"/>
  </p:normalViewPr>
  <p:slideViewPr>
    <p:cSldViewPr>
      <p:cViewPr varScale="1">
        <p:scale>
          <a:sx n="70" d="100"/>
          <a:sy n="70" d="100"/>
        </p:scale>
        <p:origin x="-13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25C5926-D922-4DCF-B8B2-61A9266D8CC9}" type="datetimeFigureOut">
              <a:rPr lang="ru-RU" smtClean="0"/>
              <a:t>17.10.2020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B7B2250-A353-4014-8DAA-02F08315785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3977" y="445817"/>
            <a:ext cx="7342479" cy="3559247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200" dirty="0" smtClean="0"/>
              <a:t>Социально - творческий проект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«Рекламное агентство здоровья»</a:t>
            </a:r>
            <a:br>
              <a:rPr lang="ru-RU" sz="3200" dirty="0" smtClean="0"/>
            </a:br>
            <a:r>
              <a:rPr lang="ru-RU" sz="3200" dirty="0" smtClean="0"/>
              <a:t>по теме «Дым вокруг от сигарет, мне в том дыме места нет»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149080"/>
            <a:ext cx="6805240" cy="154359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Работу выполнили: Матвеева Н.В</a:t>
            </a:r>
            <a:r>
              <a:rPr lang="ru-RU" smtClean="0"/>
              <a:t>., </a:t>
            </a:r>
            <a:endParaRPr lang="ru-RU"/>
          </a:p>
          <a:p>
            <a:r>
              <a:rPr lang="ru-RU" smtClean="0"/>
              <a:t>Путкова</a:t>
            </a:r>
            <a:r>
              <a:rPr lang="ru-RU" dirty="0" smtClean="0"/>
              <a:t> </a:t>
            </a:r>
            <a:r>
              <a:rPr lang="ru-RU" dirty="0" smtClean="0"/>
              <a:t>Л.И., Стаханова Е.В.,</a:t>
            </a:r>
          </a:p>
          <a:p>
            <a:r>
              <a:rPr lang="ru-RU" dirty="0" smtClean="0"/>
              <a:t>воспитатели ГПОУ «Гимназии искусств при Главе РК» имени Ю.А. Спиридонова</a:t>
            </a:r>
          </a:p>
          <a:p>
            <a:r>
              <a:rPr lang="ru-RU" dirty="0" smtClean="0"/>
              <a:t>г. Сыктывкар, 2020г. </a:t>
            </a:r>
            <a:endParaRPr lang="ru-RU" dirty="0"/>
          </a:p>
        </p:txBody>
      </p:sp>
      <p:pic>
        <p:nvPicPr>
          <p:cNvPr id="1026" name="Picture 2" descr="C:\Users\123\Pictures\Вид Гимназии\птица черна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7558"/>
            <a:ext cx="1944216" cy="133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35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23\Pictures\рисунки детей\ЗОЖ 5в, 15 г\SDC1786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" t="3322" r="1851" b="10857"/>
          <a:stretch/>
        </p:blipFill>
        <p:spPr bwMode="auto">
          <a:xfrm>
            <a:off x="683568" y="548680"/>
            <a:ext cx="7774031" cy="520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6 группа «Агитбригада»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268760"/>
            <a:ext cx="3931920" cy="43891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Составить сценарий выступления на </a:t>
            </a:r>
            <a:r>
              <a:rPr lang="ru-RU" dirty="0" err="1" smtClean="0"/>
              <a:t>исследовательско</a:t>
            </a:r>
            <a:r>
              <a:rPr lang="ru-RU" dirty="0" smtClean="0"/>
              <a:t> </a:t>
            </a:r>
            <a:r>
              <a:rPr lang="ru-RU" dirty="0"/>
              <a:t>- творческую </a:t>
            </a:r>
            <a:r>
              <a:rPr lang="ru-RU" dirty="0" smtClean="0"/>
              <a:t>конференцию </a:t>
            </a:r>
            <a:r>
              <a:rPr lang="ru-RU" dirty="0"/>
              <a:t>«Напомним каждому с любовью – </a:t>
            </a:r>
            <a:r>
              <a:rPr lang="ru-RU" dirty="0" smtClean="0"/>
              <a:t>курение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dirty="0"/>
              <a:t>вредит здоровью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Распределить роли и подобрать костюмы согласно сценарию;</a:t>
            </a:r>
          </a:p>
          <a:p>
            <a:r>
              <a:rPr lang="ru-RU" dirty="0" smtClean="0"/>
              <a:t>Выступить </a:t>
            </a:r>
            <a:r>
              <a:rPr lang="ru-RU" dirty="0"/>
              <a:t>на </a:t>
            </a:r>
            <a:r>
              <a:rPr lang="ru-RU" dirty="0" smtClean="0"/>
              <a:t> </a:t>
            </a:r>
            <a:r>
              <a:rPr lang="ru-RU" dirty="0" err="1"/>
              <a:t>исследовательско</a:t>
            </a:r>
            <a:r>
              <a:rPr lang="ru-RU" dirty="0"/>
              <a:t> </a:t>
            </a:r>
            <a:r>
              <a:rPr lang="ru-RU" dirty="0" smtClean="0"/>
              <a:t>– творческой </a:t>
            </a:r>
            <a:r>
              <a:rPr lang="ru-RU" dirty="0" err="1" smtClean="0"/>
              <a:t>конфекренции</a:t>
            </a:r>
            <a:r>
              <a:rPr lang="ru-RU" dirty="0" smtClean="0"/>
              <a:t> </a:t>
            </a:r>
            <a:r>
              <a:rPr lang="ru-RU" dirty="0"/>
              <a:t>«Напомним каждому с любовью – курение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вредит </a:t>
            </a:r>
            <a:r>
              <a:rPr lang="ru-RU" dirty="0"/>
              <a:t>здоровью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1" t="10375" r="3724"/>
          <a:stretch/>
        </p:blipFill>
        <p:spPr bwMode="auto">
          <a:xfrm>
            <a:off x="4283968" y="1556792"/>
            <a:ext cx="4339449" cy="3711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93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3" t="14193" r="16314"/>
          <a:stretch/>
        </p:blipFill>
        <p:spPr>
          <a:xfrm>
            <a:off x="5004048" y="587371"/>
            <a:ext cx="3448858" cy="281783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5" r="4880"/>
          <a:stretch/>
        </p:blipFill>
        <p:spPr>
          <a:xfrm>
            <a:off x="753910" y="3393935"/>
            <a:ext cx="3740345" cy="2474822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75687"/>
            <a:ext cx="3448858" cy="249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3000"/>
            <a:ext cx="3740345" cy="280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022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656184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План </a:t>
            </a:r>
            <a:r>
              <a:rPr lang="ru-RU" sz="2800" dirty="0" err="1" smtClean="0"/>
              <a:t>исследовательско</a:t>
            </a:r>
            <a:r>
              <a:rPr lang="ru-RU" sz="2800" dirty="0" smtClean="0"/>
              <a:t> – творческой конференции «Напомним </a:t>
            </a:r>
            <a:r>
              <a:rPr lang="ru-RU" sz="2800" dirty="0"/>
              <a:t>каждому с любовью – курение вредит здоровью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2492896"/>
            <a:ext cx="3931920" cy="338100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1.  Вступление ведущих. Психологический настрой на конференцию.</a:t>
            </a:r>
          </a:p>
          <a:p>
            <a:r>
              <a:rPr lang="ru-RU" dirty="0" smtClean="0"/>
              <a:t>2. Отчёты творческих групп:</a:t>
            </a:r>
          </a:p>
          <a:p>
            <a:r>
              <a:rPr lang="ru-RU" dirty="0"/>
              <a:t>а</a:t>
            </a:r>
            <a:r>
              <a:rPr lang="ru-RU" dirty="0" smtClean="0"/>
              <a:t>) Журналисты о проблеме </a:t>
            </a:r>
            <a:r>
              <a:rPr lang="ru-RU" dirty="0" err="1" smtClean="0"/>
              <a:t>табакокурения</a:t>
            </a:r>
            <a:r>
              <a:rPr lang="ru-RU" dirty="0" smtClean="0"/>
              <a:t>;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63440" y="2119312"/>
            <a:ext cx="3200400" cy="390197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б) Законы и </a:t>
            </a:r>
            <a:r>
              <a:rPr lang="ru-RU" dirty="0" err="1" smtClean="0"/>
              <a:t>табакокурение</a:t>
            </a:r>
            <a:r>
              <a:rPr lang="ru-RU" dirty="0" smtClean="0"/>
              <a:t> – мнение юристов;</a:t>
            </a:r>
          </a:p>
          <a:p>
            <a:r>
              <a:rPr lang="ru-RU" dirty="0"/>
              <a:t>в</a:t>
            </a:r>
            <a:r>
              <a:rPr lang="ru-RU" dirty="0" smtClean="0"/>
              <a:t>) Доклад группы медиков;</a:t>
            </a:r>
          </a:p>
          <a:p>
            <a:r>
              <a:rPr lang="ru-RU" dirty="0"/>
              <a:t>г</a:t>
            </a:r>
            <a:r>
              <a:rPr lang="ru-RU" dirty="0" smtClean="0"/>
              <a:t>) Социологи о результатах опроса.</a:t>
            </a:r>
          </a:p>
          <a:p>
            <a:r>
              <a:rPr lang="ru-RU" dirty="0" smtClean="0"/>
              <a:t>3. Выступление агитбригады.</a:t>
            </a:r>
          </a:p>
          <a:p>
            <a:r>
              <a:rPr lang="ru-RU" dirty="0" smtClean="0"/>
              <a:t>Подведение итогов (рефлексия).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833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Загрузки\jD23Nzv0K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69" y="332654"/>
            <a:ext cx="8675654" cy="578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5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570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476673"/>
            <a:ext cx="7304692" cy="165618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Этапы проведения акции</a:t>
            </a:r>
            <a:br>
              <a:rPr lang="ru-RU" sz="3200" dirty="0" smtClean="0"/>
            </a:br>
            <a:r>
              <a:rPr lang="ru-RU" sz="3200" dirty="0" smtClean="0"/>
              <a:t>«Рекламное агентство здоровья»</a:t>
            </a:r>
            <a:endParaRPr lang="ru-RU" sz="3200" dirty="0"/>
          </a:p>
        </p:txBody>
      </p:sp>
      <p:pic>
        <p:nvPicPr>
          <p:cNvPr id="2050" name="Picture 2" descr="C:\Users\123\Pictures\Вид Гимназии\3а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96" t="10537" r="22340" b="-10537"/>
          <a:stretch/>
        </p:blipFill>
        <p:spPr bwMode="auto">
          <a:xfrm>
            <a:off x="-324544" y="2204864"/>
            <a:ext cx="5733287" cy="4076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08104" y="1988840"/>
            <a:ext cx="3168352" cy="3755865"/>
          </a:xfrm>
        </p:spPr>
        <p:txBody>
          <a:bodyPr>
            <a:normAutofit fontScale="70000" lnSpcReduction="20000"/>
          </a:bodyPr>
          <a:lstStyle/>
          <a:p>
            <a:r>
              <a:rPr lang="ru-RU" sz="2000" dirty="0" smtClean="0"/>
              <a:t>Подготовительный этап;</a:t>
            </a:r>
          </a:p>
          <a:p>
            <a:r>
              <a:rPr lang="ru-RU" sz="2000" dirty="0" smtClean="0"/>
              <a:t>Старт акции «Рекламное агентство здоровья»;</a:t>
            </a:r>
          </a:p>
          <a:p>
            <a:r>
              <a:rPr lang="ru-RU" sz="2000" dirty="0" smtClean="0"/>
              <a:t>Занятие с элементами тренинга «Дым вокруг от сигарет, мне в том дыме места нет»;</a:t>
            </a:r>
          </a:p>
          <a:p>
            <a:r>
              <a:rPr lang="ru-RU" sz="2000" dirty="0" smtClean="0"/>
              <a:t>Работа по маршрутным листам;</a:t>
            </a:r>
          </a:p>
          <a:p>
            <a:r>
              <a:rPr lang="ru-RU" sz="2000" dirty="0" err="1" smtClean="0"/>
              <a:t>Исследовательско</a:t>
            </a:r>
            <a:r>
              <a:rPr lang="ru-RU" sz="2000" dirty="0" smtClean="0"/>
              <a:t> - творческая конференция «Напомним каждому с любовью – курение вредит здоровью!»;</a:t>
            </a:r>
          </a:p>
          <a:p>
            <a:r>
              <a:rPr lang="ru-RU" sz="2000" dirty="0" smtClean="0"/>
              <a:t> Оформление стенда «Рекламное агентство здоровья»;</a:t>
            </a:r>
          </a:p>
          <a:p>
            <a:r>
              <a:rPr lang="ru-RU" sz="2000" dirty="0" smtClean="0"/>
              <a:t>Круглый стол (рефлексия).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6552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Участники акции </a:t>
            </a:r>
            <a:br>
              <a:rPr lang="ru-RU" sz="3200" dirty="0" smtClean="0"/>
            </a:br>
            <a:r>
              <a:rPr lang="ru-RU" sz="3200" dirty="0" smtClean="0"/>
              <a:t>«Рекламное агентство здоровья»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916832"/>
            <a:ext cx="3600400" cy="360273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1 группа «Медики»</a:t>
            </a:r>
          </a:p>
          <a:p>
            <a:r>
              <a:rPr lang="ru-RU" dirty="0" smtClean="0"/>
              <a:t>2 группа «Социологи»</a:t>
            </a:r>
          </a:p>
          <a:p>
            <a:r>
              <a:rPr lang="ru-RU" dirty="0" smtClean="0"/>
              <a:t>3 группа «Юристы»</a:t>
            </a:r>
          </a:p>
          <a:p>
            <a:r>
              <a:rPr lang="ru-RU" dirty="0" smtClean="0"/>
              <a:t>4 группа «Журналисты»</a:t>
            </a:r>
          </a:p>
          <a:p>
            <a:r>
              <a:rPr lang="ru-RU" dirty="0" smtClean="0"/>
              <a:t>5 группа «Оформители»</a:t>
            </a:r>
          </a:p>
          <a:p>
            <a:r>
              <a:rPr lang="ru-RU" dirty="0" smtClean="0"/>
              <a:t>6 группа «Агитбригада»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" t="24595" r="9591" b="10555"/>
          <a:stretch/>
        </p:blipFill>
        <p:spPr bwMode="auto">
          <a:xfrm>
            <a:off x="5418869" y="1484784"/>
            <a:ext cx="3104589" cy="2445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23"/>
          <a:stretch/>
        </p:blipFill>
        <p:spPr>
          <a:xfrm>
            <a:off x="3347864" y="3501008"/>
            <a:ext cx="3480386" cy="2309517"/>
          </a:xfrm>
        </p:spPr>
      </p:pic>
    </p:spTree>
    <p:extLst>
      <p:ext uri="{BB962C8B-B14F-4D97-AF65-F5344CB8AC3E}">
        <p14:creationId xmlns:p14="http://schemas.microsoft.com/office/powerpoint/2010/main" val="326540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ru-RU" dirty="0"/>
              <a:t>1 группа «Медики»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3568" y="2132856"/>
            <a:ext cx="3489576" cy="360273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Подготовить листовку: «О вредном воздействии табака на организм человека»;</a:t>
            </a:r>
          </a:p>
          <a:p>
            <a:r>
              <a:rPr lang="ru-RU" dirty="0" smtClean="0"/>
              <a:t>Подготовить выступление на </a:t>
            </a:r>
            <a:r>
              <a:rPr lang="ru-RU" dirty="0" err="1" smtClean="0"/>
              <a:t>исследовательско</a:t>
            </a:r>
            <a:r>
              <a:rPr lang="ru-RU" dirty="0" smtClean="0"/>
              <a:t> – творческую конференцию «Напомним каждому с любовью – курение вредит здоровью».</a:t>
            </a:r>
            <a:endParaRPr lang="ru-RU" dirty="0"/>
          </a:p>
        </p:txBody>
      </p:sp>
      <p:pic>
        <p:nvPicPr>
          <p:cNvPr id="4098" name="Picture 2" descr="F:\DSCN80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132856"/>
            <a:ext cx="4578721" cy="343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0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2 группа «Социологи»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628800"/>
            <a:ext cx="3456384" cy="424847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Подготовить анкеты;</a:t>
            </a:r>
          </a:p>
          <a:p>
            <a:r>
              <a:rPr lang="ru-RU" dirty="0" smtClean="0"/>
              <a:t>Провести опрос среди обучающихся 8-9-х классов;</a:t>
            </a:r>
          </a:p>
          <a:p>
            <a:r>
              <a:rPr lang="ru-RU" dirty="0" smtClean="0"/>
              <a:t>Подготовить отчёт об итогах анкетирования;</a:t>
            </a:r>
          </a:p>
          <a:p>
            <a:r>
              <a:rPr lang="ru-RU" dirty="0" smtClean="0"/>
              <a:t>Подготовить выступление на </a:t>
            </a:r>
            <a:r>
              <a:rPr lang="ru-RU" dirty="0" err="1" smtClean="0"/>
              <a:t>иссследовательско</a:t>
            </a:r>
            <a:r>
              <a:rPr lang="ru-RU" dirty="0" smtClean="0"/>
              <a:t> – творческую конференцию </a:t>
            </a:r>
            <a:r>
              <a:rPr lang="ru-RU" dirty="0"/>
              <a:t>«Напомним каждому с любовью – курение вредит здоровью</a:t>
            </a:r>
            <a:r>
              <a:rPr lang="ru-RU" dirty="0" smtClean="0"/>
              <a:t>».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" t="19290" r="20506"/>
          <a:stretch/>
        </p:blipFill>
        <p:spPr bwMode="auto">
          <a:xfrm>
            <a:off x="4427984" y="1057284"/>
            <a:ext cx="3242614" cy="227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123\Desktop\5классы  фото Агенство здоровье\SDC116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4" t="28991" r="25874" b="1"/>
          <a:stretch/>
        </p:blipFill>
        <p:spPr bwMode="auto">
          <a:xfrm>
            <a:off x="5580112" y="3429000"/>
            <a:ext cx="2960915" cy="233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70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3 группа «Юристы»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1412776"/>
            <a:ext cx="3931920" cy="43891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Изучить законы об ответственности за употребление табака;</a:t>
            </a:r>
          </a:p>
          <a:p>
            <a:r>
              <a:rPr lang="ru-RU" dirty="0" smtClean="0"/>
              <a:t>Подготовить листовку «</a:t>
            </a:r>
            <a:r>
              <a:rPr lang="ru-RU" dirty="0" err="1" smtClean="0"/>
              <a:t>Табакокурение</a:t>
            </a:r>
            <a:r>
              <a:rPr lang="ru-RU" dirty="0" smtClean="0"/>
              <a:t> и ответственность»;</a:t>
            </a:r>
          </a:p>
          <a:p>
            <a:r>
              <a:rPr lang="ru-RU" dirty="0" smtClean="0"/>
              <a:t>Подготовить выступление на </a:t>
            </a:r>
            <a:r>
              <a:rPr lang="ru-RU" dirty="0" err="1" smtClean="0"/>
              <a:t>исследовательско</a:t>
            </a:r>
            <a:r>
              <a:rPr lang="ru-RU" dirty="0" smtClean="0"/>
              <a:t> – творческую конференцию </a:t>
            </a:r>
            <a:r>
              <a:rPr lang="ru-RU" dirty="0"/>
              <a:t>«Напомним каждому с любовью – курение вредит здоровью».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D:\Загрузки\c83se6amFMQ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9" r="46693" b="7721"/>
          <a:stretch/>
        </p:blipFill>
        <p:spPr bwMode="auto">
          <a:xfrm>
            <a:off x="6732240" y="1988840"/>
            <a:ext cx="1951275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Загрузки\McngM47fSz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052736"/>
            <a:ext cx="244827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16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/>
              <a:t>4 группа «Журналисты»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55576" y="1556792"/>
            <a:ext cx="3312368" cy="396044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Составить памятку «Это должен знать каждый»;</a:t>
            </a:r>
          </a:p>
          <a:p>
            <a:r>
              <a:rPr lang="ru-RU" dirty="0" smtClean="0"/>
              <a:t>Размножить памятку и раздать участникам акции;</a:t>
            </a:r>
          </a:p>
          <a:p>
            <a:r>
              <a:rPr lang="ru-RU" dirty="0" smtClean="0"/>
              <a:t>Подготовить выступление на </a:t>
            </a:r>
            <a:r>
              <a:rPr lang="ru-RU" dirty="0" err="1" smtClean="0"/>
              <a:t>исследовательско</a:t>
            </a:r>
            <a:r>
              <a:rPr lang="ru-RU" dirty="0" smtClean="0"/>
              <a:t> -</a:t>
            </a:r>
            <a:r>
              <a:rPr lang="ru-RU" dirty="0"/>
              <a:t>творческую </a:t>
            </a:r>
            <a:r>
              <a:rPr lang="ru-RU" dirty="0" smtClean="0"/>
              <a:t>конференцию «Напомним </a:t>
            </a:r>
            <a:r>
              <a:rPr lang="ru-RU" dirty="0"/>
              <a:t>каждому с любовью – курение вредит здоровью».</a:t>
            </a:r>
          </a:p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6" name="Picture 2" descr="F:\DSCN2119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"/>
          <a:stretch/>
        </p:blipFill>
        <p:spPr bwMode="auto">
          <a:xfrm>
            <a:off x="5004048" y="1124744"/>
            <a:ext cx="3531575" cy="254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DSCN21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78" r="17034"/>
          <a:stretch/>
        </p:blipFill>
        <p:spPr bwMode="auto">
          <a:xfrm>
            <a:off x="5076056" y="3789040"/>
            <a:ext cx="356571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53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5 группа «Оформители»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412776"/>
            <a:ext cx="3456384" cy="4095343"/>
          </a:xfrm>
        </p:spPr>
        <p:txBody>
          <a:bodyPr>
            <a:normAutofit fontScale="70000" lnSpcReduction="20000"/>
          </a:bodyPr>
          <a:lstStyle/>
          <a:p>
            <a:r>
              <a:rPr lang="ru-RU" sz="2900" dirty="0" smtClean="0"/>
              <a:t>Придумать слоганы о вреде </a:t>
            </a:r>
            <a:r>
              <a:rPr lang="ru-RU" sz="2900" dirty="0" err="1" smtClean="0"/>
              <a:t>табакокурения</a:t>
            </a:r>
            <a:r>
              <a:rPr lang="ru-RU" sz="2900" dirty="0" smtClean="0"/>
              <a:t>;</a:t>
            </a:r>
          </a:p>
          <a:p>
            <a:r>
              <a:rPr lang="ru-RU" sz="2900" dirty="0" smtClean="0"/>
              <a:t>Записать на полосках бумаги слоганы и высказывания о вреде </a:t>
            </a:r>
            <a:r>
              <a:rPr lang="ru-RU" sz="2900" dirty="0" err="1" smtClean="0"/>
              <a:t>табакокурения</a:t>
            </a:r>
            <a:r>
              <a:rPr lang="ru-RU" sz="2900" dirty="0" smtClean="0"/>
              <a:t>;</a:t>
            </a:r>
          </a:p>
          <a:p>
            <a:r>
              <a:rPr lang="ru-RU" sz="2900" dirty="0" smtClean="0"/>
              <a:t>Оформить помещение для проведения мероприятия;</a:t>
            </a:r>
          </a:p>
          <a:p>
            <a:r>
              <a:rPr lang="ru-RU" sz="2900" dirty="0" smtClean="0"/>
              <a:t>Оформить стенд «Сигарета – не конфета!».</a:t>
            </a:r>
          </a:p>
          <a:p>
            <a:endParaRPr lang="ru-RU" sz="2900" dirty="0" smtClean="0"/>
          </a:p>
          <a:p>
            <a:endParaRPr lang="ru-RU" sz="2900" dirty="0" smtClean="0"/>
          </a:p>
          <a:p>
            <a:endParaRPr lang="ru-RU" dirty="0"/>
          </a:p>
        </p:txBody>
      </p:sp>
      <p:pic>
        <p:nvPicPr>
          <p:cNvPr id="7170" name="Picture 2" descr="C:\Users\123\Desktop\5классы  фото Агенство здоровье\SDC1168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7"/>
          <a:stretch/>
        </p:blipFill>
        <p:spPr bwMode="auto">
          <a:xfrm>
            <a:off x="4932040" y="1151537"/>
            <a:ext cx="3147813" cy="477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24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23\Pictures\рисунки детей\ЗОЖ 5в, 15 г\SDC1786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" t="8031" r="2378" b="13555"/>
          <a:stretch/>
        </p:blipFill>
        <p:spPr bwMode="auto">
          <a:xfrm>
            <a:off x="683568" y="764704"/>
            <a:ext cx="7718008" cy="482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63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404</TotalTime>
  <Words>431</Words>
  <Application>Microsoft Office PowerPoint</Application>
  <PresentationFormat>Экран (4:3)</PresentationFormat>
  <Paragraphs>59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 Социально - творческий проект «Рекламное агентство здоровья» по теме «Дым вокруг от сигарет, мне в том дыме места нет»</vt:lpstr>
      <vt:lpstr>Этапы проведения акции «Рекламное агентство здоровья»</vt:lpstr>
      <vt:lpstr>Участники акции  «Рекламное агентство здоровья» </vt:lpstr>
      <vt:lpstr>1 группа «Медики»</vt:lpstr>
      <vt:lpstr>2 группа «Социологи» </vt:lpstr>
      <vt:lpstr>3 группа «Юристы» </vt:lpstr>
      <vt:lpstr>4 группа «Журналисты» </vt:lpstr>
      <vt:lpstr>5 группа «Оформители» </vt:lpstr>
      <vt:lpstr>Презентация PowerPoint</vt:lpstr>
      <vt:lpstr>Презентация PowerPoint</vt:lpstr>
      <vt:lpstr>6 группа «Агитбригада» </vt:lpstr>
      <vt:lpstr>Презентация PowerPoint</vt:lpstr>
      <vt:lpstr>План исследовательско – творческой конференции «Напомним каждому с любовью – курение вредит здоровью»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Рекламное Агентство Здоровье</dc:title>
  <dc:creator>123</dc:creator>
  <cp:lastModifiedBy>Елена</cp:lastModifiedBy>
  <cp:revision>23</cp:revision>
  <dcterms:created xsi:type="dcterms:W3CDTF">2020-10-13T12:59:40Z</dcterms:created>
  <dcterms:modified xsi:type="dcterms:W3CDTF">2020-10-17T17:09:14Z</dcterms:modified>
</cp:coreProperties>
</file>