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7" r:id="rId2"/>
    <p:sldId id="266" r:id="rId3"/>
    <p:sldId id="264" r:id="rId4"/>
    <p:sldId id="268" r:id="rId5"/>
    <p:sldId id="270" r:id="rId6"/>
    <p:sldId id="271" r:id="rId7"/>
    <p:sldId id="265" r:id="rId8"/>
    <p:sldId id="272" r:id="rId9"/>
    <p:sldId id="269" r:id="rId10"/>
    <p:sldId id="273" r:id="rId11"/>
    <p:sldId id="260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AAD3"/>
    <a:srgbClr val="85DFFF"/>
    <a:srgbClr val="33CCFF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52512-3BEA-47F6-A84E-F7C864D73700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FC6EE-C6C9-44CF-950A-F77A8DB24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FC6EE-C6C9-44CF-950A-F77A8DB2413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hyperlink" Target="videoplayback.mp4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playcast.ru/uploads/2016/12/02/207355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6294512" cy="5745832"/>
          </a:xfrm>
          <a:prstGeom prst="rect">
            <a:avLst/>
          </a:prstGeom>
          <a:noFill/>
        </p:spPr>
      </p:pic>
      <p:pic>
        <p:nvPicPr>
          <p:cNvPr id="2050" name="Picture 2" descr="http://img0.liveinternet.ru/images/attach/c/2/65/698/65698425_1287903449_9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700808"/>
            <a:ext cx="2280768" cy="38884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39752" y="414908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патснежнек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551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0.liveinternet.ru/images/attach/c/2/65/698/65698425_1287903449_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76672"/>
            <a:ext cx="2304256" cy="33843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3717032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Наступила    зима .  Белый  снежный   ковёр покрыл  землю .  Морозный   узор   украсил окна   домов .  Как красиво вокруг!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playcast.ru/uploads/2016/12/02/20735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764704"/>
            <a:ext cx="3312368" cy="3023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6551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0.liveinternet.ru/images/attach/c/2/65/698/65698425_1287903449_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980728"/>
            <a:ext cx="2016224" cy="489654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03648" y="1844824"/>
            <a:ext cx="5256584" cy="3673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Закончите следующие предложения:</a:t>
            </a: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понял …</a:t>
            </a: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узнал …</a:t>
            </a: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было интересно …</a:t>
            </a: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было трудно …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 rot="13511977">
            <a:off x="7585807" y="3116040"/>
            <a:ext cx="267719" cy="1299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253252">
            <a:off x="5392763" y="5059552"/>
            <a:ext cx="337247" cy="153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 descr="http://www.playcast.ru/uploads/2015/12/20/16423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3403235" cy="2664296"/>
          </a:xfrm>
          <a:prstGeom prst="rect">
            <a:avLst/>
          </a:prstGeom>
          <a:noFill/>
        </p:spPr>
      </p:pic>
      <p:pic>
        <p:nvPicPr>
          <p:cNvPr id="5" name="Picture 4" descr="http://stat18.privet.ru/lr/0a322ef57ba0a3cb3d825b41f2a391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980728"/>
            <a:ext cx="5038519" cy="2736304"/>
          </a:xfrm>
          <a:prstGeom prst="rect">
            <a:avLst/>
          </a:prstGeom>
          <a:noFill/>
        </p:spPr>
      </p:pic>
      <p:pic>
        <p:nvPicPr>
          <p:cNvPr id="6" name="Picture 2" descr="http://www.playcast.ru/uploads/2016/12/15/209047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429000"/>
            <a:ext cx="2100836" cy="2088231"/>
          </a:xfrm>
          <a:prstGeom prst="rect">
            <a:avLst/>
          </a:prstGeom>
          <a:noFill/>
        </p:spPr>
      </p:pic>
      <p:pic>
        <p:nvPicPr>
          <p:cNvPr id="7" name="Picture 8" descr="http://s1.pic4you.ru/allimage/y2012/12-18/12216/284207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2132856"/>
            <a:ext cx="1418662" cy="15203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6444587">
            <a:off x="2717057" y="4755438"/>
            <a:ext cx="288032" cy="2360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3645024"/>
            <a:ext cx="108012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игура, имеющая форму буквы L 11"/>
          <p:cNvSpPr/>
          <p:nvPr/>
        </p:nvSpPr>
        <p:spPr>
          <a:xfrm rot="10800000">
            <a:off x="1259632" y="3717032"/>
            <a:ext cx="1728192" cy="864096"/>
          </a:xfrm>
          <a:prstGeom prst="corner">
            <a:avLst/>
          </a:prstGeom>
          <a:solidFill>
            <a:srgbClr val="85DF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Арка 12"/>
          <p:cNvSpPr/>
          <p:nvPr/>
        </p:nvSpPr>
        <p:spPr>
          <a:xfrm>
            <a:off x="2915816" y="2420888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4355976" y="2276872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5580112" y="1628800"/>
            <a:ext cx="792088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Фигура, имеющая форму буквы L 15"/>
          <p:cNvSpPr/>
          <p:nvPr/>
        </p:nvSpPr>
        <p:spPr>
          <a:xfrm rot="7651723">
            <a:off x="6092475" y="3760120"/>
            <a:ext cx="991497" cy="1054386"/>
          </a:xfrm>
          <a:prstGeom prst="corner">
            <a:avLst/>
          </a:prstGeom>
          <a:solidFill>
            <a:srgbClr val="89AAD3"/>
          </a:solidFill>
          <a:ln>
            <a:solidFill>
              <a:srgbClr val="89AA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884368" y="2636912"/>
            <a:ext cx="720080" cy="360040"/>
          </a:xfrm>
          <a:prstGeom prst="rect">
            <a:avLst/>
          </a:prstGeom>
          <a:solidFill>
            <a:srgbClr val="33CC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img0.liveinternet.ru/images/attach/c/2/65/698/65698425_1287903449_9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3284984"/>
            <a:ext cx="1584176" cy="309634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203848" y="40466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Словоград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31640" y="980728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новых встреч, ребята!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 rot="14253252">
            <a:off x="5392763" y="5059552"/>
            <a:ext cx="337247" cy="153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6444587">
            <a:off x="2717057" y="4755438"/>
            <a:ext cx="288032" cy="2360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2" name="Picture 4" descr="http://stat18.privet.ru/lr/0a322ef57ba0a3cb3d825b41f2a391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980728"/>
            <a:ext cx="5038519" cy="2736304"/>
          </a:xfrm>
          <a:prstGeom prst="rect">
            <a:avLst/>
          </a:prstGeom>
          <a:noFill/>
        </p:spPr>
      </p:pic>
      <p:pic>
        <p:nvPicPr>
          <p:cNvPr id="17410" name="Picture 2" descr="http://www.playcast.ru/uploads/2016/12/15/209047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429000"/>
            <a:ext cx="2100836" cy="2088231"/>
          </a:xfrm>
          <a:prstGeom prst="rect">
            <a:avLst/>
          </a:prstGeom>
          <a:noFill/>
        </p:spPr>
      </p:pic>
      <p:pic>
        <p:nvPicPr>
          <p:cNvPr id="17414" name="Picture 6" descr="http://www.playcast.ru/uploads/2015/12/20/1642382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996952"/>
            <a:ext cx="3403235" cy="2664296"/>
          </a:xfrm>
          <a:prstGeom prst="rect">
            <a:avLst/>
          </a:prstGeom>
          <a:noFill/>
        </p:spPr>
      </p:pic>
      <p:pic>
        <p:nvPicPr>
          <p:cNvPr id="17416" name="Picture 8" descr="http://s1.pic4you.ru/allimage/y2012/12-18/12216/284207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1484784"/>
            <a:ext cx="1418662" cy="15203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03848" y="62068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Словоград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3645024"/>
            <a:ext cx="108012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3511977">
            <a:off x="7133498" y="2576990"/>
            <a:ext cx="267719" cy="1299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Фигура, имеющая форму буквы L 12"/>
          <p:cNvSpPr/>
          <p:nvPr/>
        </p:nvSpPr>
        <p:spPr>
          <a:xfrm rot="10800000">
            <a:off x="1115616" y="3717032"/>
            <a:ext cx="1728192" cy="864096"/>
          </a:xfrm>
          <a:prstGeom prst="corner">
            <a:avLst/>
          </a:prstGeom>
          <a:solidFill>
            <a:srgbClr val="85DF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Арка 13"/>
          <p:cNvSpPr/>
          <p:nvPr/>
        </p:nvSpPr>
        <p:spPr>
          <a:xfrm>
            <a:off x="2915816" y="2420888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4355976" y="2276872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Арка 15"/>
          <p:cNvSpPr/>
          <p:nvPr/>
        </p:nvSpPr>
        <p:spPr>
          <a:xfrm>
            <a:off x="5580112" y="1628800"/>
            <a:ext cx="792088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40352" y="1988840"/>
            <a:ext cx="720080" cy="360040"/>
          </a:xfrm>
          <a:prstGeom prst="rect">
            <a:avLst/>
          </a:prstGeom>
          <a:solidFill>
            <a:srgbClr val="33CC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Фигура, имеющая форму буквы L 17"/>
          <p:cNvSpPr/>
          <p:nvPr/>
        </p:nvSpPr>
        <p:spPr>
          <a:xfrm rot="7651723">
            <a:off x="5948459" y="3760119"/>
            <a:ext cx="991497" cy="1054386"/>
          </a:xfrm>
          <a:prstGeom prst="corner">
            <a:avLst/>
          </a:prstGeom>
          <a:solidFill>
            <a:srgbClr val="89AAD3"/>
          </a:solidFill>
          <a:ln>
            <a:solidFill>
              <a:srgbClr val="89AA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 rot="13511977">
            <a:off x="7585807" y="3116040"/>
            <a:ext cx="267719" cy="1299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253252">
            <a:off x="5392763" y="5059552"/>
            <a:ext cx="337247" cy="153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 descr="http://www.playcast.ru/uploads/2015/12/20/16423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3403235" cy="2664296"/>
          </a:xfrm>
          <a:prstGeom prst="rect">
            <a:avLst/>
          </a:prstGeom>
          <a:noFill/>
        </p:spPr>
      </p:pic>
      <p:pic>
        <p:nvPicPr>
          <p:cNvPr id="5" name="Picture 4" descr="http://stat18.privet.ru/lr/0a322ef57ba0a3cb3d825b41f2a391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980728"/>
            <a:ext cx="5038519" cy="2736304"/>
          </a:xfrm>
          <a:prstGeom prst="rect">
            <a:avLst/>
          </a:prstGeom>
          <a:noFill/>
        </p:spPr>
      </p:pic>
      <p:pic>
        <p:nvPicPr>
          <p:cNvPr id="6" name="Picture 2" descr="http://www.playcast.ru/uploads/2016/12/15/209047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429000"/>
            <a:ext cx="2100836" cy="2088231"/>
          </a:xfrm>
          <a:prstGeom prst="rect">
            <a:avLst/>
          </a:prstGeom>
          <a:noFill/>
        </p:spPr>
      </p:pic>
      <p:pic>
        <p:nvPicPr>
          <p:cNvPr id="7" name="Picture 8" descr="http://s1.pic4you.ru/allimage/y2012/12-18/12216/284207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2132856"/>
            <a:ext cx="1418662" cy="15203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6444587">
            <a:off x="2717057" y="4755438"/>
            <a:ext cx="288032" cy="2360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3645024"/>
            <a:ext cx="108012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игура, имеющая форму буквы L 11"/>
          <p:cNvSpPr/>
          <p:nvPr/>
        </p:nvSpPr>
        <p:spPr>
          <a:xfrm rot="10800000">
            <a:off x="1259632" y="3717032"/>
            <a:ext cx="1728192" cy="864096"/>
          </a:xfrm>
          <a:prstGeom prst="corner">
            <a:avLst/>
          </a:prstGeom>
          <a:solidFill>
            <a:srgbClr val="85DF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Арка 12"/>
          <p:cNvSpPr/>
          <p:nvPr/>
        </p:nvSpPr>
        <p:spPr>
          <a:xfrm>
            <a:off x="2915816" y="2420888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4355976" y="2276872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5580112" y="1628800"/>
            <a:ext cx="792088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Фигура, имеющая форму буквы L 15"/>
          <p:cNvSpPr/>
          <p:nvPr/>
        </p:nvSpPr>
        <p:spPr>
          <a:xfrm rot="7651723">
            <a:off x="6092475" y="3760120"/>
            <a:ext cx="991497" cy="1054386"/>
          </a:xfrm>
          <a:prstGeom prst="corner">
            <a:avLst/>
          </a:prstGeom>
          <a:solidFill>
            <a:srgbClr val="89AAD3"/>
          </a:solidFill>
          <a:ln>
            <a:solidFill>
              <a:srgbClr val="89AA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884368" y="2636912"/>
            <a:ext cx="720080" cy="360040"/>
          </a:xfrm>
          <a:prstGeom prst="rect">
            <a:avLst/>
          </a:prstGeom>
          <a:solidFill>
            <a:srgbClr val="33CC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img0.liveinternet.ru/images/attach/c/2/65/698/65698425_1287903449_98.pn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3645024"/>
            <a:ext cx="1055911" cy="273630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203848" y="62068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Словоград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 rot="13511977">
            <a:off x="7585807" y="3116040"/>
            <a:ext cx="267719" cy="1299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253252">
            <a:off x="5392763" y="5059552"/>
            <a:ext cx="337247" cy="153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 descr="http://www.playcast.ru/uploads/2015/12/20/16423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3403235" cy="2664296"/>
          </a:xfrm>
          <a:prstGeom prst="rect">
            <a:avLst/>
          </a:prstGeom>
          <a:noFill/>
        </p:spPr>
      </p:pic>
      <p:pic>
        <p:nvPicPr>
          <p:cNvPr id="5" name="Picture 4" descr="http://stat18.privet.ru/lr/0a322ef57ba0a3cb3d825b41f2a391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980728"/>
            <a:ext cx="5038519" cy="2736304"/>
          </a:xfrm>
          <a:prstGeom prst="rect">
            <a:avLst/>
          </a:prstGeom>
          <a:noFill/>
        </p:spPr>
      </p:pic>
      <p:pic>
        <p:nvPicPr>
          <p:cNvPr id="6" name="Picture 2" descr="http://www.playcast.ru/uploads/2016/12/15/209047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429000"/>
            <a:ext cx="2100836" cy="2088231"/>
          </a:xfrm>
          <a:prstGeom prst="rect">
            <a:avLst/>
          </a:prstGeom>
          <a:noFill/>
        </p:spPr>
      </p:pic>
      <p:pic>
        <p:nvPicPr>
          <p:cNvPr id="7" name="Picture 8" descr="http://s1.pic4you.ru/allimage/y2012/12-18/12216/284207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2132856"/>
            <a:ext cx="1418662" cy="15203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6444587">
            <a:off x="2717057" y="4755438"/>
            <a:ext cx="288032" cy="2360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3645024"/>
            <a:ext cx="108012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игура, имеющая форму буквы L 11"/>
          <p:cNvSpPr/>
          <p:nvPr/>
        </p:nvSpPr>
        <p:spPr>
          <a:xfrm rot="10800000">
            <a:off x="1259632" y="3717032"/>
            <a:ext cx="1728192" cy="864096"/>
          </a:xfrm>
          <a:prstGeom prst="corner">
            <a:avLst/>
          </a:prstGeom>
          <a:solidFill>
            <a:srgbClr val="85DF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Арка 12"/>
          <p:cNvSpPr/>
          <p:nvPr/>
        </p:nvSpPr>
        <p:spPr>
          <a:xfrm>
            <a:off x="2915816" y="2420888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4355976" y="2276872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5580112" y="1628800"/>
            <a:ext cx="792088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Фигура, имеющая форму буквы L 15"/>
          <p:cNvSpPr/>
          <p:nvPr/>
        </p:nvSpPr>
        <p:spPr>
          <a:xfrm rot="7651723">
            <a:off x="6092475" y="3760120"/>
            <a:ext cx="991497" cy="1054386"/>
          </a:xfrm>
          <a:prstGeom prst="corner">
            <a:avLst/>
          </a:prstGeom>
          <a:solidFill>
            <a:srgbClr val="89AAD3"/>
          </a:solidFill>
          <a:ln>
            <a:solidFill>
              <a:srgbClr val="89AA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884368" y="2636912"/>
            <a:ext cx="720080" cy="360040"/>
          </a:xfrm>
          <a:prstGeom prst="rect">
            <a:avLst/>
          </a:prstGeom>
          <a:solidFill>
            <a:srgbClr val="33CC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img0.liveinternet.ru/images/attach/c/2/65/698/65698425_1287903449_9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573016"/>
            <a:ext cx="1055911" cy="273630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203848" y="62068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Словоград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708920"/>
            <a:ext cx="59046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                у  лётчика </a:t>
            </a:r>
          </a:p>
          <a:p>
            <a:pPr>
              <a:lnSpc>
                <a:spcPct val="200000"/>
              </a:lnSpc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Подберёзой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с резать </a:t>
            </a:r>
          </a:p>
          <a:p>
            <a:pPr>
              <a:lnSpc>
                <a:spcPct val="200000"/>
              </a:lnSpc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Нарисунке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от винтил</a:t>
            </a:r>
          </a:p>
          <a:p>
            <a:pPr>
              <a:lnSpc>
                <a:spcPct val="20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Подписал                    под письмом</a:t>
            </a:r>
          </a:p>
          <a:p>
            <a:pPr>
              <a:lnSpc>
                <a:spcPct val="200000"/>
              </a:lnSpc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img0.liveinternet.ru/images/attach/c/2/65/698/65698425_1287903449_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836711"/>
            <a:ext cx="1440160" cy="3732053"/>
          </a:xfrm>
          <a:prstGeom prst="rect">
            <a:avLst/>
          </a:prstGeom>
          <a:noFill/>
        </p:spPr>
      </p:pic>
      <p:pic>
        <p:nvPicPr>
          <p:cNvPr id="4" name="Picture 2" descr="http://www.playcast.ru/uploads/2016/12/02/20735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764704"/>
            <a:ext cx="2016224" cy="1840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6551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 rot="13511977">
            <a:off x="7585807" y="3116040"/>
            <a:ext cx="267719" cy="1299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253252">
            <a:off x="5392763" y="5059552"/>
            <a:ext cx="337247" cy="153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 descr="http://www.playcast.ru/uploads/2015/12/20/16423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3403235" cy="2664296"/>
          </a:xfrm>
          <a:prstGeom prst="rect">
            <a:avLst/>
          </a:prstGeom>
          <a:noFill/>
        </p:spPr>
      </p:pic>
      <p:pic>
        <p:nvPicPr>
          <p:cNvPr id="5" name="Picture 4" descr="http://stat18.privet.ru/lr/0a322ef57ba0a3cb3d825b41f2a391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980728"/>
            <a:ext cx="5038519" cy="2736304"/>
          </a:xfrm>
          <a:prstGeom prst="rect">
            <a:avLst/>
          </a:prstGeom>
          <a:noFill/>
        </p:spPr>
      </p:pic>
      <p:pic>
        <p:nvPicPr>
          <p:cNvPr id="6" name="Picture 2" descr="http://www.playcast.ru/uploads/2016/12/15/209047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429000"/>
            <a:ext cx="2100836" cy="2088231"/>
          </a:xfrm>
          <a:prstGeom prst="rect">
            <a:avLst/>
          </a:prstGeom>
          <a:noFill/>
        </p:spPr>
      </p:pic>
      <p:pic>
        <p:nvPicPr>
          <p:cNvPr id="7" name="Picture 8" descr="http://s1.pic4you.ru/allimage/y2012/12-18/12216/284207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2132856"/>
            <a:ext cx="1418662" cy="15203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6444587">
            <a:off x="2717057" y="4755438"/>
            <a:ext cx="288032" cy="2360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3645024"/>
            <a:ext cx="108012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игура, имеющая форму буквы L 11"/>
          <p:cNvSpPr/>
          <p:nvPr/>
        </p:nvSpPr>
        <p:spPr>
          <a:xfrm rot="10800000">
            <a:off x="1259632" y="3717032"/>
            <a:ext cx="1728192" cy="864096"/>
          </a:xfrm>
          <a:prstGeom prst="corner">
            <a:avLst/>
          </a:prstGeom>
          <a:solidFill>
            <a:srgbClr val="85DF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Арка 12"/>
          <p:cNvSpPr/>
          <p:nvPr/>
        </p:nvSpPr>
        <p:spPr>
          <a:xfrm>
            <a:off x="2915816" y="2420888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4355976" y="2276872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5580112" y="1628800"/>
            <a:ext cx="792088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Фигура, имеющая форму буквы L 15"/>
          <p:cNvSpPr/>
          <p:nvPr/>
        </p:nvSpPr>
        <p:spPr>
          <a:xfrm rot="7651723">
            <a:off x="6092475" y="3760120"/>
            <a:ext cx="991497" cy="1054386"/>
          </a:xfrm>
          <a:prstGeom prst="corner">
            <a:avLst/>
          </a:prstGeom>
          <a:solidFill>
            <a:srgbClr val="89AAD3"/>
          </a:solidFill>
          <a:ln>
            <a:solidFill>
              <a:srgbClr val="89AA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884368" y="2636912"/>
            <a:ext cx="720080" cy="360040"/>
          </a:xfrm>
          <a:prstGeom prst="rect">
            <a:avLst/>
          </a:prstGeom>
          <a:solidFill>
            <a:srgbClr val="33CC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img0.liveinternet.ru/images/attach/c/2/65/698/65698425_1287903449_9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3645024"/>
            <a:ext cx="1055911" cy="273630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203848" y="62068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Словоград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0.liveinternet.ru/images/attach/c/2/65/698/65698425_1287903449_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276872"/>
            <a:ext cx="1800200" cy="41044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3284984"/>
            <a:ext cx="201622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1268760"/>
            <a:ext cx="2448272" cy="93610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3284984"/>
            <a:ext cx="2160240" cy="108012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331640" y="357301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лёгкое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141277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среднее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72200" y="357301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сложное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http://www.playcast.ru/uploads/2016/12/02/20735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96752"/>
            <a:ext cx="2016224" cy="1840474"/>
          </a:xfrm>
          <a:prstGeom prst="rect">
            <a:avLst/>
          </a:prstGeom>
          <a:noFill/>
        </p:spPr>
      </p:pic>
      <p:pic>
        <p:nvPicPr>
          <p:cNvPr id="13" name="Picture 2" descr="http://www.playcast.ru/uploads/2016/12/02/20735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124744"/>
            <a:ext cx="2016224" cy="1840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6551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 rot="13511977">
            <a:off x="7585807" y="3116040"/>
            <a:ext cx="267719" cy="1299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4253252">
            <a:off x="5392763" y="5059552"/>
            <a:ext cx="337247" cy="1535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 descr="http://www.playcast.ru/uploads/2015/12/20/164238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3403235" cy="2664296"/>
          </a:xfrm>
          <a:prstGeom prst="rect">
            <a:avLst/>
          </a:prstGeom>
          <a:noFill/>
        </p:spPr>
      </p:pic>
      <p:pic>
        <p:nvPicPr>
          <p:cNvPr id="5" name="Picture 4" descr="http://stat18.privet.ru/lr/0a322ef57ba0a3cb3d825b41f2a391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980728"/>
            <a:ext cx="5038519" cy="2736304"/>
          </a:xfrm>
          <a:prstGeom prst="rect">
            <a:avLst/>
          </a:prstGeom>
          <a:noFill/>
        </p:spPr>
      </p:pic>
      <p:pic>
        <p:nvPicPr>
          <p:cNvPr id="6" name="Picture 2" descr="http://www.playcast.ru/uploads/2016/12/15/209047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429000"/>
            <a:ext cx="2100836" cy="2088231"/>
          </a:xfrm>
          <a:prstGeom prst="rect">
            <a:avLst/>
          </a:prstGeom>
          <a:noFill/>
        </p:spPr>
      </p:pic>
      <p:pic>
        <p:nvPicPr>
          <p:cNvPr id="7" name="Picture 8" descr="http://s1.pic4you.ru/allimage/y2012/12-18/12216/284207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2132856"/>
            <a:ext cx="1418662" cy="15203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6444587">
            <a:off x="2717057" y="4755438"/>
            <a:ext cx="288032" cy="2360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3645024"/>
            <a:ext cx="108012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игура, имеющая форму буквы L 11"/>
          <p:cNvSpPr/>
          <p:nvPr/>
        </p:nvSpPr>
        <p:spPr>
          <a:xfrm rot="10800000">
            <a:off x="1259632" y="3717032"/>
            <a:ext cx="1728192" cy="864096"/>
          </a:xfrm>
          <a:prstGeom prst="corner">
            <a:avLst/>
          </a:prstGeom>
          <a:solidFill>
            <a:srgbClr val="85DF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Арка 12"/>
          <p:cNvSpPr/>
          <p:nvPr/>
        </p:nvSpPr>
        <p:spPr>
          <a:xfrm>
            <a:off x="2915816" y="2420888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4355976" y="2276872"/>
            <a:ext cx="1368152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5580112" y="1628800"/>
            <a:ext cx="792088" cy="72008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Фигура, имеющая форму буквы L 15"/>
          <p:cNvSpPr/>
          <p:nvPr/>
        </p:nvSpPr>
        <p:spPr>
          <a:xfrm rot="7651723">
            <a:off x="6092475" y="3760120"/>
            <a:ext cx="991497" cy="1054386"/>
          </a:xfrm>
          <a:prstGeom prst="corner">
            <a:avLst/>
          </a:prstGeom>
          <a:solidFill>
            <a:srgbClr val="89AAD3"/>
          </a:solidFill>
          <a:ln>
            <a:solidFill>
              <a:srgbClr val="89AA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884368" y="2636912"/>
            <a:ext cx="720080" cy="360040"/>
          </a:xfrm>
          <a:prstGeom prst="rect">
            <a:avLst/>
          </a:prstGeom>
          <a:solidFill>
            <a:srgbClr val="33CCFF"/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img0.liveinternet.ru/images/attach/c/2/65/698/65698425_1287903449_9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1340768"/>
            <a:ext cx="1055911" cy="2088232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203848" y="62068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Словоград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0.liveinternet.ru/images/attach/c/2/65/698/65698425_1287903449_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76672"/>
            <a:ext cx="1631975" cy="32403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3717032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Наступил…    зим… . Бел… …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снежн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 …   ковёр покрыл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земл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 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Морозн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 … узор   украсил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окн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 дом… … . Как красиво вокруг!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playcast.ru/uploads/2016/12/02/20735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764704"/>
            <a:ext cx="3312368" cy="3023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6551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97</Words>
  <Application>Microsoft Office PowerPoint</Application>
  <PresentationFormat>Экран (4:3)</PresentationFormat>
  <Paragraphs>23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Светлана</cp:lastModifiedBy>
  <cp:revision>47</cp:revision>
  <dcterms:created xsi:type="dcterms:W3CDTF">2014-07-06T18:18:01Z</dcterms:created>
  <dcterms:modified xsi:type="dcterms:W3CDTF">2020-04-26T17:34:19Z</dcterms:modified>
</cp:coreProperties>
</file>