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8" r:id="rId3"/>
    <p:sldMasterId id="2147483732" r:id="rId4"/>
    <p:sldMasterId id="2147483744" r:id="rId5"/>
  </p:sldMasterIdLst>
  <p:sldIdLst>
    <p:sldId id="283" r:id="rId6"/>
    <p:sldId id="300" r:id="rId7"/>
    <p:sldId id="302" r:id="rId8"/>
    <p:sldId id="303" r:id="rId9"/>
    <p:sldId id="296" r:id="rId10"/>
    <p:sldId id="316" r:id="rId11"/>
    <p:sldId id="290" r:id="rId12"/>
    <p:sldId id="304" r:id="rId13"/>
    <p:sldId id="30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33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087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010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098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426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41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85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23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71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11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51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7669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677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985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776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187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471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747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1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635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591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238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663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917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551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726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886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278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72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00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587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502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595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04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245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488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9241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8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60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678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687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752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6479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8236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63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90795-C921-46D2-9993-CCBC6C40F98A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43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93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331CC96-D598-4BEC-8701-AA7BC2849BCE}" type="datetimeFigureOut">
              <a:rPr lang="ru-RU" smtClean="0">
                <a:solidFill>
                  <a:srgbClr val="000000"/>
                </a:solidFill>
              </a:rPr>
              <a:pPr/>
              <a:t>09.12.2020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506ABD-DF0E-4590-BCB7-AD3FD18EE4D7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0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0506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«Но разве о войне   мечтают дети?»</a:t>
            </a:r>
            <a:endParaRPr kumimoji="0" lang="ru-RU" sz="7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2949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7848872" cy="5106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169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190500" algn="l"/>
              </a:tabLst>
            </a:pPr>
            <a:endParaRPr lang="ru-RU" sz="2400" dirty="0" smtClean="0">
              <a:latin typeface="Arial Black" panose="020B0A04020102020204" pitchFamily="34" charset="0"/>
              <a:ea typeface="Times New Roman"/>
            </a:endParaRPr>
          </a:p>
          <a:p>
            <a:pPr lvl="0">
              <a:lnSpc>
                <a:spcPts val="1690"/>
              </a:lnSpc>
              <a:spcAft>
                <a:spcPts val="0"/>
              </a:spcAft>
              <a:buSzPts val="1000"/>
              <a:tabLst>
                <a:tab pos="1905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</a:t>
            </a:r>
            <a:r>
              <a:rPr lang="ru-RU" sz="2400" i="1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</a:rPr>
              <a:t>- Цели:</a:t>
            </a:r>
          </a:p>
          <a:p>
            <a:pPr lvl="0">
              <a:lnSpc>
                <a:spcPts val="1690"/>
              </a:lnSpc>
              <a:buSzPts val="1000"/>
              <a:tabLst>
                <a:tab pos="190500" algn="l"/>
              </a:tabLst>
            </a:pPr>
            <a:endParaRPr lang="ru-RU" sz="2400" i="1" dirty="0" smtClean="0">
              <a:solidFill>
                <a:srgbClr val="000000"/>
              </a:solidFill>
              <a:latin typeface="Arial Black" panose="020B0A04020102020204" pitchFamily="34" charset="0"/>
              <a:ea typeface="Times New Roman"/>
            </a:endParaRPr>
          </a:p>
          <a:p>
            <a:pPr lvl="0">
              <a:lnSpc>
                <a:spcPts val="1690"/>
              </a:lnSpc>
              <a:buSzPts val="1000"/>
              <a:tabLst>
                <a:tab pos="190500" algn="l"/>
              </a:tabLst>
            </a:pPr>
            <a:r>
              <a:rPr lang="ru-RU" sz="2400" i="1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-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Расширить  знания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об истории своей</a:t>
            </a:r>
          </a:p>
          <a:p>
            <a:pPr marL="342900" lvl="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190500" algn="l"/>
              </a:tabLst>
            </a:pP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 lvl="0">
              <a:lnSpc>
                <a:spcPts val="1690"/>
              </a:lnSpc>
              <a:buSzPts val="1000"/>
              <a:tabLst>
                <a:tab pos="190500" algn="l"/>
              </a:tabLst>
            </a:pP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 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страны.</a:t>
            </a: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 marL="342900" lvl="0" indent="-342900" algn="ctr">
              <a:lnSpc>
                <a:spcPts val="169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190500" algn="l"/>
              </a:tabLst>
            </a:pPr>
            <a:endParaRPr lang="ru-RU" sz="2400" i="1" dirty="0" smtClean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1905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- Расширить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представления детей о </a:t>
            </a:r>
            <a:endParaRPr lang="ru-RU" sz="2400" i="1" dirty="0" smtClean="0">
              <a:latin typeface="Arial Black" panose="020B0A04020102020204" pitchFamily="34" charset="0"/>
              <a:ea typeface="Times New Roman"/>
            </a:endParaRPr>
          </a:p>
          <a:p>
            <a:pPr marL="34290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190500" algn="l"/>
              </a:tabLst>
            </a:pPr>
            <a:endParaRPr lang="ru-RU" sz="2400" i="1" dirty="0" smtClean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1905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Великой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Отечественной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войне.</a:t>
            </a:r>
          </a:p>
          <a:p>
            <a:pPr marL="34290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190500" algn="l"/>
              </a:tabLst>
            </a:pP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- Рассказать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о трудовом героизме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ребят-</a:t>
            </a: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 </a:t>
            </a: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ровесников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современных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мальчишек</a:t>
            </a:r>
          </a:p>
          <a:p>
            <a:pPr marL="34290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и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девчонок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.</a:t>
            </a:r>
          </a:p>
          <a:p>
            <a:pPr marL="342900" indent="-342900" algn="ctr">
              <a:lnSpc>
                <a:spcPts val="169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i="1" dirty="0" smtClean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- Прививать детям чувство глубокого </a:t>
            </a:r>
          </a:p>
          <a:p>
            <a:pPr marL="34290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уважения 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и почтения к </a:t>
            </a: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защитникам </a:t>
            </a:r>
          </a:p>
          <a:p>
            <a:pPr marL="342900" indent="-342900">
              <a:lnSpc>
                <a:spcPts val="169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i="1" dirty="0">
              <a:latin typeface="Arial Black" panose="020B0A04020102020204" pitchFamily="34" charset="0"/>
              <a:ea typeface="Times New Roman"/>
            </a:endParaRPr>
          </a:p>
          <a:p>
            <a:pPr>
              <a:lnSpc>
                <a:spcPts val="1690"/>
              </a:lnSpc>
              <a:buSzPts val="1000"/>
              <a:tabLst>
                <a:tab pos="457200" algn="l"/>
              </a:tabLst>
            </a:pPr>
            <a:r>
              <a:rPr lang="ru-RU" sz="2400" i="1" dirty="0" smtClean="0">
                <a:latin typeface="Arial Black" panose="020B0A04020102020204" pitchFamily="34" charset="0"/>
                <a:ea typeface="Times New Roman"/>
              </a:rPr>
              <a:t>  Родины</a:t>
            </a:r>
            <a:r>
              <a:rPr lang="ru-RU" sz="2400" i="1" dirty="0">
                <a:latin typeface="Arial Black" panose="020B0A04020102020204" pitchFamily="34" charset="0"/>
                <a:ea typeface="Times New Roman"/>
              </a:rPr>
              <a:t>.</a:t>
            </a:r>
          </a:p>
          <a:p>
            <a:pPr marL="228600">
              <a:lnSpc>
                <a:spcPts val="1690"/>
              </a:lnSpc>
              <a:spcAft>
                <a:spcPts val="0"/>
              </a:spcAft>
            </a:pPr>
            <a:r>
              <a:rPr lang="ru-RU" dirty="0">
                <a:ea typeface="Times New Roman"/>
              </a:rPr>
              <a:t> </a:t>
            </a:r>
            <a:endParaRPr lang="ru-RU" sz="1400" dirty="0">
              <a:latin typeface="Calibri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057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04337839_1304162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9238" y="76232"/>
            <a:ext cx="7907616" cy="6705536"/>
          </a:xfrm>
          <a:prstGeom prst="rect">
            <a:avLst/>
          </a:prstGeom>
        </p:spPr>
      </p:pic>
      <p:pic>
        <p:nvPicPr>
          <p:cNvPr id="2" name="Левитан - Внимание! Говорит Москва!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37890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5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znanio.ru/static/files/cache/99/c9/99c922da2339a1e7d8f928f7c986467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956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Народ - Вставай, страна огромная!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6680" y="2276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1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2" descr="http://www.pravmir.ru/wp-content/uploads/2012/03/8c4c82d01b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856" y="13352"/>
            <a:ext cx="8074144" cy="683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03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s://static.xabaruz.com/crop/2/3/736_736_95_23321490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42" y="24783"/>
            <a:ext cx="4032448" cy="307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099"/>
            <a:ext cx="4017963" cy="295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42" y="3178134"/>
            <a:ext cx="3177894" cy="319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78134"/>
            <a:ext cx="4017963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09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5" descr="http://4.bp.blogspot.com/-fXfM4Sgsqmc/UOLVEHezJ9I/AAAAAAAABuA/ivcukoAAx14/s1600/20+%25D0%25B3%25D0%25BE%25D0%25BB%25D0%25B8%25D0%25BA%25D0%25BE%25D0%25B2+%25D0%25BB%25D0%25B5%25D0%25BD%25D1%258F.jpeg"/>
          <p:cNvPicPr>
            <a:picLocks noChangeAspect="1" noChangeArrowheads="1"/>
          </p:cNvPicPr>
          <p:nvPr/>
        </p:nvPicPr>
        <p:blipFill>
          <a:blip r:embed="rId4"/>
          <a:srcRect l="10526" r="8771"/>
          <a:stretch>
            <a:fillRect/>
          </a:stretch>
        </p:blipFill>
        <p:spPr bwMode="auto">
          <a:xfrm>
            <a:off x="1331640" y="75183"/>
            <a:ext cx="2277466" cy="313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Golden Star medal 473.jpg"/>
          <p:cNvPicPr>
            <a:picLocks noChangeAspect="1" noChangeArrowheads="1"/>
          </p:cNvPicPr>
          <p:nvPr/>
        </p:nvPicPr>
        <p:blipFill>
          <a:blip r:embed="rId5"/>
          <a:srcRect r="52499"/>
          <a:stretch>
            <a:fillRect/>
          </a:stretch>
        </p:blipFill>
        <p:spPr bwMode="auto">
          <a:xfrm>
            <a:off x="3857620" y="4429132"/>
            <a:ext cx="114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31640" y="3244334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Лёня </a:t>
            </a:r>
            <a:r>
              <a:rPr lang="ru-RU" sz="2800" b="1" dirty="0">
                <a:solidFill>
                  <a:srgbClr val="C00000"/>
                </a:solidFill>
              </a:rPr>
              <a:t>Голиков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120" y="144896"/>
            <a:ext cx="1986933" cy="306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0572" y="3244334"/>
            <a:ext cx="2638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DA0000"/>
                </a:solidFill>
              </a:rPr>
              <a:t>Зина Портнова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9666"/>
            <a:ext cx="2298390" cy="306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28602" y="3244334"/>
            <a:ext cx="2486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Марат </a:t>
            </a:r>
            <a:r>
              <a:rPr lang="ru-RU" sz="2800" b="1" dirty="0" err="1">
                <a:solidFill>
                  <a:srgbClr val="C00000"/>
                </a:solidFill>
                <a:latin typeface="+mj-lt"/>
              </a:rPr>
              <a:t>Казей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271" y="3755346"/>
            <a:ext cx="2024203" cy="298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Журав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66804" y="38195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9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81178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0067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8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576" y="0"/>
            <a:ext cx="9144000" cy="7029400"/>
          </a:xfrm>
          <a:prstGeom prst="rect">
            <a:avLst/>
          </a:prstGeom>
        </p:spPr>
      </p:pic>
      <p:pic>
        <p:nvPicPr>
          <p:cNvPr id="4" name="Лев Лещенко_-_День Побе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8184" y="501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5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9 maya_09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9 maya_09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9 maya_09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9 maya_09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64</Words>
  <Application>Microsoft Office PowerPoint</Application>
  <PresentationFormat>Экран (4:3)</PresentationFormat>
  <Paragraphs>27</Paragraphs>
  <Slides>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Тема Office</vt:lpstr>
      <vt:lpstr>2_9 maya_09</vt:lpstr>
      <vt:lpstr>4_9 maya_09</vt:lpstr>
      <vt:lpstr>6_9 maya_09</vt:lpstr>
      <vt:lpstr>7_9 maya_09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мая.</dc:title>
  <dc:creator>User</dc:creator>
  <cp:lastModifiedBy>ДОМ</cp:lastModifiedBy>
  <cp:revision>136</cp:revision>
  <dcterms:created xsi:type="dcterms:W3CDTF">2013-05-03T14:15:21Z</dcterms:created>
  <dcterms:modified xsi:type="dcterms:W3CDTF">2020-12-09T17:54:08Z</dcterms:modified>
</cp:coreProperties>
</file>