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  <p:sldMasterId id="2147483765" r:id="rId2"/>
  </p:sldMasterIdLst>
  <p:notesMasterIdLst>
    <p:notesMasterId r:id="rId13"/>
  </p:notesMasterIdLst>
  <p:sldIdLst>
    <p:sldId id="256" r:id="rId3"/>
    <p:sldId id="316" r:id="rId4"/>
    <p:sldId id="338" r:id="rId5"/>
    <p:sldId id="336" r:id="rId6"/>
    <p:sldId id="350" r:id="rId7"/>
    <p:sldId id="317" r:id="rId8"/>
    <p:sldId id="341" r:id="rId9"/>
    <p:sldId id="339" r:id="rId10"/>
    <p:sldId id="318" r:id="rId11"/>
    <p:sldId id="327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0000"/>
    <a:srgbClr val="003300"/>
    <a:srgbClr val="FF00FF"/>
    <a:srgbClr val="FF6600"/>
    <a:srgbClr val="006600"/>
    <a:srgbClr val="0080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23" autoAdjust="0"/>
    <p:restoredTop sz="94255" autoAdjust="0"/>
  </p:normalViewPr>
  <p:slideViewPr>
    <p:cSldViewPr>
      <p:cViewPr varScale="1">
        <p:scale>
          <a:sx n="66" d="100"/>
          <a:sy n="66" d="100"/>
        </p:scale>
        <p:origin x="13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307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C27FFD5-8C04-49A5-A6CE-26E99F7727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53 w 2123"/>
                <a:gd name="T1" fmla="*/ 632 h 1696"/>
                <a:gd name="T2" fmla="*/ 517 w 2123"/>
                <a:gd name="T3" fmla="*/ 413 h 1696"/>
                <a:gd name="T4" fmla="*/ 643 w 2123"/>
                <a:gd name="T5" fmla="*/ 240 h 1696"/>
                <a:gd name="T6" fmla="*/ 882 w 2123"/>
                <a:gd name="T7" fmla="*/ 356 h 1696"/>
                <a:gd name="T8" fmla="*/ 1160 w 2123"/>
                <a:gd name="T9" fmla="*/ 525 h 1696"/>
                <a:gd name="T10" fmla="*/ 1415 w 2123"/>
                <a:gd name="T11" fmla="*/ 671 h 1696"/>
                <a:gd name="T12" fmla="*/ 1719 w 2123"/>
                <a:gd name="T13" fmla="*/ 823 h 1696"/>
                <a:gd name="T14" fmla="*/ 1797 w 2123"/>
                <a:gd name="T15" fmla="*/ 855 h 1696"/>
                <a:gd name="T16" fmla="*/ 1754 w 2123"/>
                <a:gd name="T17" fmla="*/ 819 h 1696"/>
                <a:gd name="T18" fmla="*/ 1348 w 2123"/>
                <a:gd name="T19" fmla="*/ 606 h 1696"/>
                <a:gd name="T20" fmla="*/ 1038 w 2123"/>
                <a:gd name="T21" fmla="*/ 413 h 1696"/>
                <a:gd name="T22" fmla="*/ 687 w 2123"/>
                <a:gd name="T23" fmla="*/ 199 h 1696"/>
                <a:gd name="T24" fmla="*/ 954 w 2123"/>
                <a:gd name="T25" fmla="*/ 188 h 1696"/>
                <a:gd name="T26" fmla="*/ 1227 w 2123"/>
                <a:gd name="T27" fmla="*/ 192 h 1696"/>
                <a:gd name="T28" fmla="*/ 1542 w 2123"/>
                <a:gd name="T29" fmla="*/ 163 h 1696"/>
                <a:gd name="T30" fmla="*/ 2024 w 2123"/>
                <a:gd name="T31" fmla="*/ 118 h 1696"/>
                <a:gd name="T32" fmla="*/ 1980 w 2123"/>
                <a:gd name="T33" fmla="*/ 105 h 1696"/>
                <a:gd name="T34" fmla="*/ 1471 w 2123"/>
                <a:gd name="T35" fmla="*/ 156 h 1696"/>
                <a:gd name="T36" fmla="*/ 1154 w 2123"/>
                <a:gd name="T37" fmla="*/ 166 h 1696"/>
                <a:gd name="T38" fmla="*/ 723 w 2123"/>
                <a:gd name="T39" fmla="*/ 156 h 1696"/>
                <a:gd name="T40" fmla="*/ 783 w 2123"/>
                <a:gd name="T41" fmla="*/ 138 h 1696"/>
                <a:gd name="T42" fmla="*/ 1088 w 2123"/>
                <a:gd name="T43" fmla="*/ 0 h 1696"/>
                <a:gd name="T44" fmla="*/ 1038 w 2123"/>
                <a:gd name="T45" fmla="*/ 19 h 1696"/>
                <a:gd name="T46" fmla="*/ 965 w 2123"/>
                <a:gd name="T47" fmla="*/ 51 h 1696"/>
                <a:gd name="T48" fmla="*/ 819 w 2123"/>
                <a:gd name="T49" fmla="*/ 116 h 1696"/>
                <a:gd name="T50" fmla="*/ 643 w 2123"/>
                <a:gd name="T51" fmla="*/ 170 h 1696"/>
                <a:gd name="T52" fmla="*/ 607 w 2123"/>
                <a:gd name="T53" fmla="*/ 218 h 1696"/>
                <a:gd name="T54" fmla="*/ 288 w 2123"/>
                <a:gd name="T55" fmla="*/ 356 h 1696"/>
                <a:gd name="T56" fmla="*/ 0 w 2123"/>
                <a:gd name="T57" fmla="*/ 439 h 1696"/>
                <a:gd name="T58" fmla="*/ 0 w 2123"/>
                <a:gd name="T59" fmla="*/ 443 h 1696"/>
                <a:gd name="T60" fmla="*/ 0 w 2123"/>
                <a:gd name="T61" fmla="*/ 464 h 1696"/>
                <a:gd name="T62" fmla="*/ 285 w 2123"/>
                <a:gd name="T63" fmla="*/ 384 h 1696"/>
                <a:gd name="T64" fmla="*/ 565 w 2123"/>
                <a:gd name="T65" fmla="*/ 260 h 1696"/>
                <a:gd name="T66" fmla="*/ 481 w 2123"/>
                <a:gd name="T67" fmla="*/ 406 h 1696"/>
                <a:gd name="T68" fmla="*/ 499 w 2123"/>
                <a:gd name="T69" fmla="*/ 602 h 1696"/>
                <a:gd name="T70" fmla="*/ 442 w 2123"/>
                <a:gd name="T71" fmla="*/ 706 h 1696"/>
                <a:gd name="T72" fmla="*/ 311 w 2123"/>
                <a:gd name="T73" fmla="*/ 897 h 1696"/>
                <a:gd name="T74" fmla="*/ 305 w 2123"/>
                <a:gd name="T75" fmla="*/ 1026 h 1696"/>
                <a:gd name="T76" fmla="*/ 311 w 2123"/>
                <a:gd name="T77" fmla="*/ 1026 h 1696"/>
                <a:gd name="T78" fmla="*/ 329 w 2123"/>
                <a:gd name="T79" fmla="*/ 940 h 1696"/>
                <a:gd name="T80" fmla="*/ 553 w 2123"/>
                <a:gd name="T81" fmla="*/ 632 h 1696"/>
                <a:gd name="T82" fmla="*/ 553 w 2123"/>
                <a:gd name="T83" fmla="*/ 632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32 w 969"/>
                <a:gd name="T1" fmla="*/ 1213 h 1192"/>
                <a:gd name="T2" fmla="*/ 508 w 969"/>
                <a:gd name="T3" fmla="*/ 1219 h 1192"/>
                <a:gd name="T4" fmla="*/ 598 w 969"/>
                <a:gd name="T5" fmla="*/ 1177 h 1192"/>
                <a:gd name="T6" fmla="*/ 840 w 969"/>
                <a:gd name="T7" fmla="*/ 1112 h 1192"/>
                <a:gd name="T8" fmla="*/ 969 w 969"/>
                <a:gd name="T9" fmla="*/ 1082 h 1192"/>
                <a:gd name="T10" fmla="*/ 786 w 969"/>
                <a:gd name="T11" fmla="*/ 1013 h 1192"/>
                <a:gd name="T12" fmla="*/ 574 w 969"/>
                <a:gd name="T13" fmla="*/ 971 h 1192"/>
                <a:gd name="T14" fmla="*/ 206 w 969"/>
                <a:gd name="T15" fmla="*/ 989 h 1192"/>
                <a:gd name="T16" fmla="*/ 308 w 969"/>
                <a:gd name="T17" fmla="*/ 911 h 1192"/>
                <a:gd name="T18" fmla="*/ 514 w 969"/>
                <a:gd name="T19" fmla="*/ 821 h 1192"/>
                <a:gd name="T20" fmla="*/ 721 w 969"/>
                <a:gd name="T21" fmla="*/ 689 h 1192"/>
                <a:gd name="T22" fmla="*/ 727 w 969"/>
                <a:gd name="T23" fmla="*/ 689 h 1192"/>
                <a:gd name="T24" fmla="*/ 739 w 969"/>
                <a:gd name="T25" fmla="*/ 683 h 1192"/>
                <a:gd name="T26" fmla="*/ 780 w 969"/>
                <a:gd name="T27" fmla="*/ 665 h 1192"/>
                <a:gd name="T28" fmla="*/ 804 w 969"/>
                <a:gd name="T29" fmla="*/ 659 h 1192"/>
                <a:gd name="T30" fmla="*/ 816 w 969"/>
                <a:gd name="T31" fmla="*/ 647 h 1192"/>
                <a:gd name="T32" fmla="*/ 822 w 969"/>
                <a:gd name="T33" fmla="*/ 635 h 1192"/>
                <a:gd name="T34" fmla="*/ 816 w 969"/>
                <a:gd name="T35" fmla="*/ 629 h 1192"/>
                <a:gd name="T36" fmla="*/ 810 w 969"/>
                <a:gd name="T37" fmla="*/ 617 h 1192"/>
                <a:gd name="T38" fmla="*/ 810 w 969"/>
                <a:gd name="T39" fmla="*/ 584 h 1192"/>
                <a:gd name="T40" fmla="*/ 822 w 969"/>
                <a:gd name="T41" fmla="*/ 554 h 1192"/>
                <a:gd name="T42" fmla="*/ 834 w 969"/>
                <a:gd name="T43" fmla="*/ 524 h 1192"/>
                <a:gd name="T44" fmla="*/ 853 w 969"/>
                <a:gd name="T45" fmla="*/ 494 h 1192"/>
                <a:gd name="T46" fmla="*/ 869 w 969"/>
                <a:gd name="T47" fmla="*/ 464 h 1192"/>
                <a:gd name="T48" fmla="*/ 877 w 969"/>
                <a:gd name="T49" fmla="*/ 446 h 1192"/>
                <a:gd name="T50" fmla="*/ 885 w 969"/>
                <a:gd name="T51" fmla="*/ 440 h 1192"/>
                <a:gd name="T52" fmla="*/ 885 w 969"/>
                <a:gd name="T53" fmla="*/ 356 h 1192"/>
                <a:gd name="T54" fmla="*/ 885 w 969"/>
                <a:gd name="T55" fmla="*/ 350 h 1192"/>
                <a:gd name="T56" fmla="*/ 891 w 969"/>
                <a:gd name="T57" fmla="*/ 344 h 1192"/>
                <a:gd name="T58" fmla="*/ 909 w 969"/>
                <a:gd name="T59" fmla="*/ 314 h 1192"/>
                <a:gd name="T60" fmla="*/ 921 w 969"/>
                <a:gd name="T61" fmla="*/ 278 h 1192"/>
                <a:gd name="T62" fmla="*/ 933 w 969"/>
                <a:gd name="T63" fmla="*/ 248 h 1192"/>
                <a:gd name="T64" fmla="*/ 939 w 969"/>
                <a:gd name="T65" fmla="*/ 236 h 1192"/>
                <a:gd name="T66" fmla="*/ 945 w 969"/>
                <a:gd name="T67" fmla="*/ 224 h 1192"/>
                <a:gd name="T68" fmla="*/ 963 w 969"/>
                <a:gd name="T69" fmla="*/ 173 h 1192"/>
                <a:gd name="T70" fmla="*/ 981 w 969"/>
                <a:gd name="T71" fmla="*/ 137 h 1192"/>
                <a:gd name="T72" fmla="*/ 987 w 969"/>
                <a:gd name="T73" fmla="*/ 125 h 1192"/>
                <a:gd name="T74" fmla="*/ 987 w 969"/>
                <a:gd name="T75" fmla="*/ 119 h 1192"/>
                <a:gd name="T76" fmla="*/ 1005 w 969"/>
                <a:gd name="T77" fmla="*/ 0 h 1192"/>
                <a:gd name="T78" fmla="*/ 981 w 969"/>
                <a:gd name="T79" fmla="*/ 47 h 1192"/>
                <a:gd name="T80" fmla="*/ 810 w 969"/>
                <a:gd name="T81" fmla="*/ 113 h 1192"/>
                <a:gd name="T82" fmla="*/ 733 w 969"/>
                <a:gd name="T83" fmla="*/ 161 h 1192"/>
                <a:gd name="T84" fmla="*/ 478 w 969"/>
                <a:gd name="T85" fmla="*/ 242 h 1192"/>
                <a:gd name="T86" fmla="*/ 290 w 969"/>
                <a:gd name="T87" fmla="*/ 296 h 1192"/>
                <a:gd name="T88" fmla="*/ 182 w 969"/>
                <a:gd name="T89" fmla="*/ 302 h 1192"/>
                <a:gd name="T90" fmla="*/ 12 w 969"/>
                <a:gd name="T91" fmla="*/ 494 h 1192"/>
                <a:gd name="T92" fmla="*/ 0 w 969"/>
                <a:gd name="T93" fmla="*/ 518 h 1192"/>
                <a:gd name="T94" fmla="*/ 0 w 969"/>
                <a:gd name="T95" fmla="*/ 1213 h 1192"/>
                <a:gd name="T96" fmla="*/ 96 w 969"/>
                <a:gd name="T97" fmla="*/ 1207 h 1192"/>
                <a:gd name="T98" fmla="*/ 332 w 969"/>
                <a:gd name="T99" fmla="*/ 1213 h 1192"/>
                <a:gd name="T100" fmla="*/ 332 w 969"/>
                <a:gd name="T101" fmla="*/ 1213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70 w 2176"/>
                <a:gd name="T1" fmla="*/ 785 h 1505"/>
                <a:gd name="T2" fmla="*/ 1235 w 2176"/>
                <a:gd name="T3" fmla="*/ 1253 h 1505"/>
                <a:gd name="T4" fmla="*/ 992 w 2176"/>
                <a:gd name="T5" fmla="*/ 1211 h 1505"/>
                <a:gd name="T6" fmla="*/ 750 w 2176"/>
                <a:gd name="T7" fmla="*/ 1145 h 1505"/>
                <a:gd name="T8" fmla="*/ 460 w 2176"/>
                <a:gd name="T9" fmla="*/ 1127 h 1505"/>
                <a:gd name="T10" fmla="*/ 0 w 2176"/>
                <a:gd name="T11" fmla="*/ 1097 h 1505"/>
                <a:gd name="T12" fmla="*/ 30 w 2176"/>
                <a:gd name="T13" fmla="*/ 1133 h 1505"/>
                <a:gd name="T14" fmla="*/ 514 w 2176"/>
                <a:gd name="T15" fmla="*/ 1151 h 1505"/>
                <a:gd name="T16" fmla="*/ 804 w 2176"/>
                <a:gd name="T17" fmla="*/ 1205 h 1505"/>
                <a:gd name="T18" fmla="*/ 1175 w 2176"/>
                <a:gd name="T19" fmla="*/ 1328 h 1505"/>
                <a:gd name="T20" fmla="*/ 1110 w 2176"/>
                <a:gd name="T21" fmla="*/ 1346 h 1505"/>
                <a:gd name="T22" fmla="*/ 738 w 2176"/>
                <a:gd name="T23" fmla="*/ 1532 h 1505"/>
                <a:gd name="T24" fmla="*/ 792 w 2176"/>
                <a:gd name="T25" fmla="*/ 1508 h 1505"/>
                <a:gd name="T26" fmla="*/ 897 w 2176"/>
                <a:gd name="T27" fmla="*/ 1466 h 1505"/>
                <a:gd name="T28" fmla="*/ 1058 w 2176"/>
                <a:gd name="T29" fmla="*/ 1382 h 1505"/>
                <a:gd name="T30" fmla="*/ 1259 w 2176"/>
                <a:gd name="T31" fmla="*/ 1322 h 1505"/>
                <a:gd name="T32" fmla="*/ 1312 w 2176"/>
                <a:gd name="T33" fmla="*/ 1241 h 1505"/>
                <a:gd name="T34" fmla="*/ 1695 w 2176"/>
                <a:gd name="T35" fmla="*/ 1061 h 1505"/>
                <a:gd name="T36" fmla="*/ 2003 w 2176"/>
                <a:gd name="T37" fmla="*/ 971 h 1505"/>
                <a:gd name="T38" fmla="*/ 2257 w 2176"/>
                <a:gd name="T39" fmla="*/ 839 h 1505"/>
                <a:gd name="T40" fmla="*/ 2033 w 2176"/>
                <a:gd name="T41" fmla="*/ 929 h 1505"/>
                <a:gd name="T42" fmla="*/ 1719 w 2176"/>
                <a:gd name="T43" fmla="*/ 1007 h 1505"/>
                <a:gd name="T44" fmla="*/ 1393 w 2176"/>
                <a:gd name="T45" fmla="*/ 1169 h 1505"/>
                <a:gd name="T46" fmla="*/ 1555 w 2176"/>
                <a:gd name="T47" fmla="*/ 923 h 1505"/>
                <a:gd name="T48" fmla="*/ 1683 w 2176"/>
                <a:gd name="T49" fmla="*/ 554 h 1505"/>
                <a:gd name="T50" fmla="*/ 1803 w 2176"/>
                <a:gd name="T51" fmla="*/ 381 h 1505"/>
                <a:gd name="T52" fmla="*/ 2051 w 2176"/>
                <a:gd name="T53" fmla="*/ 60 h 1505"/>
                <a:gd name="T54" fmla="*/ 2077 w 2176"/>
                <a:gd name="T55" fmla="*/ 0 h 1505"/>
                <a:gd name="T56" fmla="*/ 2045 w 2176"/>
                <a:gd name="T57" fmla="*/ 0 h 1505"/>
                <a:gd name="T58" fmla="*/ 1659 w 2176"/>
                <a:gd name="T59" fmla="*/ 489 h 1505"/>
                <a:gd name="T60" fmla="*/ 1531 w 2176"/>
                <a:gd name="T61" fmla="*/ 905 h 1505"/>
                <a:gd name="T62" fmla="*/ 1300 w 2176"/>
                <a:gd name="T63" fmla="*/ 1193 h 1505"/>
                <a:gd name="T64" fmla="*/ 1175 w 2176"/>
                <a:gd name="T65" fmla="*/ 923 h 1505"/>
                <a:gd name="T66" fmla="*/ 1046 w 2176"/>
                <a:gd name="T67" fmla="*/ 549 h 1505"/>
                <a:gd name="T68" fmla="*/ 921 w 2176"/>
                <a:gd name="T69" fmla="*/ 222 h 1505"/>
                <a:gd name="T70" fmla="*/ 816 w 2176"/>
                <a:gd name="T71" fmla="*/ 0 h 1505"/>
                <a:gd name="T72" fmla="*/ 780 w 2176"/>
                <a:gd name="T73" fmla="*/ 0 h 1505"/>
                <a:gd name="T74" fmla="*/ 939 w 2176"/>
                <a:gd name="T75" fmla="*/ 363 h 1505"/>
                <a:gd name="T76" fmla="*/ 1070 w 2176"/>
                <a:gd name="T77" fmla="*/ 785 h 1505"/>
                <a:gd name="T78" fmla="*/ 1070 w 2176"/>
                <a:gd name="T79" fmla="*/ 78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70 w 813"/>
                <a:gd name="T1" fmla="*/ 573 h 804"/>
                <a:gd name="T2" fmla="*/ 338 w 813"/>
                <a:gd name="T3" fmla="*/ 447 h 804"/>
                <a:gd name="T4" fmla="*/ 664 w 813"/>
                <a:gd name="T5" fmla="*/ 225 h 804"/>
                <a:gd name="T6" fmla="*/ 840 w 813"/>
                <a:gd name="T7" fmla="*/ 0 h 804"/>
                <a:gd name="T8" fmla="*/ 702 w 813"/>
                <a:gd name="T9" fmla="*/ 150 h 804"/>
                <a:gd name="T10" fmla="*/ 153 w 813"/>
                <a:gd name="T11" fmla="*/ 513 h 804"/>
                <a:gd name="T12" fmla="*/ 0 w 813"/>
                <a:gd name="T13" fmla="*/ 750 h 804"/>
                <a:gd name="T14" fmla="*/ 0 w 813"/>
                <a:gd name="T15" fmla="*/ 822 h 804"/>
                <a:gd name="T16" fmla="*/ 170 w 813"/>
                <a:gd name="T17" fmla="*/ 573 h 804"/>
                <a:gd name="T18" fmla="*/ 170 w 813"/>
                <a:gd name="T19" fmla="*/ 573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8 w 759"/>
                <a:gd name="T1" fmla="*/ 66 h 107"/>
                <a:gd name="T2" fmla="*/ 786 w 759"/>
                <a:gd name="T3" fmla="*/ 0 h 107"/>
                <a:gd name="T4" fmla="*/ 514 w 759"/>
                <a:gd name="T5" fmla="*/ 36 h 107"/>
                <a:gd name="T6" fmla="*/ 147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8 w 759"/>
                <a:gd name="T15" fmla="*/ 66 h 107"/>
                <a:gd name="T16" fmla="*/ 47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41 w 3169"/>
                <a:gd name="T1" fmla="*/ 248 h 743"/>
                <a:gd name="T2" fmla="*/ 1797 w 3169"/>
                <a:gd name="T3" fmla="*/ 242 h 743"/>
                <a:gd name="T4" fmla="*/ 2168 w 3169"/>
                <a:gd name="T5" fmla="*/ 260 h 743"/>
                <a:gd name="T6" fmla="*/ 2598 w 3169"/>
                <a:gd name="T7" fmla="*/ 242 h 743"/>
                <a:gd name="T8" fmla="*/ 3286 w 3169"/>
                <a:gd name="T9" fmla="*/ 213 h 743"/>
                <a:gd name="T10" fmla="*/ 3232 w 3169"/>
                <a:gd name="T11" fmla="*/ 195 h 743"/>
                <a:gd name="T12" fmla="*/ 2512 w 3169"/>
                <a:gd name="T13" fmla="*/ 230 h 743"/>
                <a:gd name="T14" fmla="*/ 2075 w 3169"/>
                <a:gd name="T15" fmla="*/ 230 h 743"/>
                <a:gd name="T16" fmla="*/ 1513 w 3169"/>
                <a:gd name="T17" fmla="*/ 195 h 743"/>
                <a:gd name="T18" fmla="*/ 1599 w 3169"/>
                <a:gd name="T19" fmla="*/ 168 h 743"/>
                <a:gd name="T20" fmla="*/ 2115 w 3169"/>
                <a:gd name="T21" fmla="*/ 0 h 743"/>
                <a:gd name="T22" fmla="*/ 2033 w 3169"/>
                <a:gd name="T23" fmla="*/ 24 h 743"/>
                <a:gd name="T24" fmla="*/ 1908 w 3169"/>
                <a:gd name="T25" fmla="*/ 66 h 743"/>
                <a:gd name="T26" fmla="*/ 1665 w 3169"/>
                <a:gd name="T27" fmla="*/ 138 h 743"/>
                <a:gd name="T28" fmla="*/ 1392 w 3169"/>
                <a:gd name="T29" fmla="*/ 207 h 743"/>
                <a:gd name="T30" fmla="*/ 1313 w 3169"/>
                <a:gd name="T31" fmla="*/ 260 h 743"/>
                <a:gd name="T32" fmla="*/ 792 w 3169"/>
                <a:gd name="T33" fmla="*/ 422 h 743"/>
                <a:gd name="T34" fmla="*/ 344 w 3169"/>
                <a:gd name="T35" fmla="*/ 512 h 743"/>
                <a:gd name="T36" fmla="*/ 0 w 3169"/>
                <a:gd name="T37" fmla="*/ 635 h 743"/>
                <a:gd name="T38" fmla="*/ 308 w 3169"/>
                <a:gd name="T39" fmla="*/ 548 h 743"/>
                <a:gd name="T40" fmla="*/ 762 w 3169"/>
                <a:gd name="T41" fmla="*/ 458 h 743"/>
                <a:gd name="T42" fmla="*/ 1223 w 3169"/>
                <a:gd name="T43" fmla="*/ 320 h 743"/>
                <a:gd name="T44" fmla="*/ 1017 w 3169"/>
                <a:gd name="T45" fmla="*/ 500 h 743"/>
                <a:gd name="T46" fmla="*/ 903 w 3169"/>
                <a:gd name="T47" fmla="*/ 761 h 743"/>
                <a:gd name="T48" fmla="*/ 897 w 3169"/>
                <a:gd name="T49" fmla="*/ 761 h 743"/>
                <a:gd name="T50" fmla="*/ 969 w 3169"/>
                <a:gd name="T51" fmla="*/ 761 h 743"/>
                <a:gd name="T52" fmla="*/ 1058 w 3169"/>
                <a:gd name="T53" fmla="*/ 506 h 743"/>
                <a:gd name="T54" fmla="*/ 1342 w 3169"/>
                <a:gd name="T55" fmla="*/ 290 h 743"/>
                <a:gd name="T56" fmla="*/ 1585 w 3169"/>
                <a:gd name="T57" fmla="*/ 458 h 743"/>
                <a:gd name="T58" fmla="*/ 1833 w 3169"/>
                <a:gd name="T59" fmla="*/ 695 h 743"/>
                <a:gd name="T60" fmla="*/ 1926 w 3169"/>
                <a:gd name="T61" fmla="*/ 761 h 743"/>
                <a:gd name="T62" fmla="*/ 1991 w 3169"/>
                <a:gd name="T63" fmla="*/ 761 h 743"/>
                <a:gd name="T64" fmla="*/ 1755 w 3169"/>
                <a:gd name="T65" fmla="*/ 536 h 743"/>
                <a:gd name="T66" fmla="*/ 1441 w 3169"/>
                <a:gd name="T67" fmla="*/ 248 h 743"/>
                <a:gd name="T68" fmla="*/ 1441 w 3169"/>
                <a:gd name="T69" fmla="*/ 248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914 w 2153"/>
                <a:gd name="T1" fmla="*/ 869 h 1930"/>
                <a:gd name="T2" fmla="*/ 2009 w 2153"/>
                <a:gd name="T3" fmla="*/ 1037 h 1930"/>
                <a:gd name="T4" fmla="*/ 2132 w 2153"/>
                <a:gd name="T5" fmla="*/ 1186 h 1930"/>
                <a:gd name="T6" fmla="*/ 2198 w 2153"/>
                <a:gd name="T7" fmla="*/ 1273 h 1930"/>
                <a:gd name="T8" fmla="*/ 2234 w 2153"/>
                <a:gd name="T9" fmla="*/ 1321 h 1930"/>
                <a:gd name="T10" fmla="*/ 1961 w 2153"/>
                <a:gd name="T11" fmla="*/ 995 h 1930"/>
                <a:gd name="T12" fmla="*/ 1932 w 2153"/>
                <a:gd name="T13" fmla="*/ 947 h 1930"/>
                <a:gd name="T14" fmla="*/ 1852 w 2153"/>
                <a:gd name="T15" fmla="*/ 1267 h 1930"/>
                <a:gd name="T16" fmla="*/ 1838 w 2153"/>
                <a:gd name="T17" fmla="*/ 1513 h 1930"/>
                <a:gd name="T18" fmla="*/ 1890 w 2153"/>
                <a:gd name="T19" fmla="*/ 1942 h 1930"/>
                <a:gd name="T20" fmla="*/ 1859 w 2153"/>
                <a:gd name="T21" fmla="*/ 1966 h 1930"/>
                <a:gd name="T22" fmla="*/ 1811 w 2153"/>
                <a:gd name="T23" fmla="*/ 1561 h 1930"/>
                <a:gd name="T24" fmla="*/ 1791 w 2153"/>
                <a:gd name="T25" fmla="*/ 1315 h 1930"/>
                <a:gd name="T26" fmla="*/ 1831 w 2153"/>
                <a:gd name="T27" fmla="*/ 1103 h 1930"/>
                <a:gd name="T28" fmla="*/ 1838 w 2153"/>
                <a:gd name="T29" fmla="*/ 893 h 1930"/>
                <a:gd name="T30" fmla="*/ 1313 w 2153"/>
                <a:gd name="T31" fmla="*/ 1025 h 1930"/>
                <a:gd name="T32" fmla="*/ 856 w 2153"/>
                <a:gd name="T33" fmla="*/ 1150 h 1930"/>
                <a:gd name="T34" fmla="*/ 332 w 2153"/>
                <a:gd name="T35" fmla="*/ 1339 h 1930"/>
                <a:gd name="T36" fmla="*/ 18 w 2153"/>
                <a:gd name="T37" fmla="*/ 1447 h 1930"/>
                <a:gd name="T38" fmla="*/ 320 w 2153"/>
                <a:gd name="T39" fmla="*/ 1309 h 1930"/>
                <a:gd name="T40" fmla="*/ 709 w 2153"/>
                <a:gd name="T41" fmla="*/ 1162 h 1930"/>
                <a:gd name="T42" fmla="*/ 1058 w 2153"/>
                <a:gd name="T43" fmla="*/ 1055 h 1930"/>
                <a:gd name="T44" fmla="*/ 1465 w 2153"/>
                <a:gd name="T45" fmla="*/ 947 h 1930"/>
                <a:gd name="T46" fmla="*/ 1755 w 2153"/>
                <a:gd name="T47" fmla="*/ 833 h 1930"/>
                <a:gd name="T48" fmla="*/ 1387 w 2153"/>
                <a:gd name="T49" fmla="*/ 632 h 1930"/>
                <a:gd name="T50" fmla="*/ 897 w 2153"/>
                <a:gd name="T51" fmla="*/ 524 h 1930"/>
                <a:gd name="T52" fmla="*/ 236 w 2153"/>
                <a:gd name="T53" fmla="*/ 161 h 1930"/>
                <a:gd name="T54" fmla="*/ 0 w 2153"/>
                <a:gd name="T55" fmla="*/ 83 h 1930"/>
                <a:gd name="T56" fmla="*/ 338 w 2153"/>
                <a:gd name="T57" fmla="*/ 179 h 1930"/>
                <a:gd name="T58" fmla="*/ 739 w 2153"/>
                <a:gd name="T59" fmla="*/ 392 h 1930"/>
                <a:gd name="T60" fmla="*/ 969 w 2153"/>
                <a:gd name="T61" fmla="*/ 500 h 1930"/>
                <a:gd name="T62" fmla="*/ 1405 w 2153"/>
                <a:gd name="T63" fmla="*/ 602 h 1930"/>
                <a:gd name="T64" fmla="*/ 1713 w 2153"/>
                <a:gd name="T65" fmla="*/ 761 h 1930"/>
                <a:gd name="T66" fmla="*/ 1477 w 2153"/>
                <a:gd name="T67" fmla="*/ 470 h 1930"/>
                <a:gd name="T68" fmla="*/ 1334 w 2153"/>
                <a:gd name="T69" fmla="*/ 191 h 1930"/>
                <a:gd name="T70" fmla="*/ 1199 w 2153"/>
                <a:gd name="T71" fmla="*/ 0 h 1930"/>
                <a:gd name="T72" fmla="*/ 1393 w 2153"/>
                <a:gd name="T73" fmla="*/ 215 h 1930"/>
                <a:gd name="T74" fmla="*/ 1543 w 2153"/>
                <a:gd name="T75" fmla="*/ 494 h 1930"/>
                <a:gd name="T76" fmla="*/ 1811 w 2153"/>
                <a:gd name="T77" fmla="*/ 821 h 1930"/>
                <a:gd name="T78" fmla="*/ 1914 w 2153"/>
                <a:gd name="T79" fmla="*/ 869 h 1930"/>
                <a:gd name="T80" fmla="*/ 1914 w 2153"/>
                <a:gd name="T81" fmla="*/ 86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81CC9-78D7-4292-8FA0-D7CF4FD57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3206845"/>
      </p:ext>
    </p:extLst>
  </p:cSld>
  <p:clrMapOvr>
    <a:masterClrMapping/>
  </p:clrMapOvr>
  <p:transition spd="slow" advClick="0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34F86-BB0C-49AC-93ED-4611058551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0711146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77813"/>
            <a:ext cx="2132012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243638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71616-FCD7-4743-A788-A63433126B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3203129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650" y="1700213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46650" y="1700213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18711-3562-4A0C-9A26-5ADC145D55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7795143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55650" y="1700213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46650" y="1700213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51160-263F-4B79-A6A7-7831C9E2AF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4598819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7813"/>
            <a:ext cx="8528050" cy="5953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77462-A83F-42CE-B6DF-6C3DE5F147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9214232"/>
      </p:ext>
    </p:extLst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55650" y="1700213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1E663-95CC-4B07-8BB4-F30AF27C98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8850008"/>
      </p:ext>
    </p:extLst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755650" y="1700213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51C51-5B66-45EB-97D9-47144500B3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0029902"/>
      </p:ext>
    </p:extLst>
  </p:cSld>
  <p:clrMapOvr>
    <a:masterClrMapping/>
  </p:clrMapOvr>
  <p:transition spd="slow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55650" y="1700213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46650" y="170021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46650" y="4041775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ACFCB-2E3A-48D1-B8AA-3E868DEA5B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5706694"/>
      </p:ext>
    </p:extLst>
  </p:cSld>
  <p:clrMapOvr>
    <a:masterClrMapping/>
  </p:clrMapOvr>
  <p:transition spd="slow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68450" y="4454525"/>
            <a:ext cx="7573963" cy="952500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kumimoji="1" lang="ru-RU" altLang="ru-RU" sz="2400" b="0" smtClean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6415088"/>
            <a:ext cx="9142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kumimoji="1" lang="ru-RU" altLang="ru-RU" sz="2400" b="0" smtClean="0">
              <a:solidFill>
                <a:schemeClr val="tx1"/>
              </a:solidFill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7573963" y="5902325"/>
            <a:ext cx="1570037" cy="955675"/>
          </a:xfrm>
          <a:custGeom>
            <a:avLst/>
            <a:gdLst>
              <a:gd name="T0" fmla="*/ 2147483646 w 989"/>
              <a:gd name="T1" fmla="*/ 0 h 602"/>
              <a:gd name="T2" fmla="*/ 2147483646 w 989"/>
              <a:gd name="T3" fmla="*/ 2147483646 h 602"/>
              <a:gd name="T4" fmla="*/ 2147483646 w 989"/>
              <a:gd name="T5" fmla="*/ 2147483646 h 602"/>
              <a:gd name="T6" fmla="*/ 0 w 989"/>
              <a:gd name="T7" fmla="*/ 2147483646 h 602"/>
              <a:gd name="T8" fmla="*/ 2147483646 w 989"/>
              <a:gd name="T9" fmla="*/ 0 h 6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75550" y="6176963"/>
            <a:ext cx="1568450" cy="681037"/>
          </a:xfrm>
          <a:custGeom>
            <a:avLst/>
            <a:gdLst>
              <a:gd name="T0" fmla="*/ 0 w 988"/>
              <a:gd name="T1" fmla="*/ 2147483646 h 429"/>
              <a:gd name="T2" fmla="*/ 2147483646 w 988"/>
              <a:gd name="T3" fmla="*/ 0 h 429"/>
              <a:gd name="T4" fmla="*/ 2147483646 w 988"/>
              <a:gd name="T5" fmla="*/ 2147483646 h 429"/>
              <a:gd name="T6" fmla="*/ 2147483646 w 988"/>
              <a:gd name="T7" fmla="*/ 2147483646 h 429"/>
              <a:gd name="T8" fmla="*/ 0 w 988"/>
              <a:gd name="T9" fmla="*/ 2147483646 h 4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2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kumimoji="1" lang="ru-RU" altLang="ru-RU" sz="2400" b="0" smtClean="0">
              <a:solidFill>
                <a:schemeClr val="tx1"/>
              </a:solidFill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0" y="0"/>
            <a:ext cx="2211388" cy="6858000"/>
          </a:xfrm>
          <a:custGeom>
            <a:avLst/>
            <a:gdLst>
              <a:gd name="T0" fmla="*/ 0 w 1393"/>
              <a:gd name="T1" fmla="*/ 0 h 4320"/>
              <a:gd name="T2" fmla="*/ 2147483646 w 1393"/>
              <a:gd name="T3" fmla="*/ 2147483646 h 4320"/>
              <a:gd name="T4" fmla="*/ 2147483646 w 1393"/>
              <a:gd name="T5" fmla="*/ 2147483646 h 4320"/>
              <a:gd name="T6" fmla="*/ 0 w 1393"/>
              <a:gd name="T7" fmla="*/ 2147483646 h 4320"/>
              <a:gd name="T8" fmla="*/ 0 w 1393"/>
              <a:gd name="T9" fmla="*/ 0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175" y="-15875"/>
            <a:ext cx="1522413" cy="6873875"/>
          </a:xfrm>
          <a:custGeom>
            <a:avLst/>
            <a:gdLst>
              <a:gd name="T0" fmla="*/ 0 w 959"/>
              <a:gd name="T1" fmla="*/ 0 h 4330"/>
              <a:gd name="T2" fmla="*/ 2147483646 w 959"/>
              <a:gd name="T3" fmla="*/ 2147483646 h 4330"/>
              <a:gd name="T4" fmla="*/ 2147483646 w 959"/>
              <a:gd name="T5" fmla="*/ 2147483646 h 4330"/>
              <a:gd name="T6" fmla="*/ 0 w 959"/>
              <a:gd name="T7" fmla="*/ 2147483646 h 4330"/>
              <a:gd name="T8" fmla="*/ 0 w 959"/>
              <a:gd name="T9" fmla="*/ 0 h 43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9320" name="Rectangle 8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6932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00200" y="4495800"/>
            <a:ext cx="6781800" cy="914400"/>
          </a:xfrm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772400" y="6415088"/>
            <a:ext cx="1371600" cy="4238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CD971-BB56-4A3C-BAD2-62458FD88A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2477536"/>
      </p:ext>
    </p:extLst>
  </p:cSld>
  <p:clrMapOvr>
    <a:masterClrMapping/>
  </p:clrMapOvr>
  <p:transition spd="slow">
    <p:wheel spokes="8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A84E7-434D-4341-821C-B97A75F33B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2777281"/>
      </p:ext>
    </p:extLst>
  </p:cSld>
  <p:clrMapOvr>
    <a:masterClrMapping/>
  </p:clrMapOvr>
  <p:transition spd="slow" advClick="0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29ADE-B86A-419F-96CC-837E81D60D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330197"/>
      </p:ext>
    </p:extLst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D9467-76C8-4690-975A-2D3B2979EC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1059200"/>
      </p:ext>
    </p:extLst>
  </p:cSld>
  <p:clrMapOvr>
    <a:masterClrMapping/>
  </p:clrMapOvr>
  <p:transition spd="slow" advClick="0">
    <p:check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9800" y="1927225"/>
            <a:ext cx="3311525" cy="4151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73725" y="1927225"/>
            <a:ext cx="3311525" cy="4151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56D90-E878-4FF2-BC77-A38585036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5010162"/>
      </p:ext>
    </p:extLst>
  </p:cSld>
  <p:clrMapOvr>
    <a:masterClrMapping/>
  </p:clrMapOvr>
  <p:transition spd="slow" advClick="0">
    <p:check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1494E-A750-452A-9139-D0D43C02E5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517120"/>
      </p:ext>
    </p:extLst>
  </p:cSld>
  <p:clrMapOvr>
    <a:masterClrMapping/>
  </p:clrMapOvr>
  <p:transition spd="slow" advClick="0">
    <p:check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D14A-630B-4F4E-84B2-847CED185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0590117"/>
      </p:ext>
    </p:extLst>
  </p:cSld>
  <p:clrMapOvr>
    <a:masterClrMapping/>
  </p:clrMapOvr>
  <p:transition spd="slow" advClick="0">
    <p:check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FE03-ABC8-4E84-834F-CE270B8D3A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8870619"/>
      </p:ext>
    </p:extLst>
  </p:cSld>
  <p:clrMapOvr>
    <a:masterClrMapping/>
  </p:clrMapOvr>
  <p:transition spd="slow" advClick="0">
    <p:check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5FD90-2817-4DA3-964D-378532219A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3768887"/>
      </p:ext>
    </p:extLst>
  </p:cSld>
  <p:clrMapOvr>
    <a:masterClrMapping/>
  </p:clrMapOvr>
  <p:transition spd="slow" advClick="0">
    <p:check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75B01-231A-441C-9346-4EB9167FA6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5045471"/>
      </p:ext>
    </p:extLst>
  </p:cSld>
  <p:clrMapOvr>
    <a:masterClrMapping/>
  </p:clrMapOvr>
  <p:transition spd="slow" advClick="0">
    <p:check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93397-554C-4926-B50B-8F8AFD3515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9455032"/>
      </p:ext>
    </p:extLst>
  </p:cSld>
  <p:clrMapOvr>
    <a:masterClrMapping/>
  </p:clrMapOvr>
  <p:transition spd="slow" advClick="0">
    <p:check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69163" y="0"/>
            <a:ext cx="1716087" cy="60785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17725" y="0"/>
            <a:ext cx="4999038" cy="60785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CCD25-3A1B-4D5F-9D7F-6FCA902DD5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6494914"/>
      </p:ext>
    </p:extLst>
  </p:cSld>
  <p:clrMapOvr>
    <a:masterClrMapping/>
  </p:clrMapOvr>
  <p:transition spd="slow" advClick="0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C5BB7-0C15-457C-9798-174851ED5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4493837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650" y="1700213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46650" y="1700213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10874-5E25-44E0-8820-AC7F446BB9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3823822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A93C7-257D-4A60-AA99-C869B3DD4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065772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7C0F7-F320-4F76-BA1B-DE61B8627B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3107242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2BF30-88BB-4E42-AA8C-DCDB3A5FE1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5399607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A39EF-819B-4B87-88D4-2FB8D58CD5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7032639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48EF8-2D12-4123-97FC-71F235A286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2713329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029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53 w 2123"/>
                <a:gd name="T1" fmla="*/ 632 h 1696"/>
                <a:gd name="T2" fmla="*/ 517 w 2123"/>
                <a:gd name="T3" fmla="*/ 413 h 1696"/>
                <a:gd name="T4" fmla="*/ 643 w 2123"/>
                <a:gd name="T5" fmla="*/ 240 h 1696"/>
                <a:gd name="T6" fmla="*/ 882 w 2123"/>
                <a:gd name="T7" fmla="*/ 356 h 1696"/>
                <a:gd name="T8" fmla="*/ 1160 w 2123"/>
                <a:gd name="T9" fmla="*/ 525 h 1696"/>
                <a:gd name="T10" fmla="*/ 1415 w 2123"/>
                <a:gd name="T11" fmla="*/ 671 h 1696"/>
                <a:gd name="T12" fmla="*/ 1719 w 2123"/>
                <a:gd name="T13" fmla="*/ 823 h 1696"/>
                <a:gd name="T14" fmla="*/ 1797 w 2123"/>
                <a:gd name="T15" fmla="*/ 855 h 1696"/>
                <a:gd name="T16" fmla="*/ 1754 w 2123"/>
                <a:gd name="T17" fmla="*/ 819 h 1696"/>
                <a:gd name="T18" fmla="*/ 1348 w 2123"/>
                <a:gd name="T19" fmla="*/ 606 h 1696"/>
                <a:gd name="T20" fmla="*/ 1038 w 2123"/>
                <a:gd name="T21" fmla="*/ 413 h 1696"/>
                <a:gd name="T22" fmla="*/ 687 w 2123"/>
                <a:gd name="T23" fmla="*/ 199 h 1696"/>
                <a:gd name="T24" fmla="*/ 954 w 2123"/>
                <a:gd name="T25" fmla="*/ 188 h 1696"/>
                <a:gd name="T26" fmla="*/ 1227 w 2123"/>
                <a:gd name="T27" fmla="*/ 192 h 1696"/>
                <a:gd name="T28" fmla="*/ 1542 w 2123"/>
                <a:gd name="T29" fmla="*/ 163 h 1696"/>
                <a:gd name="T30" fmla="*/ 2024 w 2123"/>
                <a:gd name="T31" fmla="*/ 118 h 1696"/>
                <a:gd name="T32" fmla="*/ 1980 w 2123"/>
                <a:gd name="T33" fmla="*/ 105 h 1696"/>
                <a:gd name="T34" fmla="*/ 1471 w 2123"/>
                <a:gd name="T35" fmla="*/ 156 h 1696"/>
                <a:gd name="T36" fmla="*/ 1154 w 2123"/>
                <a:gd name="T37" fmla="*/ 166 h 1696"/>
                <a:gd name="T38" fmla="*/ 723 w 2123"/>
                <a:gd name="T39" fmla="*/ 156 h 1696"/>
                <a:gd name="T40" fmla="*/ 783 w 2123"/>
                <a:gd name="T41" fmla="*/ 138 h 1696"/>
                <a:gd name="T42" fmla="*/ 1088 w 2123"/>
                <a:gd name="T43" fmla="*/ 0 h 1696"/>
                <a:gd name="T44" fmla="*/ 1038 w 2123"/>
                <a:gd name="T45" fmla="*/ 19 h 1696"/>
                <a:gd name="T46" fmla="*/ 965 w 2123"/>
                <a:gd name="T47" fmla="*/ 51 h 1696"/>
                <a:gd name="T48" fmla="*/ 819 w 2123"/>
                <a:gd name="T49" fmla="*/ 116 h 1696"/>
                <a:gd name="T50" fmla="*/ 643 w 2123"/>
                <a:gd name="T51" fmla="*/ 170 h 1696"/>
                <a:gd name="T52" fmla="*/ 607 w 2123"/>
                <a:gd name="T53" fmla="*/ 218 h 1696"/>
                <a:gd name="T54" fmla="*/ 288 w 2123"/>
                <a:gd name="T55" fmla="*/ 356 h 1696"/>
                <a:gd name="T56" fmla="*/ 0 w 2123"/>
                <a:gd name="T57" fmla="*/ 439 h 1696"/>
                <a:gd name="T58" fmla="*/ 0 w 2123"/>
                <a:gd name="T59" fmla="*/ 443 h 1696"/>
                <a:gd name="T60" fmla="*/ 0 w 2123"/>
                <a:gd name="T61" fmla="*/ 464 h 1696"/>
                <a:gd name="T62" fmla="*/ 285 w 2123"/>
                <a:gd name="T63" fmla="*/ 384 h 1696"/>
                <a:gd name="T64" fmla="*/ 565 w 2123"/>
                <a:gd name="T65" fmla="*/ 260 h 1696"/>
                <a:gd name="T66" fmla="*/ 481 w 2123"/>
                <a:gd name="T67" fmla="*/ 406 h 1696"/>
                <a:gd name="T68" fmla="*/ 499 w 2123"/>
                <a:gd name="T69" fmla="*/ 602 h 1696"/>
                <a:gd name="T70" fmla="*/ 442 w 2123"/>
                <a:gd name="T71" fmla="*/ 706 h 1696"/>
                <a:gd name="T72" fmla="*/ 311 w 2123"/>
                <a:gd name="T73" fmla="*/ 897 h 1696"/>
                <a:gd name="T74" fmla="*/ 305 w 2123"/>
                <a:gd name="T75" fmla="*/ 1026 h 1696"/>
                <a:gd name="T76" fmla="*/ 311 w 2123"/>
                <a:gd name="T77" fmla="*/ 1026 h 1696"/>
                <a:gd name="T78" fmla="*/ 329 w 2123"/>
                <a:gd name="T79" fmla="*/ 940 h 1696"/>
                <a:gd name="T80" fmla="*/ 553 w 2123"/>
                <a:gd name="T81" fmla="*/ 632 h 1696"/>
                <a:gd name="T82" fmla="*/ 553 w 2123"/>
                <a:gd name="T83" fmla="*/ 632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32 w 969"/>
                <a:gd name="T1" fmla="*/ 1213 h 1192"/>
                <a:gd name="T2" fmla="*/ 508 w 969"/>
                <a:gd name="T3" fmla="*/ 1219 h 1192"/>
                <a:gd name="T4" fmla="*/ 598 w 969"/>
                <a:gd name="T5" fmla="*/ 1177 h 1192"/>
                <a:gd name="T6" fmla="*/ 840 w 969"/>
                <a:gd name="T7" fmla="*/ 1112 h 1192"/>
                <a:gd name="T8" fmla="*/ 969 w 969"/>
                <a:gd name="T9" fmla="*/ 1082 h 1192"/>
                <a:gd name="T10" fmla="*/ 786 w 969"/>
                <a:gd name="T11" fmla="*/ 1013 h 1192"/>
                <a:gd name="T12" fmla="*/ 574 w 969"/>
                <a:gd name="T13" fmla="*/ 971 h 1192"/>
                <a:gd name="T14" fmla="*/ 206 w 969"/>
                <a:gd name="T15" fmla="*/ 989 h 1192"/>
                <a:gd name="T16" fmla="*/ 308 w 969"/>
                <a:gd name="T17" fmla="*/ 911 h 1192"/>
                <a:gd name="T18" fmla="*/ 514 w 969"/>
                <a:gd name="T19" fmla="*/ 821 h 1192"/>
                <a:gd name="T20" fmla="*/ 721 w 969"/>
                <a:gd name="T21" fmla="*/ 689 h 1192"/>
                <a:gd name="T22" fmla="*/ 727 w 969"/>
                <a:gd name="T23" fmla="*/ 689 h 1192"/>
                <a:gd name="T24" fmla="*/ 739 w 969"/>
                <a:gd name="T25" fmla="*/ 683 h 1192"/>
                <a:gd name="T26" fmla="*/ 780 w 969"/>
                <a:gd name="T27" fmla="*/ 665 h 1192"/>
                <a:gd name="T28" fmla="*/ 804 w 969"/>
                <a:gd name="T29" fmla="*/ 659 h 1192"/>
                <a:gd name="T30" fmla="*/ 816 w 969"/>
                <a:gd name="T31" fmla="*/ 647 h 1192"/>
                <a:gd name="T32" fmla="*/ 822 w 969"/>
                <a:gd name="T33" fmla="*/ 635 h 1192"/>
                <a:gd name="T34" fmla="*/ 816 w 969"/>
                <a:gd name="T35" fmla="*/ 629 h 1192"/>
                <a:gd name="T36" fmla="*/ 810 w 969"/>
                <a:gd name="T37" fmla="*/ 617 h 1192"/>
                <a:gd name="T38" fmla="*/ 810 w 969"/>
                <a:gd name="T39" fmla="*/ 584 h 1192"/>
                <a:gd name="T40" fmla="*/ 822 w 969"/>
                <a:gd name="T41" fmla="*/ 554 h 1192"/>
                <a:gd name="T42" fmla="*/ 834 w 969"/>
                <a:gd name="T43" fmla="*/ 524 h 1192"/>
                <a:gd name="T44" fmla="*/ 853 w 969"/>
                <a:gd name="T45" fmla="*/ 494 h 1192"/>
                <a:gd name="T46" fmla="*/ 869 w 969"/>
                <a:gd name="T47" fmla="*/ 464 h 1192"/>
                <a:gd name="T48" fmla="*/ 877 w 969"/>
                <a:gd name="T49" fmla="*/ 446 h 1192"/>
                <a:gd name="T50" fmla="*/ 885 w 969"/>
                <a:gd name="T51" fmla="*/ 440 h 1192"/>
                <a:gd name="T52" fmla="*/ 885 w 969"/>
                <a:gd name="T53" fmla="*/ 356 h 1192"/>
                <a:gd name="T54" fmla="*/ 885 w 969"/>
                <a:gd name="T55" fmla="*/ 350 h 1192"/>
                <a:gd name="T56" fmla="*/ 891 w 969"/>
                <a:gd name="T57" fmla="*/ 344 h 1192"/>
                <a:gd name="T58" fmla="*/ 909 w 969"/>
                <a:gd name="T59" fmla="*/ 314 h 1192"/>
                <a:gd name="T60" fmla="*/ 921 w 969"/>
                <a:gd name="T61" fmla="*/ 278 h 1192"/>
                <a:gd name="T62" fmla="*/ 933 w 969"/>
                <a:gd name="T63" fmla="*/ 248 h 1192"/>
                <a:gd name="T64" fmla="*/ 939 w 969"/>
                <a:gd name="T65" fmla="*/ 236 h 1192"/>
                <a:gd name="T66" fmla="*/ 945 w 969"/>
                <a:gd name="T67" fmla="*/ 224 h 1192"/>
                <a:gd name="T68" fmla="*/ 963 w 969"/>
                <a:gd name="T69" fmla="*/ 173 h 1192"/>
                <a:gd name="T70" fmla="*/ 981 w 969"/>
                <a:gd name="T71" fmla="*/ 137 h 1192"/>
                <a:gd name="T72" fmla="*/ 987 w 969"/>
                <a:gd name="T73" fmla="*/ 125 h 1192"/>
                <a:gd name="T74" fmla="*/ 987 w 969"/>
                <a:gd name="T75" fmla="*/ 119 h 1192"/>
                <a:gd name="T76" fmla="*/ 1005 w 969"/>
                <a:gd name="T77" fmla="*/ 0 h 1192"/>
                <a:gd name="T78" fmla="*/ 981 w 969"/>
                <a:gd name="T79" fmla="*/ 47 h 1192"/>
                <a:gd name="T80" fmla="*/ 810 w 969"/>
                <a:gd name="T81" fmla="*/ 113 h 1192"/>
                <a:gd name="T82" fmla="*/ 733 w 969"/>
                <a:gd name="T83" fmla="*/ 161 h 1192"/>
                <a:gd name="T84" fmla="*/ 478 w 969"/>
                <a:gd name="T85" fmla="*/ 242 h 1192"/>
                <a:gd name="T86" fmla="*/ 290 w 969"/>
                <a:gd name="T87" fmla="*/ 296 h 1192"/>
                <a:gd name="T88" fmla="*/ 182 w 969"/>
                <a:gd name="T89" fmla="*/ 302 h 1192"/>
                <a:gd name="T90" fmla="*/ 12 w 969"/>
                <a:gd name="T91" fmla="*/ 494 h 1192"/>
                <a:gd name="T92" fmla="*/ 0 w 969"/>
                <a:gd name="T93" fmla="*/ 518 h 1192"/>
                <a:gd name="T94" fmla="*/ 0 w 969"/>
                <a:gd name="T95" fmla="*/ 1213 h 1192"/>
                <a:gd name="T96" fmla="*/ 96 w 969"/>
                <a:gd name="T97" fmla="*/ 1207 h 1192"/>
                <a:gd name="T98" fmla="*/ 332 w 969"/>
                <a:gd name="T99" fmla="*/ 1213 h 1192"/>
                <a:gd name="T100" fmla="*/ 332 w 969"/>
                <a:gd name="T101" fmla="*/ 1213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70 w 2176"/>
                <a:gd name="T1" fmla="*/ 785 h 1505"/>
                <a:gd name="T2" fmla="*/ 1235 w 2176"/>
                <a:gd name="T3" fmla="*/ 1253 h 1505"/>
                <a:gd name="T4" fmla="*/ 992 w 2176"/>
                <a:gd name="T5" fmla="*/ 1211 h 1505"/>
                <a:gd name="T6" fmla="*/ 750 w 2176"/>
                <a:gd name="T7" fmla="*/ 1145 h 1505"/>
                <a:gd name="T8" fmla="*/ 460 w 2176"/>
                <a:gd name="T9" fmla="*/ 1127 h 1505"/>
                <a:gd name="T10" fmla="*/ 0 w 2176"/>
                <a:gd name="T11" fmla="*/ 1097 h 1505"/>
                <a:gd name="T12" fmla="*/ 30 w 2176"/>
                <a:gd name="T13" fmla="*/ 1133 h 1505"/>
                <a:gd name="T14" fmla="*/ 514 w 2176"/>
                <a:gd name="T15" fmla="*/ 1151 h 1505"/>
                <a:gd name="T16" fmla="*/ 804 w 2176"/>
                <a:gd name="T17" fmla="*/ 1205 h 1505"/>
                <a:gd name="T18" fmla="*/ 1175 w 2176"/>
                <a:gd name="T19" fmla="*/ 1328 h 1505"/>
                <a:gd name="T20" fmla="*/ 1110 w 2176"/>
                <a:gd name="T21" fmla="*/ 1346 h 1505"/>
                <a:gd name="T22" fmla="*/ 738 w 2176"/>
                <a:gd name="T23" fmla="*/ 1532 h 1505"/>
                <a:gd name="T24" fmla="*/ 792 w 2176"/>
                <a:gd name="T25" fmla="*/ 1508 h 1505"/>
                <a:gd name="T26" fmla="*/ 897 w 2176"/>
                <a:gd name="T27" fmla="*/ 1466 h 1505"/>
                <a:gd name="T28" fmla="*/ 1058 w 2176"/>
                <a:gd name="T29" fmla="*/ 1382 h 1505"/>
                <a:gd name="T30" fmla="*/ 1259 w 2176"/>
                <a:gd name="T31" fmla="*/ 1322 h 1505"/>
                <a:gd name="T32" fmla="*/ 1312 w 2176"/>
                <a:gd name="T33" fmla="*/ 1241 h 1505"/>
                <a:gd name="T34" fmla="*/ 1695 w 2176"/>
                <a:gd name="T35" fmla="*/ 1061 h 1505"/>
                <a:gd name="T36" fmla="*/ 2003 w 2176"/>
                <a:gd name="T37" fmla="*/ 971 h 1505"/>
                <a:gd name="T38" fmla="*/ 2257 w 2176"/>
                <a:gd name="T39" fmla="*/ 839 h 1505"/>
                <a:gd name="T40" fmla="*/ 2033 w 2176"/>
                <a:gd name="T41" fmla="*/ 929 h 1505"/>
                <a:gd name="T42" fmla="*/ 1719 w 2176"/>
                <a:gd name="T43" fmla="*/ 1007 h 1505"/>
                <a:gd name="T44" fmla="*/ 1393 w 2176"/>
                <a:gd name="T45" fmla="*/ 1169 h 1505"/>
                <a:gd name="T46" fmla="*/ 1555 w 2176"/>
                <a:gd name="T47" fmla="*/ 923 h 1505"/>
                <a:gd name="T48" fmla="*/ 1683 w 2176"/>
                <a:gd name="T49" fmla="*/ 554 h 1505"/>
                <a:gd name="T50" fmla="*/ 1803 w 2176"/>
                <a:gd name="T51" fmla="*/ 381 h 1505"/>
                <a:gd name="T52" fmla="*/ 2051 w 2176"/>
                <a:gd name="T53" fmla="*/ 60 h 1505"/>
                <a:gd name="T54" fmla="*/ 2077 w 2176"/>
                <a:gd name="T55" fmla="*/ 0 h 1505"/>
                <a:gd name="T56" fmla="*/ 2045 w 2176"/>
                <a:gd name="T57" fmla="*/ 0 h 1505"/>
                <a:gd name="T58" fmla="*/ 1659 w 2176"/>
                <a:gd name="T59" fmla="*/ 489 h 1505"/>
                <a:gd name="T60" fmla="*/ 1531 w 2176"/>
                <a:gd name="T61" fmla="*/ 905 h 1505"/>
                <a:gd name="T62" fmla="*/ 1300 w 2176"/>
                <a:gd name="T63" fmla="*/ 1193 h 1505"/>
                <a:gd name="T64" fmla="*/ 1175 w 2176"/>
                <a:gd name="T65" fmla="*/ 923 h 1505"/>
                <a:gd name="T66" fmla="*/ 1046 w 2176"/>
                <a:gd name="T67" fmla="*/ 549 h 1505"/>
                <a:gd name="T68" fmla="*/ 921 w 2176"/>
                <a:gd name="T69" fmla="*/ 222 h 1505"/>
                <a:gd name="T70" fmla="*/ 816 w 2176"/>
                <a:gd name="T71" fmla="*/ 0 h 1505"/>
                <a:gd name="T72" fmla="*/ 780 w 2176"/>
                <a:gd name="T73" fmla="*/ 0 h 1505"/>
                <a:gd name="T74" fmla="*/ 939 w 2176"/>
                <a:gd name="T75" fmla="*/ 363 h 1505"/>
                <a:gd name="T76" fmla="*/ 1070 w 2176"/>
                <a:gd name="T77" fmla="*/ 785 h 1505"/>
                <a:gd name="T78" fmla="*/ 1070 w 2176"/>
                <a:gd name="T79" fmla="*/ 78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70 w 813"/>
                <a:gd name="T1" fmla="*/ 573 h 804"/>
                <a:gd name="T2" fmla="*/ 338 w 813"/>
                <a:gd name="T3" fmla="*/ 447 h 804"/>
                <a:gd name="T4" fmla="*/ 664 w 813"/>
                <a:gd name="T5" fmla="*/ 225 h 804"/>
                <a:gd name="T6" fmla="*/ 840 w 813"/>
                <a:gd name="T7" fmla="*/ 0 h 804"/>
                <a:gd name="T8" fmla="*/ 702 w 813"/>
                <a:gd name="T9" fmla="*/ 150 h 804"/>
                <a:gd name="T10" fmla="*/ 153 w 813"/>
                <a:gd name="T11" fmla="*/ 513 h 804"/>
                <a:gd name="T12" fmla="*/ 0 w 813"/>
                <a:gd name="T13" fmla="*/ 750 h 804"/>
                <a:gd name="T14" fmla="*/ 0 w 813"/>
                <a:gd name="T15" fmla="*/ 822 h 804"/>
                <a:gd name="T16" fmla="*/ 170 w 813"/>
                <a:gd name="T17" fmla="*/ 573 h 804"/>
                <a:gd name="T18" fmla="*/ 170 w 813"/>
                <a:gd name="T19" fmla="*/ 573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8 w 759"/>
                <a:gd name="T1" fmla="*/ 66 h 107"/>
                <a:gd name="T2" fmla="*/ 786 w 759"/>
                <a:gd name="T3" fmla="*/ 0 h 107"/>
                <a:gd name="T4" fmla="*/ 514 w 759"/>
                <a:gd name="T5" fmla="*/ 36 h 107"/>
                <a:gd name="T6" fmla="*/ 147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8 w 759"/>
                <a:gd name="T15" fmla="*/ 66 h 107"/>
                <a:gd name="T16" fmla="*/ 47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41 w 3169"/>
                <a:gd name="T1" fmla="*/ 248 h 743"/>
                <a:gd name="T2" fmla="*/ 1797 w 3169"/>
                <a:gd name="T3" fmla="*/ 242 h 743"/>
                <a:gd name="T4" fmla="*/ 2168 w 3169"/>
                <a:gd name="T5" fmla="*/ 260 h 743"/>
                <a:gd name="T6" fmla="*/ 2598 w 3169"/>
                <a:gd name="T7" fmla="*/ 242 h 743"/>
                <a:gd name="T8" fmla="*/ 3286 w 3169"/>
                <a:gd name="T9" fmla="*/ 213 h 743"/>
                <a:gd name="T10" fmla="*/ 3232 w 3169"/>
                <a:gd name="T11" fmla="*/ 195 h 743"/>
                <a:gd name="T12" fmla="*/ 2512 w 3169"/>
                <a:gd name="T13" fmla="*/ 230 h 743"/>
                <a:gd name="T14" fmla="*/ 2075 w 3169"/>
                <a:gd name="T15" fmla="*/ 230 h 743"/>
                <a:gd name="T16" fmla="*/ 1513 w 3169"/>
                <a:gd name="T17" fmla="*/ 195 h 743"/>
                <a:gd name="T18" fmla="*/ 1599 w 3169"/>
                <a:gd name="T19" fmla="*/ 168 h 743"/>
                <a:gd name="T20" fmla="*/ 2115 w 3169"/>
                <a:gd name="T21" fmla="*/ 0 h 743"/>
                <a:gd name="T22" fmla="*/ 2033 w 3169"/>
                <a:gd name="T23" fmla="*/ 24 h 743"/>
                <a:gd name="T24" fmla="*/ 1908 w 3169"/>
                <a:gd name="T25" fmla="*/ 66 h 743"/>
                <a:gd name="T26" fmla="*/ 1665 w 3169"/>
                <a:gd name="T27" fmla="*/ 138 h 743"/>
                <a:gd name="T28" fmla="*/ 1392 w 3169"/>
                <a:gd name="T29" fmla="*/ 207 h 743"/>
                <a:gd name="T30" fmla="*/ 1313 w 3169"/>
                <a:gd name="T31" fmla="*/ 260 h 743"/>
                <a:gd name="T32" fmla="*/ 792 w 3169"/>
                <a:gd name="T33" fmla="*/ 422 h 743"/>
                <a:gd name="T34" fmla="*/ 344 w 3169"/>
                <a:gd name="T35" fmla="*/ 512 h 743"/>
                <a:gd name="T36" fmla="*/ 0 w 3169"/>
                <a:gd name="T37" fmla="*/ 635 h 743"/>
                <a:gd name="T38" fmla="*/ 308 w 3169"/>
                <a:gd name="T39" fmla="*/ 548 h 743"/>
                <a:gd name="T40" fmla="*/ 762 w 3169"/>
                <a:gd name="T41" fmla="*/ 458 h 743"/>
                <a:gd name="T42" fmla="*/ 1223 w 3169"/>
                <a:gd name="T43" fmla="*/ 320 h 743"/>
                <a:gd name="T44" fmla="*/ 1017 w 3169"/>
                <a:gd name="T45" fmla="*/ 500 h 743"/>
                <a:gd name="T46" fmla="*/ 903 w 3169"/>
                <a:gd name="T47" fmla="*/ 761 h 743"/>
                <a:gd name="T48" fmla="*/ 897 w 3169"/>
                <a:gd name="T49" fmla="*/ 761 h 743"/>
                <a:gd name="T50" fmla="*/ 969 w 3169"/>
                <a:gd name="T51" fmla="*/ 761 h 743"/>
                <a:gd name="T52" fmla="*/ 1058 w 3169"/>
                <a:gd name="T53" fmla="*/ 506 h 743"/>
                <a:gd name="T54" fmla="*/ 1342 w 3169"/>
                <a:gd name="T55" fmla="*/ 290 h 743"/>
                <a:gd name="T56" fmla="*/ 1585 w 3169"/>
                <a:gd name="T57" fmla="*/ 458 h 743"/>
                <a:gd name="T58" fmla="*/ 1833 w 3169"/>
                <a:gd name="T59" fmla="*/ 695 h 743"/>
                <a:gd name="T60" fmla="*/ 1926 w 3169"/>
                <a:gd name="T61" fmla="*/ 761 h 743"/>
                <a:gd name="T62" fmla="*/ 1991 w 3169"/>
                <a:gd name="T63" fmla="*/ 761 h 743"/>
                <a:gd name="T64" fmla="*/ 1755 w 3169"/>
                <a:gd name="T65" fmla="*/ 536 h 743"/>
                <a:gd name="T66" fmla="*/ 1441 w 3169"/>
                <a:gd name="T67" fmla="*/ 248 h 743"/>
                <a:gd name="T68" fmla="*/ 1441 w 3169"/>
                <a:gd name="T69" fmla="*/ 248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0000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4030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4030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4030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030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914 w 2153"/>
                <a:gd name="T1" fmla="*/ 869 h 1930"/>
                <a:gd name="T2" fmla="*/ 2009 w 2153"/>
                <a:gd name="T3" fmla="*/ 1037 h 1930"/>
                <a:gd name="T4" fmla="*/ 2132 w 2153"/>
                <a:gd name="T5" fmla="*/ 1186 h 1930"/>
                <a:gd name="T6" fmla="*/ 2198 w 2153"/>
                <a:gd name="T7" fmla="*/ 1273 h 1930"/>
                <a:gd name="T8" fmla="*/ 2234 w 2153"/>
                <a:gd name="T9" fmla="*/ 1321 h 1930"/>
                <a:gd name="T10" fmla="*/ 1961 w 2153"/>
                <a:gd name="T11" fmla="*/ 995 h 1930"/>
                <a:gd name="T12" fmla="*/ 1932 w 2153"/>
                <a:gd name="T13" fmla="*/ 947 h 1930"/>
                <a:gd name="T14" fmla="*/ 1852 w 2153"/>
                <a:gd name="T15" fmla="*/ 1267 h 1930"/>
                <a:gd name="T16" fmla="*/ 1838 w 2153"/>
                <a:gd name="T17" fmla="*/ 1513 h 1930"/>
                <a:gd name="T18" fmla="*/ 1890 w 2153"/>
                <a:gd name="T19" fmla="*/ 1942 h 1930"/>
                <a:gd name="T20" fmla="*/ 1859 w 2153"/>
                <a:gd name="T21" fmla="*/ 1966 h 1930"/>
                <a:gd name="T22" fmla="*/ 1811 w 2153"/>
                <a:gd name="T23" fmla="*/ 1561 h 1930"/>
                <a:gd name="T24" fmla="*/ 1791 w 2153"/>
                <a:gd name="T25" fmla="*/ 1315 h 1930"/>
                <a:gd name="T26" fmla="*/ 1831 w 2153"/>
                <a:gd name="T27" fmla="*/ 1103 h 1930"/>
                <a:gd name="T28" fmla="*/ 1838 w 2153"/>
                <a:gd name="T29" fmla="*/ 893 h 1930"/>
                <a:gd name="T30" fmla="*/ 1313 w 2153"/>
                <a:gd name="T31" fmla="*/ 1025 h 1930"/>
                <a:gd name="T32" fmla="*/ 856 w 2153"/>
                <a:gd name="T33" fmla="*/ 1150 h 1930"/>
                <a:gd name="T34" fmla="*/ 332 w 2153"/>
                <a:gd name="T35" fmla="*/ 1339 h 1930"/>
                <a:gd name="T36" fmla="*/ 18 w 2153"/>
                <a:gd name="T37" fmla="*/ 1447 h 1930"/>
                <a:gd name="T38" fmla="*/ 320 w 2153"/>
                <a:gd name="T39" fmla="*/ 1309 h 1930"/>
                <a:gd name="T40" fmla="*/ 709 w 2153"/>
                <a:gd name="T41" fmla="*/ 1162 h 1930"/>
                <a:gd name="T42" fmla="*/ 1058 w 2153"/>
                <a:gd name="T43" fmla="*/ 1055 h 1930"/>
                <a:gd name="T44" fmla="*/ 1465 w 2153"/>
                <a:gd name="T45" fmla="*/ 947 h 1930"/>
                <a:gd name="T46" fmla="*/ 1755 w 2153"/>
                <a:gd name="T47" fmla="*/ 833 h 1930"/>
                <a:gd name="T48" fmla="*/ 1387 w 2153"/>
                <a:gd name="T49" fmla="*/ 632 h 1930"/>
                <a:gd name="T50" fmla="*/ 897 w 2153"/>
                <a:gd name="T51" fmla="*/ 524 h 1930"/>
                <a:gd name="T52" fmla="*/ 236 w 2153"/>
                <a:gd name="T53" fmla="*/ 161 h 1930"/>
                <a:gd name="T54" fmla="*/ 0 w 2153"/>
                <a:gd name="T55" fmla="*/ 83 h 1930"/>
                <a:gd name="T56" fmla="*/ 338 w 2153"/>
                <a:gd name="T57" fmla="*/ 179 h 1930"/>
                <a:gd name="T58" fmla="*/ 739 w 2153"/>
                <a:gd name="T59" fmla="*/ 392 h 1930"/>
                <a:gd name="T60" fmla="*/ 969 w 2153"/>
                <a:gd name="T61" fmla="*/ 500 h 1930"/>
                <a:gd name="T62" fmla="*/ 1405 w 2153"/>
                <a:gd name="T63" fmla="*/ 602 h 1930"/>
                <a:gd name="T64" fmla="*/ 1713 w 2153"/>
                <a:gd name="T65" fmla="*/ 761 h 1930"/>
                <a:gd name="T66" fmla="*/ 1477 w 2153"/>
                <a:gd name="T67" fmla="*/ 470 h 1930"/>
                <a:gd name="T68" fmla="*/ 1334 w 2153"/>
                <a:gd name="T69" fmla="*/ 191 h 1930"/>
                <a:gd name="T70" fmla="*/ 1199 w 2153"/>
                <a:gd name="T71" fmla="*/ 0 h 1930"/>
                <a:gd name="T72" fmla="*/ 1393 w 2153"/>
                <a:gd name="T73" fmla="*/ 215 h 1930"/>
                <a:gd name="T74" fmla="*/ 1543 w 2153"/>
                <a:gd name="T75" fmla="*/ 494 h 1930"/>
                <a:gd name="T76" fmla="*/ 1811 w 2153"/>
                <a:gd name="T77" fmla="*/ 821 h 1930"/>
                <a:gd name="T78" fmla="*/ 1914 w 2153"/>
                <a:gd name="T79" fmla="*/ 869 h 1930"/>
                <a:gd name="T80" fmla="*/ 1914 w 2153"/>
                <a:gd name="T81" fmla="*/ 86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030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031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700213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031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031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031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9B77365-2FEF-4DC1-A45A-5917547BCE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29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  <p:sldLayoutId id="2147484113" r:id="rId12"/>
    <p:sldLayoutId id="2147484114" r:id="rId13"/>
    <p:sldLayoutId id="2147484115" r:id="rId14"/>
    <p:sldLayoutId id="2147484116" r:id="rId15"/>
    <p:sldLayoutId id="2147484117" r:id="rId16"/>
    <p:sldLayoutId id="2147484118" r:id="rId17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6415088"/>
            <a:ext cx="9142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kumimoji="1" lang="ru-RU" altLang="ru-RU" sz="2400" b="0" smtClean="0">
              <a:solidFill>
                <a:schemeClr val="tx1"/>
              </a:solidFill>
            </a:endParaRPr>
          </a:p>
        </p:txBody>
      </p:sp>
      <p:sp>
        <p:nvSpPr>
          <p:cNvPr id="2051" name="Freeform 3"/>
          <p:cNvSpPr>
            <a:spLocks/>
          </p:cNvSpPr>
          <p:nvPr/>
        </p:nvSpPr>
        <p:spPr bwMode="auto">
          <a:xfrm>
            <a:off x="7573963" y="5902325"/>
            <a:ext cx="1570037" cy="955675"/>
          </a:xfrm>
          <a:custGeom>
            <a:avLst/>
            <a:gdLst>
              <a:gd name="T0" fmla="*/ 2147483646 w 989"/>
              <a:gd name="T1" fmla="*/ 0 h 602"/>
              <a:gd name="T2" fmla="*/ 2147483646 w 989"/>
              <a:gd name="T3" fmla="*/ 2147483646 h 602"/>
              <a:gd name="T4" fmla="*/ 2147483646 w 989"/>
              <a:gd name="T5" fmla="*/ 2147483646 h 602"/>
              <a:gd name="T6" fmla="*/ 0 w 989"/>
              <a:gd name="T7" fmla="*/ 2147483646 h 602"/>
              <a:gd name="T8" fmla="*/ 2147483646 w 989"/>
              <a:gd name="T9" fmla="*/ 0 h 6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" name="Freeform 4"/>
          <p:cNvSpPr>
            <a:spLocks/>
          </p:cNvSpPr>
          <p:nvPr/>
        </p:nvSpPr>
        <p:spPr bwMode="auto">
          <a:xfrm>
            <a:off x="7575550" y="6176963"/>
            <a:ext cx="1568450" cy="681037"/>
          </a:xfrm>
          <a:custGeom>
            <a:avLst/>
            <a:gdLst>
              <a:gd name="T0" fmla="*/ 0 w 988"/>
              <a:gd name="T1" fmla="*/ 2147483646 h 429"/>
              <a:gd name="T2" fmla="*/ 2147483646 w 988"/>
              <a:gd name="T3" fmla="*/ 0 h 429"/>
              <a:gd name="T4" fmla="*/ 2147483646 w 988"/>
              <a:gd name="T5" fmla="*/ 2147483646 h 429"/>
              <a:gd name="T6" fmla="*/ 2147483646 w 988"/>
              <a:gd name="T7" fmla="*/ 2147483646 h 429"/>
              <a:gd name="T8" fmla="*/ 0 w 988"/>
              <a:gd name="T9" fmla="*/ 2147483646 h 4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2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kumimoji="1" lang="ru-RU" altLang="ru-RU" sz="2400" b="0" smtClean="0">
              <a:solidFill>
                <a:schemeClr val="tx1"/>
              </a:solidFill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0" y="0"/>
            <a:ext cx="2211388" cy="6858000"/>
          </a:xfrm>
          <a:custGeom>
            <a:avLst/>
            <a:gdLst>
              <a:gd name="T0" fmla="*/ 0 w 1393"/>
              <a:gd name="T1" fmla="*/ 0 h 4320"/>
              <a:gd name="T2" fmla="*/ 2147483646 w 1393"/>
              <a:gd name="T3" fmla="*/ 2147483646 h 4320"/>
              <a:gd name="T4" fmla="*/ 2147483646 w 1393"/>
              <a:gd name="T5" fmla="*/ 2147483646 h 4320"/>
              <a:gd name="T6" fmla="*/ 0 w 1393"/>
              <a:gd name="T7" fmla="*/ 2147483646 h 4320"/>
              <a:gd name="T8" fmla="*/ 0 w 1393"/>
              <a:gd name="T9" fmla="*/ 0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829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9438" y="6415088"/>
            <a:ext cx="159385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6829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27263" y="6415088"/>
            <a:ext cx="5091112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117725" y="0"/>
            <a:ext cx="6867525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8" name="Freeform 10"/>
          <p:cNvSpPr>
            <a:spLocks/>
          </p:cNvSpPr>
          <p:nvPr/>
        </p:nvSpPr>
        <p:spPr bwMode="auto">
          <a:xfrm>
            <a:off x="0" y="-15875"/>
            <a:ext cx="1522413" cy="6873875"/>
          </a:xfrm>
          <a:custGeom>
            <a:avLst/>
            <a:gdLst>
              <a:gd name="T0" fmla="*/ 0 w 959"/>
              <a:gd name="T1" fmla="*/ 0 h 4330"/>
              <a:gd name="T2" fmla="*/ 2147483646 w 959"/>
              <a:gd name="T3" fmla="*/ 2147483646 h 4330"/>
              <a:gd name="T4" fmla="*/ 2147483646 w 959"/>
              <a:gd name="T5" fmla="*/ 2147483646 h 4330"/>
              <a:gd name="T6" fmla="*/ 0 w 959"/>
              <a:gd name="T7" fmla="*/ 2147483646 h 4330"/>
              <a:gd name="T8" fmla="*/ 0 w 959"/>
              <a:gd name="T9" fmla="*/ 0 h 43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9800" y="1927225"/>
            <a:ext cx="6775450" cy="415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68300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3213" y="6415088"/>
            <a:ext cx="969962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E14BCC7-798E-4D94-9AC6-A4D924BC98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transition spd="slow" advClick="0">
    <p:checker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u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3%20&#1096;&#1082;&#1086;&#1083;&#1072;\lyudmila_dementeva_rossiya_vossiyaj_freemusiconline.ru.mp3" TargetMode="Externa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6838" y="-171450"/>
            <a:ext cx="7777162" cy="38465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ru-RU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eaLnBrk="1" hangingPunct="1">
              <a:defRPr/>
            </a:pPr>
            <a:r>
              <a:rPr lang="ru-RU" b="0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Проект «Разные жизни – схожие судьбы»</a:t>
            </a:r>
          </a:p>
          <a:p>
            <a:pPr eaLnBrk="1" hangingPunct="1">
              <a:defRPr/>
            </a:pPr>
            <a:endParaRPr lang="ru-RU" b="0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eaLnBrk="1" hangingPunct="1">
              <a:defRPr/>
            </a:pPr>
            <a:endParaRPr lang="ru-RU" b="0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eaLnBrk="1" hangingPunct="1">
              <a:defRPr/>
            </a:pPr>
            <a:r>
              <a:rPr lang="ru-RU" b="0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</a:t>
            </a:r>
            <a:r>
              <a:rPr lang="ru-RU" sz="2800" b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(Штрихи биографии наших поэтов-земляков –</a:t>
            </a:r>
          </a:p>
          <a:p>
            <a:pPr algn="ctr" eaLnBrk="1" hangingPunct="1">
              <a:defRPr/>
            </a:pPr>
            <a:r>
              <a:rPr lang="ru-RU" sz="2800" b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Виктора Ивановича Паршина, </a:t>
            </a:r>
          </a:p>
          <a:p>
            <a:pPr algn="ctr" eaLnBrk="1" hangingPunct="1">
              <a:defRPr/>
            </a:pPr>
            <a:r>
              <a:rPr lang="ru-RU" sz="2800" b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Анатолия Васильевича Дерябина </a:t>
            </a:r>
          </a:p>
          <a:p>
            <a:pPr algn="ctr" eaLnBrk="1" hangingPunct="1">
              <a:defRPr/>
            </a:pPr>
            <a:r>
              <a:rPr lang="ru-RU" sz="2800" b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и Людмилы Константиновны Дементьевой) </a:t>
            </a:r>
          </a:p>
        </p:txBody>
      </p:sp>
      <p:pic>
        <p:nvPicPr>
          <p:cNvPr id="614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933825"/>
            <a:ext cx="2771775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yudmila_dementeva_rossiya_vossiyaj_freemusiconline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589588"/>
            <a:ext cx="7366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862013"/>
            <a:ext cx="7178675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0"/>
            <a:ext cx="6867525" cy="1065213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Иванович Паршин</a:t>
            </a:r>
            <a:endParaRPr 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2" t="17229" r="53095" b="27638"/>
          <a:stretch/>
        </p:blipFill>
        <p:spPr>
          <a:xfrm>
            <a:off x="1763713" y="1897559"/>
            <a:ext cx="3393378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5435600" y="1855788"/>
            <a:ext cx="343535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 союза писателей России, член союза журналистов Российской Федерации. В 2009 году </a:t>
            </a:r>
          </a:p>
          <a:p>
            <a:pPr algn="ctr" eaLnBrk="1" hangingPunct="1">
              <a:defRPr/>
            </a:pPr>
            <a:r>
              <a:rPr lang="ru-RU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Иванович Паршин получил Всероссийскую литературную премию «Сталинград».</a:t>
            </a:r>
          </a:p>
        </p:txBody>
      </p:sp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3" y="0"/>
            <a:ext cx="7446962" cy="1065213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Вручение Всероссийской литературной премии «Сталинград» автору книг «Благодетель», «</a:t>
            </a:r>
            <a:r>
              <a:rPr lang="ru-RU" sz="2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Гостеванье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«Крылья» Виктору Ивановичу  Паршину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664" y="1484784"/>
            <a:ext cx="6663181" cy="4439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188913"/>
            <a:ext cx="7272337" cy="1065212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Волгоградской области открыли 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мемориальную доску редактору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газеты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71800" y="1484784"/>
            <a:ext cx="3965802" cy="4697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496300" cy="647700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школе открыта литературная гостиная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1" y="1268760"/>
            <a:ext cx="7670800" cy="4305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Анатолий Васильевич Дерябин</a:t>
            </a:r>
            <a:endParaRPr lang="ru-RU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1" t="24448" r="22865" b="20459"/>
          <a:stretch/>
        </p:blipFill>
        <p:spPr>
          <a:xfrm>
            <a:off x="1979712" y="1772816"/>
            <a:ext cx="2952328" cy="4213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36" name="Объект 3"/>
          <p:cNvSpPr>
            <a:spLocks noGrp="1"/>
          </p:cNvSpPr>
          <p:nvPr>
            <p:ph sz="half" idx="2"/>
          </p:nvPr>
        </p:nvSpPr>
        <p:spPr>
          <a:xfrm>
            <a:off x="5219700" y="1773238"/>
            <a:ext cx="3765550" cy="4151312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Анатолий Дерябин – кто он: поэт, друг, товарищ, коллега, почётный гражданин своей большой и малой Родины?!</a:t>
            </a: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endParaRPr lang="ru-RU" alt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Прежде всего, ЭТО ГОРДОСТЬ НАШЕГО Новониколаевского района</a:t>
            </a:r>
            <a:r>
              <a:rPr lang="ru-RU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650" y="-100013"/>
            <a:ext cx="8026400" cy="1065213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Поэзия. Ее прекрасные мгновения…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5238" y="1484313"/>
            <a:ext cx="4052887" cy="4151312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в читальном зале центральной библиотеки района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канун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рождения поэта   проходят поэтические чтения, посвящённые памяти поэта – земляка Анатолия Васильевича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Дерябина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2292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2060575"/>
            <a:ext cx="4511675" cy="59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15888"/>
            <a:ext cx="7150100" cy="1065212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душу кладу на ладони, </a:t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пришедшему в гости ко мне»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3568" y="1484784"/>
            <a:ext cx="3578879" cy="4143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3708400" y="1628775"/>
            <a:ext cx="5940425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ноября 2013года 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Новониколаевском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краеведческом музее, 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день 85 – </a:t>
            </a:r>
            <a:r>
              <a:rPr lang="ru-RU" sz="28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летия</a:t>
            </a: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Новониколаевского района,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состоялась презентация 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сборника стихов                                  </a:t>
            </a:r>
          </a:p>
          <a:p>
            <a:pPr algn="ctr">
              <a:defRPr/>
            </a:pPr>
            <a:r>
              <a:rPr lang="ru-RU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«Мой милый уголок России».</a:t>
            </a:r>
          </a:p>
        </p:txBody>
      </p:sp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5125" y="0"/>
            <a:ext cx="7508875" cy="908050"/>
          </a:xfrm>
        </p:spPr>
        <p:txBody>
          <a:bodyPr/>
          <a:lstStyle/>
          <a:p>
            <a:pPr algn="ctr"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Людмила Константиновна Дементьева</a:t>
            </a:r>
            <a:endParaRPr lang="ru-RU" sz="3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5" t="3728" r="46065" b="3494"/>
          <a:stretch/>
        </p:blipFill>
        <p:spPr>
          <a:xfrm>
            <a:off x="1453112" y="1700808"/>
            <a:ext cx="2736304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211638" y="1389063"/>
            <a:ext cx="4752975" cy="4151312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 занятие творчество.                                           Её книги: "Занимательные рифмы", «Спрашиваю сердце", "Любовь и боль." 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2015г.- книга стихов, песен, статей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грусти, моя милая осень».                                                            Альманах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"Откровение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"(Кировоград)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2015г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напечатал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её стихов. </a:t>
            </a:r>
            <a:endPara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2009г.-Диплом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лауреата за создание песен о Подольске.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Награждена Дипломом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номинанта "Писатель года" 2015. В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году номинирована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премию "Писатель года" 2016 и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 года" 2016.</a:t>
            </a:r>
          </a:p>
          <a:p>
            <a:pPr algn="just"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н">
  <a:themeElements>
    <a:clrScheme name="Клен 10">
      <a:dk1>
        <a:srgbClr val="80ACC4"/>
      </a:dk1>
      <a:lt1>
        <a:srgbClr val="FFFFFF"/>
      </a:lt1>
      <a:dk2>
        <a:srgbClr val="99FF66"/>
      </a:dk2>
      <a:lt2>
        <a:srgbClr val="FFFFFF"/>
      </a:lt2>
      <a:accent1>
        <a:srgbClr val="5089A8"/>
      </a:accent1>
      <a:accent2>
        <a:srgbClr val="BBC6DB"/>
      </a:accent2>
      <a:accent3>
        <a:srgbClr val="CAFFB8"/>
      </a:accent3>
      <a:accent4>
        <a:srgbClr val="DADADA"/>
      </a:accent4>
      <a:accent5>
        <a:srgbClr val="B3C4D1"/>
      </a:accent5>
      <a:accent6>
        <a:srgbClr val="A9B3C6"/>
      </a:accent6>
      <a:hlink>
        <a:srgbClr val="0000FF"/>
      </a:hlink>
      <a:folHlink>
        <a:srgbClr val="006699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10">
        <a:dk1>
          <a:srgbClr val="80ACC4"/>
        </a:dk1>
        <a:lt1>
          <a:srgbClr val="FFFFFF"/>
        </a:lt1>
        <a:dk2>
          <a:srgbClr val="99FF66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CAFFB8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mployee Orientation">
  <a:themeElements>
    <a:clrScheme name="1_Employee Orientation 1">
      <a:dk1>
        <a:srgbClr val="000000"/>
      </a:dk1>
      <a:lt1>
        <a:srgbClr val="0099CC"/>
      </a:lt1>
      <a:dk2>
        <a:srgbClr val="FFFFFF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1_Employee Orientati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Employee Orientation 1">
        <a:dk1>
          <a:srgbClr val="000000"/>
        </a:dk1>
        <a:lt1>
          <a:srgbClr val="0099CC"/>
        </a:lt1>
        <a:dk2>
          <a:srgbClr val="FFFFFF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mployee Orientatio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mployee Orientation 3">
        <a:dk1>
          <a:srgbClr val="5F5F5F"/>
        </a:dk1>
        <a:lt1>
          <a:srgbClr val="FFFFFF"/>
        </a:lt1>
        <a:dk2>
          <a:srgbClr val="5F5F5F"/>
        </a:dk2>
        <a:lt2>
          <a:srgbClr val="80808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2899</TotalTime>
  <Words>278</Words>
  <Application>Microsoft Office PowerPoint</Application>
  <PresentationFormat>Экран (4:3)</PresentationFormat>
  <Paragraphs>33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Times New Roman</vt:lpstr>
      <vt:lpstr>Arial</vt:lpstr>
      <vt:lpstr>Wingdings</vt:lpstr>
      <vt:lpstr>Клен</vt:lpstr>
      <vt:lpstr>1_Employee Orientation</vt:lpstr>
      <vt:lpstr>Презентация PowerPoint</vt:lpstr>
      <vt:lpstr>Виктор Иванович Паршин</vt:lpstr>
      <vt:lpstr>Вручение Всероссийской литературной премии «Сталинград» автору книг «Благодетель», «Гостеванье», «Крылья» Виктору Ивановичу  Паршину</vt:lpstr>
      <vt:lpstr>В Волгоградской области открыли  мемориальную доску редактору газеты</vt:lpstr>
      <vt:lpstr>В нашей школе открыта литературная гостиная</vt:lpstr>
      <vt:lpstr>Анатолий Васильевич Дерябин</vt:lpstr>
      <vt:lpstr>Поэзия. Ее прекрасные мгновения…</vt:lpstr>
      <vt:lpstr>«Я душу кладу на ладони,  пришедшему в гости ко мне»</vt:lpstr>
      <vt:lpstr>Людмила Константиновна Дементьева</vt:lpstr>
      <vt:lpstr>Презентация PowerPoint</vt:lpstr>
    </vt:vector>
  </TitlesOfParts>
  <Company>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Ksardas</dc:creator>
  <cp:lastModifiedBy>Пользователь</cp:lastModifiedBy>
  <cp:revision>93</cp:revision>
  <dcterms:created xsi:type="dcterms:W3CDTF">2007-03-26T13:02:05Z</dcterms:created>
  <dcterms:modified xsi:type="dcterms:W3CDTF">2021-09-21T07:05:42Z</dcterms:modified>
</cp:coreProperties>
</file>