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61" r:id="rId3"/>
    <p:sldId id="281" r:id="rId4"/>
    <p:sldId id="258" r:id="rId5"/>
    <p:sldId id="268" r:id="rId6"/>
    <p:sldId id="260" r:id="rId7"/>
    <p:sldId id="263" r:id="rId8"/>
    <p:sldId id="282" r:id="rId9"/>
    <p:sldId id="265" r:id="rId10"/>
    <p:sldId id="264" r:id="rId11"/>
    <p:sldId id="280" r:id="rId12"/>
  </p:sldIdLst>
  <p:sldSz cx="18288000" cy="10287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omic Sans MS" panose="030F0702030302020204" pitchFamily="66" charset="0"/>
      <p:regular r:id="rId18"/>
      <p:bold r:id="rId19"/>
      <p:italic r:id="rId20"/>
      <p:boldItalic r:id="rId21"/>
    </p:embeddedFont>
    <p:embeddedFont>
      <p:font typeface="Ink Free" panose="03080402000500000000" pitchFamily="66" charset="0"/>
      <p:regular r:id="rId22"/>
    </p:embeddedFont>
    <p:embeddedFont>
      <p:font typeface="Luckiest Guy" panose="020B0604020202020204" charset="0"/>
      <p:regular r:id="rId23"/>
    </p:embeddedFont>
    <p:embeddedFont>
      <p:font typeface="MingLiU-ExtB" panose="02020500000000000000" pitchFamily="18" charset="-120"/>
      <p:regular r:id="rId24"/>
    </p:embeddedFont>
    <p:embeddedFont>
      <p:font typeface="Poppins" panose="00000500000000000000" pitchFamily="2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BEB00C6-2D38-428A-90FB-3E30AA773F71}">
  <a:tblStyle styleId="{8BEB00C6-2D38-428A-90FB-3E30AA773F7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2242" y="12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2" name="Google Shape;2192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3" name="Google Shape;219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09818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" name="Google Shape;71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3" name="Google Shape;52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" name="Google Shape;54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>
            <a:spLocks noGrp="1"/>
          </p:cNvSpPr>
          <p:nvPr>
            <p:ph type="title"/>
          </p:nvPr>
        </p:nvSpPr>
        <p:spPr>
          <a:xfrm rot="5400000">
            <a:off x="8034350" y="378033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body" idx="1"/>
          </p:nvPr>
        </p:nvSpPr>
        <p:spPr>
          <a:xfrm rot="5400000">
            <a:off x="2425200" y="1291163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3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ctrTitle"/>
          </p:nvPr>
        </p:nvSpPr>
        <p:spPr>
          <a:xfrm>
            <a:off x="3614075" y="3853700"/>
            <a:ext cx="117654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>
          <a:xfrm>
            <a:off x="4535650" y="6149150"/>
            <a:ext cx="96669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Poppins"/>
              <a:buNone/>
              <a:defRPr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3"/>
          <p:cNvSpPr/>
          <p:nvPr/>
        </p:nvSpPr>
        <p:spPr>
          <a:xfrm>
            <a:off x="14777692" y="-1731568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Google Shape;13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828913" y="-1283331"/>
            <a:ext cx="4595312" cy="513704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/>
          <p:nvPr/>
        </p:nvSpPr>
        <p:spPr>
          <a:xfrm>
            <a:off x="16050579" y="7609124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3264014" y="2623971"/>
                </a:moveTo>
                <a:cubicBezTo>
                  <a:pt x="3252808" y="2510155"/>
                  <a:pt x="3206669" y="2405709"/>
                  <a:pt x="3157746" y="2303751"/>
                </a:cubicBezTo>
                <a:cubicBezTo>
                  <a:pt x="3094029" y="2145653"/>
                  <a:pt x="3038002" y="1985287"/>
                  <a:pt x="3013467" y="1815625"/>
                </a:cubicBezTo>
                <a:cubicBezTo>
                  <a:pt x="2988713" y="1645232"/>
                  <a:pt x="2997867" y="1474106"/>
                  <a:pt x="3047083" y="1308177"/>
                </a:cubicBezTo>
                <a:cubicBezTo>
                  <a:pt x="3090733" y="1153154"/>
                  <a:pt x="3146320" y="998936"/>
                  <a:pt x="3141340" y="835496"/>
                </a:cubicBezTo>
                <a:cubicBezTo>
                  <a:pt x="3141340" y="762595"/>
                  <a:pt x="3114535" y="692037"/>
                  <a:pt x="3081505" y="627993"/>
                </a:cubicBezTo>
                <a:cubicBezTo>
                  <a:pt x="3047742" y="565852"/>
                  <a:pt x="3000138" y="511836"/>
                  <a:pt x="2948725" y="463674"/>
                </a:cubicBezTo>
                <a:cubicBezTo>
                  <a:pt x="2903171" y="422028"/>
                  <a:pt x="2854614" y="381113"/>
                  <a:pt x="2824733" y="326071"/>
                </a:cubicBezTo>
                <a:cubicBezTo>
                  <a:pt x="2773613" y="198276"/>
                  <a:pt x="2770025" y="173976"/>
                  <a:pt x="2648963" y="95513"/>
                </a:cubicBezTo>
                <a:cubicBezTo>
                  <a:pt x="2630360" y="81167"/>
                  <a:pt x="2606997" y="64113"/>
                  <a:pt x="2585319" y="53427"/>
                </a:cubicBezTo>
                <a:cubicBezTo>
                  <a:pt x="2577629" y="49035"/>
                  <a:pt x="2570012" y="44131"/>
                  <a:pt x="2561370" y="41789"/>
                </a:cubicBezTo>
                <a:cubicBezTo>
                  <a:pt x="2550092" y="38569"/>
                  <a:pt x="2538007" y="46034"/>
                  <a:pt x="2535664" y="57452"/>
                </a:cubicBezTo>
                <a:cubicBezTo>
                  <a:pt x="2298373" y="-7397"/>
                  <a:pt x="2036987" y="-30745"/>
                  <a:pt x="1803139" y="59209"/>
                </a:cubicBezTo>
                <a:cubicBezTo>
                  <a:pt x="1688302" y="104662"/>
                  <a:pt x="1587966" y="181295"/>
                  <a:pt x="1498543" y="265394"/>
                </a:cubicBezTo>
                <a:cubicBezTo>
                  <a:pt x="1388393" y="378478"/>
                  <a:pt x="1307758" y="519740"/>
                  <a:pt x="1256492" y="668542"/>
                </a:cubicBezTo>
                <a:cubicBezTo>
                  <a:pt x="1220385" y="775331"/>
                  <a:pt x="1260080" y="865871"/>
                  <a:pt x="1162820" y="948360"/>
                </a:cubicBezTo>
                <a:cubicBezTo>
                  <a:pt x="1088338" y="1007719"/>
                  <a:pt x="1001697" y="1043218"/>
                  <a:pt x="916522" y="1086036"/>
                </a:cubicBezTo>
                <a:cubicBezTo>
                  <a:pt x="828636" y="1125780"/>
                  <a:pt x="743314" y="1169696"/>
                  <a:pt x="656967" y="1212806"/>
                </a:cubicBezTo>
                <a:cubicBezTo>
                  <a:pt x="552676" y="1265725"/>
                  <a:pt x="449557" y="1323182"/>
                  <a:pt x="357277" y="1395423"/>
                </a:cubicBezTo>
                <a:cubicBezTo>
                  <a:pt x="274812" y="1463639"/>
                  <a:pt x="200988" y="1543127"/>
                  <a:pt x="137051" y="1628836"/>
                </a:cubicBezTo>
                <a:cubicBezTo>
                  <a:pt x="29025" y="1779761"/>
                  <a:pt x="-8253" y="1972332"/>
                  <a:pt x="1488" y="2155315"/>
                </a:cubicBezTo>
                <a:cubicBezTo>
                  <a:pt x="12327" y="2280914"/>
                  <a:pt x="48580" y="2408124"/>
                  <a:pt x="118376" y="2513961"/>
                </a:cubicBezTo>
                <a:cubicBezTo>
                  <a:pt x="213585" y="2658371"/>
                  <a:pt x="356106" y="2760622"/>
                  <a:pt x="513054" y="2829204"/>
                </a:cubicBezTo>
                <a:cubicBezTo>
                  <a:pt x="655648" y="2889955"/>
                  <a:pt x="811718" y="2911620"/>
                  <a:pt x="965151" y="2925526"/>
                </a:cubicBezTo>
                <a:cubicBezTo>
                  <a:pt x="1095954" y="2937237"/>
                  <a:pt x="1229027" y="2933651"/>
                  <a:pt x="1357047" y="2966441"/>
                </a:cubicBezTo>
                <a:cubicBezTo>
                  <a:pt x="1454380" y="2995426"/>
                  <a:pt x="1556620" y="3025801"/>
                  <a:pt x="1634911" y="3093358"/>
                </a:cubicBezTo>
                <a:cubicBezTo>
                  <a:pt x="1739349" y="3189388"/>
                  <a:pt x="1808632" y="3315792"/>
                  <a:pt x="1900765" y="3422508"/>
                </a:cubicBezTo>
                <a:cubicBezTo>
                  <a:pt x="2039917" y="3573286"/>
                  <a:pt x="2243298" y="3660239"/>
                  <a:pt x="2448291" y="3658995"/>
                </a:cubicBezTo>
                <a:cubicBezTo>
                  <a:pt x="2527461" y="3663240"/>
                  <a:pt x="2605606" y="3648236"/>
                  <a:pt x="2681480" y="3626790"/>
                </a:cubicBezTo>
                <a:cubicBezTo>
                  <a:pt x="2731648" y="3613249"/>
                  <a:pt x="2782402" y="3599050"/>
                  <a:pt x="2828322" y="3574164"/>
                </a:cubicBezTo>
                <a:cubicBezTo>
                  <a:pt x="2916866" y="3524978"/>
                  <a:pt x="2982707" y="3445710"/>
                  <a:pt x="3050013" y="3371858"/>
                </a:cubicBezTo>
                <a:cubicBezTo>
                  <a:pt x="3107358" y="3306497"/>
                  <a:pt x="3164557" y="3239452"/>
                  <a:pt x="3200590" y="3159525"/>
                </a:cubicBezTo>
                <a:cubicBezTo>
                  <a:pt x="3277856" y="2993450"/>
                  <a:pt x="3289720" y="2803440"/>
                  <a:pt x="3264014" y="2623971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3"/>
          <p:cNvSpPr/>
          <p:nvPr/>
        </p:nvSpPr>
        <p:spPr>
          <a:xfrm rot="-2169224">
            <a:off x="-2182923" y="7574960"/>
            <a:ext cx="4483034" cy="5033571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987398" y="847725"/>
            <a:ext cx="14725800" cy="13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Calibri"/>
              <a:buNone/>
              <a:defRPr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221263" y="47052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oppins"/>
              <a:buNone/>
              <a:defRPr sz="20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oppins"/>
              <a:buNone/>
              <a:defRPr sz="18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Poppins"/>
              <a:buNone/>
              <a:defRPr sz="16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oppins"/>
              <a:buNone/>
              <a:defRPr sz="14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oppins"/>
              <a:buNone/>
              <a:defRPr sz="14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oppins"/>
              <a:buNone/>
              <a:defRPr sz="14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oppins"/>
              <a:buNone/>
              <a:defRPr sz="14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oppins"/>
              <a:buNone/>
              <a:defRPr sz="14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oppins"/>
              <a:buNone/>
              <a:defRPr sz="14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279750" y="1145025"/>
            <a:ext cx="1772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body" idx="1"/>
          </p:nvPr>
        </p:nvSpPr>
        <p:spPr>
          <a:xfrm>
            <a:off x="4348250" y="3842675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2"/>
          </p:nvPr>
        </p:nvSpPr>
        <p:spPr>
          <a:xfrm>
            <a:off x="8539250" y="3842675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>
            <a:spLocks noGrp="1"/>
          </p:cNvSpPr>
          <p:nvPr>
            <p:ph type="title"/>
          </p:nvPr>
        </p:nvSpPr>
        <p:spPr>
          <a:xfrm>
            <a:off x="-401800" y="1145025"/>
            <a:ext cx="1772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1"/>
          </p:nvPr>
        </p:nvSpPr>
        <p:spPr>
          <a:xfrm>
            <a:off x="3406225" y="54003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2"/>
          </p:nvPr>
        </p:nvSpPr>
        <p:spPr>
          <a:xfrm>
            <a:off x="7594050" y="54003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>
            <a:spLocks noGrp="1"/>
          </p:cNvSpPr>
          <p:nvPr>
            <p:ph type="title"/>
          </p:nvPr>
        </p:nvSpPr>
        <p:spPr>
          <a:xfrm>
            <a:off x="279750" y="1145025"/>
            <a:ext cx="1772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bg>
      <p:bgPr>
        <a:solidFill>
          <a:schemeClr val="dk1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1367350" y="1183200"/>
            <a:ext cx="16433700" cy="11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500"/>
              <a:buFont typeface="Calibri"/>
              <a:buNone/>
              <a:defRPr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5480050" y="38663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  <a:defRPr sz="3200">
                <a:solidFill>
                  <a:schemeClr val="lt1"/>
                </a:solidFill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  <a:defRPr sz="2800">
                <a:solidFill>
                  <a:schemeClr val="lt1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>
                <a:solidFill>
                  <a:schemeClr val="lt1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sz="2000">
                <a:solidFill>
                  <a:schemeClr val="lt1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»"/>
              <a:defRPr sz="2000">
                <a:solidFill>
                  <a:schemeClr val="lt1"/>
                </a:solidFill>
              </a:defRPr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</a:defRPr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</a:defRPr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</a:defRPr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9"/>
          <p:cNvSpPr/>
          <p:nvPr/>
        </p:nvSpPr>
        <p:spPr>
          <a:xfrm>
            <a:off x="15389895" y="-2990259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9"/>
          <p:cNvSpPr/>
          <p:nvPr/>
        </p:nvSpPr>
        <p:spPr>
          <a:xfrm rot="2181239">
            <a:off x="-1600792" y="-1670520"/>
            <a:ext cx="3192026" cy="3584019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9"/>
          <p:cNvSpPr/>
          <p:nvPr/>
        </p:nvSpPr>
        <p:spPr>
          <a:xfrm rot="-1940363">
            <a:off x="-2923526" y="8092802"/>
            <a:ext cx="4483244" cy="5033807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9"/>
          <p:cNvSpPr/>
          <p:nvPr/>
        </p:nvSpPr>
        <p:spPr>
          <a:xfrm rot="396560">
            <a:off x="15789076" y="8089662"/>
            <a:ext cx="3190747" cy="3582584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title"/>
          </p:nvPr>
        </p:nvSpPr>
        <p:spPr>
          <a:xfrm>
            <a:off x="1423699" y="2952200"/>
            <a:ext cx="105363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Calibri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"/>
          <p:cNvSpPr>
            <a:spLocks noGrp="1"/>
          </p:cNvSpPr>
          <p:nvPr>
            <p:ph type="pic" idx="2"/>
          </p:nvPr>
        </p:nvSpPr>
        <p:spPr>
          <a:xfrm>
            <a:off x="10004488" y="28040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1638730" y="4233498"/>
            <a:ext cx="7833000" cy="39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7" name="Google Shape;47;p10"/>
          <p:cNvSpPr/>
          <p:nvPr/>
        </p:nvSpPr>
        <p:spPr>
          <a:xfrm>
            <a:off x="15015190" y="-2645766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10"/>
          <p:cNvSpPr/>
          <p:nvPr/>
        </p:nvSpPr>
        <p:spPr>
          <a:xfrm>
            <a:off x="16019490" y="8096822"/>
            <a:ext cx="3193493" cy="3585667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10"/>
          <p:cNvSpPr/>
          <p:nvPr/>
        </p:nvSpPr>
        <p:spPr>
          <a:xfrm rot="2456596">
            <a:off x="-2913167" y="-2644563"/>
            <a:ext cx="4480554" cy="5030787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10"/>
          <p:cNvSpPr/>
          <p:nvPr/>
        </p:nvSpPr>
        <p:spPr>
          <a:xfrm rot="-1940363">
            <a:off x="-2423101" y="8102477"/>
            <a:ext cx="4483244" cy="5033807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 txBox="1">
            <a:spLocks noGrp="1"/>
          </p:cNvSpPr>
          <p:nvPr>
            <p:ph type="title"/>
          </p:nvPr>
        </p:nvSpPr>
        <p:spPr>
          <a:xfrm>
            <a:off x="279750" y="1145025"/>
            <a:ext cx="1772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1"/>
          <p:cNvSpPr txBox="1">
            <a:spLocks noGrp="1"/>
          </p:cNvSpPr>
          <p:nvPr>
            <p:ph type="body" idx="1"/>
          </p:nvPr>
        </p:nvSpPr>
        <p:spPr>
          <a:xfrm rot="5400000">
            <a:off x="5187625" y="256360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79750" y="1145025"/>
            <a:ext cx="17728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Luckiest Guy"/>
              <a:buNone/>
              <a:defRPr sz="7500" i="0" u="none" strike="noStrike" cap="none">
                <a:solidFill>
                  <a:schemeClr val="dk1"/>
                </a:solidFill>
                <a:latin typeface="Luckiest Guy"/>
                <a:ea typeface="Luckiest Guy"/>
                <a:cs typeface="Luckiest Guy"/>
                <a:sym typeface="Luckiest Gu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9500" y="342285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925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3"/>
          <p:cNvSpPr/>
          <p:nvPr/>
        </p:nvSpPr>
        <p:spPr>
          <a:xfrm>
            <a:off x="14777692" y="-1731568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2" name="Google Shape;62;p13"/>
          <p:cNvCxnSpPr>
            <a:cxnSpLocks/>
          </p:cNvCxnSpPr>
          <p:nvPr/>
        </p:nvCxnSpPr>
        <p:spPr>
          <a:xfrm>
            <a:off x="9611695" y="6939892"/>
            <a:ext cx="8251870" cy="35361"/>
          </a:xfrm>
          <a:prstGeom prst="straightConnector1">
            <a:avLst/>
          </a:prstGeom>
          <a:noFill/>
          <a:ln w="1333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63" name="Google Shape;63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828913" y="-1283331"/>
            <a:ext cx="4595314" cy="5137038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3"/>
          <p:cNvSpPr/>
          <p:nvPr/>
        </p:nvSpPr>
        <p:spPr>
          <a:xfrm>
            <a:off x="13999021" y="289119"/>
            <a:ext cx="3065557" cy="2589954"/>
          </a:xfrm>
          <a:custGeom>
            <a:avLst/>
            <a:gdLst/>
            <a:ahLst/>
            <a:cxnLst/>
            <a:rect l="l" t="t" r="r" b="b"/>
            <a:pathLst>
              <a:path w="3065557" h="2589954" extrusionOk="0">
                <a:moveTo>
                  <a:pt x="3051539" y="1234795"/>
                </a:moveTo>
                <a:cubicBezTo>
                  <a:pt x="3050191" y="1105878"/>
                  <a:pt x="3053195" y="976839"/>
                  <a:pt x="3048167" y="848044"/>
                </a:cubicBezTo>
                <a:cubicBezTo>
                  <a:pt x="3045776" y="720782"/>
                  <a:pt x="3046205" y="593458"/>
                  <a:pt x="3045470" y="466195"/>
                </a:cubicBezTo>
                <a:cubicBezTo>
                  <a:pt x="3046696" y="398428"/>
                  <a:pt x="3046144" y="330354"/>
                  <a:pt x="3027566" y="264609"/>
                </a:cubicBezTo>
                <a:cubicBezTo>
                  <a:pt x="2999670" y="132996"/>
                  <a:pt x="2921252" y="99909"/>
                  <a:pt x="2801265" y="72643"/>
                </a:cubicBezTo>
                <a:cubicBezTo>
                  <a:pt x="2685876" y="53036"/>
                  <a:pt x="2568463" y="51749"/>
                  <a:pt x="2451726" y="48624"/>
                </a:cubicBezTo>
                <a:cubicBezTo>
                  <a:pt x="2330267" y="44274"/>
                  <a:pt x="2208685" y="45132"/>
                  <a:pt x="2087165" y="44703"/>
                </a:cubicBezTo>
                <a:cubicBezTo>
                  <a:pt x="1937564" y="38269"/>
                  <a:pt x="1787902" y="38331"/>
                  <a:pt x="1638178" y="38392"/>
                </a:cubicBezTo>
                <a:cubicBezTo>
                  <a:pt x="1604825" y="38453"/>
                  <a:pt x="1571533" y="38453"/>
                  <a:pt x="1538179" y="38392"/>
                </a:cubicBezTo>
                <a:cubicBezTo>
                  <a:pt x="1448480" y="37718"/>
                  <a:pt x="1359148" y="30243"/>
                  <a:pt x="1269449" y="28404"/>
                </a:cubicBezTo>
                <a:cubicBezTo>
                  <a:pt x="1192686" y="25586"/>
                  <a:pt x="1115924" y="25770"/>
                  <a:pt x="1039162" y="26015"/>
                </a:cubicBezTo>
                <a:cubicBezTo>
                  <a:pt x="994527" y="26137"/>
                  <a:pt x="949830" y="26260"/>
                  <a:pt x="905195" y="25831"/>
                </a:cubicBezTo>
                <a:cubicBezTo>
                  <a:pt x="828985" y="24912"/>
                  <a:pt x="753448" y="14741"/>
                  <a:pt x="677605" y="8430"/>
                </a:cubicBezTo>
                <a:cubicBezTo>
                  <a:pt x="577422" y="6101"/>
                  <a:pt x="477054" y="5979"/>
                  <a:pt x="376748" y="3834"/>
                </a:cubicBezTo>
                <a:cubicBezTo>
                  <a:pt x="318441" y="3283"/>
                  <a:pt x="260256" y="-1006"/>
                  <a:pt x="201887" y="219"/>
                </a:cubicBezTo>
                <a:cubicBezTo>
                  <a:pt x="196491" y="403"/>
                  <a:pt x="191035" y="342"/>
                  <a:pt x="185639" y="342"/>
                </a:cubicBezTo>
                <a:cubicBezTo>
                  <a:pt x="178343" y="280"/>
                  <a:pt x="171047" y="219"/>
                  <a:pt x="163751" y="771"/>
                </a:cubicBezTo>
                <a:cubicBezTo>
                  <a:pt x="150569" y="3038"/>
                  <a:pt x="138429" y="10207"/>
                  <a:pt x="128496" y="18846"/>
                </a:cubicBezTo>
                <a:cubicBezTo>
                  <a:pt x="82145" y="43048"/>
                  <a:pt x="51244" y="77729"/>
                  <a:pt x="42844" y="130178"/>
                </a:cubicBezTo>
                <a:cubicBezTo>
                  <a:pt x="30888" y="184404"/>
                  <a:pt x="24328" y="239610"/>
                  <a:pt x="18503" y="294816"/>
                </a:cubicBezTo>
                <a:cubicBezTo>
                  <a:pt x="5995" y="453083"/>
                  <a:pt x="4217" y="612207"/>
                  <a:pt x="2378" y="770902"/>
                </a:cubicBezTo>
                <a:cubicBezTo>
                  <a:pt x="416" y="965748"/>
                  <a:pt x="293" y="1160533"/>
                  <a:pt x="232" y="1355379"/>
                </a:cubicBezTo>
                <a:cubicBezTo>
                  <a:pt x="-1056" y="1481600"/>
                  <a:pt x="2746" y="1608189"/>
                  <a:pt x="18442" y="1733552"/>
                </a:cubicBezTo>
                <a:cubicBezTo>
                  <a:pt x="24450" y="1786491"/>
                  <a:pt x="43089" y="1840349"/>
                  <a:pt x="82267" y="1877971"/>
                </a:cubicBezTo>
                <a:cubicBezTo>
                  <a:pt x="134444" y="1921474"/>
                  <a:pt x="196737" y="1953335"/>
                  <a:pt x="263873" y="1965651"/>
                </a:cubicBezTo>
                <a:cubicBezTo>
                  <a:pt x="384106" y="1997084"/>
                  <a:pt x="508201" y="2006091"/>
                  <a:pt x="631867" y="2012770"/>
                </a:cubicBezTo>
                <a:cubicBezTo>
                  <a:pt x="733951" y="2020919"/>
                  <a:pt x="838059" y="2031519"/>
                  <a:pt x="940756" y="2037033"/>
                </a:cubicBezTo>
                <a:cubicBezTo>
                  <a:pt x="1006176" y="2040649"/>
                  <a:pt x="1071779" y="2036850"/>
                  <a:pt x="1137199" y="2040894"/>
                </a:cubicBezTo>
                <a:cubicBezTo>
                  <a:pt x="1171411" y="2095794"/>
                  <a:pt x="1203171" y="2152287"/>
                  <a:pt x="1239529" y="2205961"/>
                </a:cubicBezTo>
                <a:cubicBezTo>
                  <a:pt x="1282692" y="2279549"/>
                  <a:pt x="1330025" y="2350380"/>
                  <a:pt x="1377603" y="2421150"/>
                </a:cubicBezTo>
                <a:cubicBezTo>
                  <a:pt x="1407523" y="2466185"/>
                  <a:pt x="1433336" y="2513855"/>
                  <a:pt x="1465831" y="2557174"/>
                </a:cubicBezTo>
                <a:cubicBezTo>
                  <a:pt x="1475947" y="2568510"/>
                  <a:pt x="1482140" y="2586891"/>
                  <a:pt x="1498510" y="2589955"/>
                </a:cubicBezTo>
                <a:cubicBezTo>
                  <a:pt x="1498939" y="2589955"/>
                  <a:pt x="1499368" y="2589955"/>
                  <a:pt x="1499798" y="2589955"/>
                </a:cubicBezTo>
                <a:cubicBezTo>
                  <a:pt x="1534316" y="2589955"/>
                  <a:pt x="1563991" y="2531501"/>
                  <a:pt x="1583795" y="2506808"/>
                </a:cubicBezTo>
                <a:cubicBezTo>
                  <a:pt x="1623464" y="2447007"/>
                  <a:pt x="1661722" y="2385979"/>
                  <a:pt x="1693911" y="2321766"/>
                </a:cubicBezTo>
                <a:cubicBezTo>
                  <a:pt x="1723095" y="2257430"/>
                  <a:pt x="1763193" y="2198854"/>
                  <a:pt x="1792500" y="2134579"/>
                </a:cubicBezTo>
                <a:cubicBezTo>
                  <a:pt x="1901819" y="2113685"/>
                  <a:pt x="2014756" y="2116504"/>
                  <a:pt x="2126098" y="2113318"/>
                </a:cubicBezTo>
                <a:cubicBezTo>
                  <a:pt x="2186552" y="2109335"/>
                  <a:pt x="2247189" y="2109519"/>
                  <a:pt x="2307704" y="2111357"/>
                </a:cubicBezTo>
                <a:cubicBezTo>
                  <a:pt x="2384712" y="2112582"/>
                  <a:pt x="2459083" y="2110499"/>
                  <a:pt x="2536336" y="2117423"/>
                </a:cubicBezTo>
                <a:cubicBezTo>
                  <a:pt x="2645655" y="2121589"/>
                  <a:pt x="2756813" y="2137704"/>
                  <a:pt x="2864170" y="2108967"/>
                </a:cubicBezTo>
                <a:cubicBezTo>
                  <a:pt x="2917757" y="2101553"/>
                  <a:pt x="2964170" y="2066567"/>
                  <a:pt x="2989063" y="2019019"/>
                </a:cubicBezTo>
                <a:cubicBezTo>
                  <a:pt x="3037928" y="1944390"/>
                  <a:pt x="3063311" y="1857873"/>
                  <a:pt x="3064783" y="1768967"/>
                </a:cubicBezTo>
                <a:cubicBezTo>
                  <a:pt x="3068768" y="1590787"/>
                  <a:pt x="3056322" y="1412730"/>
                  <a:pt x="3051539" y="123479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5" name="Google Shape;65;p13"/>
          <p:cNvGrpSpPr/>
          <p:nvPr/>
        </p:nvGrpSpPr>
        <p:grpSpPr>
          <a:xfrm>
            <a:off x="13999021" y="289119"/>
            <a:ext cx="3065557" cy="2589954"/>
            <a:chOff x="14056941" y="858002"/>
            <a:chExt cx="3065557" cy="2589954"/>
          </a:xfrm>
        </p:grpSpPr>
        <p:grpSp>
          <p:nvGrpSpPr>
            <p:cNvPr id="66" name="Google Shape;66;p13"/>
            <p:cNvGrpSpPr/>
            <p:nvPr/>
          </p:nvGrpSpPr>
          <p:grpSpPr>
            <a:xfrm>
              <a:off x="14056941" y="858002"/>
              <a:ext cx="3065557" cy="2589954"/>
              <a:chOff x="14056941" y="858002"/>
              <a:chExt cx="3065557" cy="2589954"/>
            </a:xfrm>
          </p:grpSpPr>
          <p:sp>
            <p:nvSpPr>
              <p:cNvPr id="67" name="Google Shape;67;p13"/>
              <p:cNvSpPr/>
              <p:nvPr/>
            </p:nvSpPr>
            <p:spPr>
              <a:xfrm>
                <a:off x="14056941" y="858002"/>
                <a:ext cx="3065557" cy="2589954"/>
              </a:xfrm>
              <a:custGeom>
                <a:avLst/>
                <a:gdLst/>
                <a:ahLst/>
                <a:cxnLst/>
                <a:rect l="l" t="t" r="r" b="b"/>
                <a:pathLst>
                  <a:path w="3065557" h="2589954" extrusionOk="0">
                    <a:moveTo>
                      <a:pt x="3051539" y="1234795"/>
                    </a:moveTo>
                    <a:cubicBezTo>
                      <a:pt x="3050191" y="1105878"/>
                      <a:pt x="3053195" y="976839"/>
                      <a:pt x="3048167" y="848044"/>
                    </a:cubicBezTo>
                    <a:cubicBezTo>
                      <a:pt x="3045776" y="720782"/>
                      <a:pt x="3046205" y="593458"/>
                      <a:pt x="3045470" y="466195"/>
                    </a:cubicBezTo>
                    <a:cubicBezTo>
                      <a:pt x="3046696" y="398428"/>
                      <a:pt x="3046144" y="330354"/>
                      <a:pt x="3027566" y="264609"/>
                    </a:cubicBezTo>
                    <a:cubicBezTo>
                      <a:pt x="2999670" y="132996"/>
                      <a:pt x="2921252" y="99909"/>
                      <a:pt x="2801265" y="72643"/>
                    </a:cubicBezTo>
                    <a:cubicBezTo>
                      <a:pt x="2685876" y="53036"/>
                      <a:pt x="2568463" y="51749"/>
                      <a:pt x="2451726" y="48624"/>
                    </a:cubicBezTo>
                    <a:cubicBezTo>
                      <a:pt x="2330267" y="44274"/>
                      <a:pt x="2208685" y="45132"/>
                      <a:pt x="2087165" y="44703"/>
                    </a:cubicBezTo>
                    <a:cubicBezTo>
                      <a:pt x="1937564" y="38269"/>
                      <a:pt x="1787902" y="38331"/>
                      <a:pt x="1638178" y="38392"/>
                    </a:cubicBezTo>
                    <a:cubicBezTo>
                      <a:pt x="1604825" y="38453"/>
                      <a:pt x="1571533" y="38453"/>
                      <a:pt x="1538179" y="38392"/>
                    </a:cubicBezTo>
                    <a:cubicBezTo>
                      <a:pt x="1448480" y="37718"/>
                      <a:pt x="1359148" y="30243"/>
                      <a:pt x="1269449" y="28404"/>
                    </a:cubicBezTo>
                    <a:cubicBezTo>
                      <a:pt x="1192686" y="25586"/>
                      <a:pt x="1115924" y="25770"/>
                      <a:pt x="1039162" y="26015"/>
                    </a:cubicBezTo>
                    <a:cubicBezTo>
                      <a:pt x="994527" y="26137"/>
                      <a:pt x="949830" y="26260"/>
                      <a:pt x="905195" y="25831"/>
                    </a:cubicBezTo>
                    <a:cubicBezTo>
                      <a:pt x="828985" y="24912"/>
                      <a:pt x="753448" y="14741"/>
                      <a:pt x="677605" y="8430"/>
                    </a:cubicBezTo>
                    <a:cubicBezTo>
                      <a:pt x="577422" y="6101"/>
                      <a:pt x="477054" y="5979"/>
                      <a:pt x="376748" y="3834"/>
                    </a:cubicBezTo>
                    <a:cubicBezTo>
                      <a:pt x="318441" y="3283"/>
                      <a:pt x="260256" y="-1006"/>
                      <a:pt x="201887" y="219"/>
                    </a:cubicBezTo>
                    <a:cubicBezTo>
                      <a:pt x="196491" y="403"/>
                      <a:pt x="191035" y="342"/>
                      <a:pt x="185639" y="342"/>
                    </a:cubicBezTo>
                    <a:cubicBezTo>
                      <a:pt x="178343" y="280"/>
                      <a:pt x="171047" y="219"/>
                      <a:pt x="163751" y="771"/>
                    </a:cubicBezTo>
                    <a:cubicBezTo>
                      <a:pt x="150569" y="3038"/>
                      <a:pt x="138429" y="10207"/>
                      <a:pt x="128496" y="18846"/>
                    </a:cubicBezTo>
                    <a:cubicBezTo>
                      <a:pt x="82145" y="43048"/>
                      <a:pt x="51244" y="77729"/>
                      <a:pt x="42844" y="130178"/>
                    </a:cubicBezTo>
                    <a:cubicBezTo>
                      <a:pt x="30888" y="184404"/>
                      <a:pt x="24328" y="239610"/>
                      <a:pt x="18503" y="294816"/>
                    </a:cubicBezTo>
                    <a:cubicBezTo>
                      <a:pt x="5995" y="453083"/>
                      <a:pt x="4217" y="612207"/>
                      <a:pt x="2378" y="770902"/>
                    </a:cubicBezTo>
                    <a:cubicBezTo>
                      <a:pt x="416" y="965748"/>
                      <a:pt x="293" y="1160533"/>
                      <a:pt x="232" y="1355379"/>
                    </a:cubicBezTo>
                    <a:cubicBezTo>
                      <a:pt x="-1056" y="1481600"/>
                      <a:pt x="2746" y="1608189"/>
                      <a:pt x="18442" y="1733552"/>
                    </a:cubicBezTo>
                    <a:cubicBezTo>
                      <a:pt x="24450" y="1786491"/>
                      <a:pt x="43089" y="1840349"/>
                      <a:pt x="82267" y="1877971"/>
                    </a:cubicBezTo>
                    <a:cubicBezTo>
                      <a:pt x="134444" y="1921474"/>
                      <a:pt x="196737" y="1953335"/>
                      <a:pt x="263873" y="1965651"/>
                    </a:cubicBezTo>
                    <a:cubicBezTo>
                      <a:pt x="384106" y="1997084"/>
                      <a:pt x="508201" y="2006091"/>
                      <a:pt x="631867" y="2012770"/>
                    </a:cubicBezTo>
                    <a:cubicBezTo>
                      <a:pt x="733951" y="2020919"/>
                      <a:pt x="838059" y="2031519"/>
                      <a:pt x="940756" y="2037033"/>
                    </a:cubicBezTo>
                    <a:cubicBezTo>
                      <a:pt x="1006176" y="2040649"/>
                      <a:pt x="1071779" y="2036850"/>
                      <a:pt x="1137199" y="2040894"/>
                    </a:cubicBezTo>
                    <a:cubicBezTo>
                      <a:pt x="1171411" y="2095794"/>
                      <a:pt x="1203171" y="2152287"/>
                      <a:pt x="1239529" y="2205961"/>
                    </a:cubicBezTo>
                    <a:cubicBezTo>
                      <a:pt x="1282692" y="2279549"/>
                      <a:pt x="1330025" y="2350380"/>
                      <a:pt x="1377603" y="2421150"/>
                    </a:cubicBezTo>
                    <a:cubicBezTo>
                      <a:pt x="1407523" y="2466185"/>
                      <a:pt x="1433336" y="2513855"/>
                      <a:pt x="1465831" y="2557174"/>
                    </a:cubicBezTo>
                    <a:cubicBezTo>
                      <a:pt x="1475947" y="2568510"/>
                      <a:pt x="1482140" y="2586891"/>
                      <a:pt x="1498510" y="2589955"/>
                    </a:cubicBezTo>
                    <a:cubicBezTo>
                      <a:pt x="1498939" y="2589955"/>
                      <a:pt x="1499368" y="2589955"/>
                      <a:pt x="1499798" y="2589955"/>
                    </a:cubicBezTo>
                    <a:cubicBezTo>
                      <a:pt x="1534316" y="2589955"/>
                      <a:pt x="1563991" y="2531501"/>
                      <a:pt x="1583795" y="2506808"/>
                    </a:cubicBezTo>
                    <a:cubicBezTo>
                      <a:pt x="1623464" y="2447007"/>
                      <a:pt x="1661722" y="2385979"/>
                      <a:pt x="1693911" y="2321766"/>
                    </a:cubicBezTo>
                    <a:cubicBezTo>
                      <a:pt x="1723095" y="2257430"/>
                      <a:pt x="1763193" y="2198854"/>
                      <a:pt x="1792500" y="2134579"/>
                    </a:cubicBezTo>
                    <a:cubicBezTo>
                      <a:pt x="1901819" y="2113685"/>
                      <a:pt x="2014756" y="2116504"/>
                      <a:pt x="2126098" y="2113318"/>
                    </a:cubicBezTo>
                    <a:cubicBezTo>
                      <a:pt x="2186552" y="2109335"/>
                      <a:pt x="2247189" y="2109519"/>
                      <a:pt x="2307704" y="2111357"/>
                    </a:cubicBezTo>
                    <a:cubicBezTo>
                      <a:pt x="2384712" y="2112582"/>
                      <a:pt x="2459083" y="2110499"/>
                      <a:pt x="2536336" y="2117423"/>
                    </a:cubicBezTo>
                    <a:cubicBezTo>
                      <a:pt x="2645655" y="2121589"/>
                      <a:pt x="2756813" y="2137704"/>
                      <a:pt x="2864170" y="2108967"/>
                    </a:cubicBezTo>
                    <a:cubicBezTo>
                      <a:pt x="2917757" y="2101553"/>
                      <a:pt x="2964170" y="2066567"/>
                      <a:pt x="2989063" y="2019019"/>
                    </a:cubicBezTo>
                    <a:cubicBezTo>
                      <a:pt x="3037928" y="1944390"/>
                      <a:pt x="3063311" y="1857873"/>
                      <a:pt x="3064783" y="1768967"/>
                    </a:cubicBezTo>
                    <a:cubicBezTo>
                      <a:pt x="3068768" y="1590787"/>
                      <a:pt x="3056322" y="1412730"/>
                      <a:pt x="3051539" y="1234795"/>
                    </a:cubicBezTo>
                    <a:close/>
                    <a:moveTo>
                      <a:pt x="3029590" y="1770438"/>
                    </a:moveTo>
                    <a:cubicBezTo>
                      <a:pt x="3027750" y="1864307"/>
                      <a:pt x="2999302" y="1941633"/>
                      <a:pt x="2947616" y="2019632"/>
                    </a:cubicBezTo>
                    <a:cubicBezTo>
                      <a:pt x="2935047" y="2036789"/>
                      <a:pt x="2918309" y="2051126"/>
                      <a:pt x="2899854" y="2061665"/>
                    </a:cubicBezTo>
                    <a:cubicBezTo>
                      <a:pt x="2880602" y="2070978"/>
                      <a:pt x="2859204" y="2073797"/>
                      <a:pt x="2838542" y="2078515"/>
                    </a:cubicBezTo>
                    <a:cubicBezTo>
                      <a:pt x="2772570" y="2095120"/>
                      <a:pt x="2704208" y="2090402"/>
                      <a:pt x="2636887" y="2088318"/>
                    </a:cubicBezTo>
                    <a:cubicBezTo>
                      <a:pt x="2535110" y="2080353"/>
                      <a:pt x="2432903" y="2075574"/>
                      <a:pt x="2330267" y="2076677"/>
                    </a:cubicBezTo>
                    <a:cubicBezTo>
                      <a:pt x="2263805" y="2074961"/>
                      <a:pt x="2197159" y="2073307"/>
                      <a:pt x="2130819" y="2077964"/>
                    </a:cubicBezTo>
                    <a:cubicBezTo>
                      <a:pt x="2039403" y="2080292"/>
                      <a:pt x="1948417" y="2080108"/>
                      <a:pt x="1857184" y="2089483"/>
                    </a:cubicBezTo>
                    <a:cubicBezTo>
                      <a:pt x="1834683" y="2091443"/>
                      <a:pt x="1812304" y="2094936"/>
                      <a:pt x="1790171" y="2099348"/>
                    </a:cubicBezTo>
                    <a:cubicBezTo>
                      <a:pt x="1781955" y="2100941"/>
                      <a:pt x="1773065" y="2102166"/>
                      <a:pt x="1766872" y="2108416"/>
                    </a:cubicBezTo>
                    <a:cubicBezTo>
                      <a:pt x="1761477" y="2114359"/>
                      <a:pt x="1760312" y="2122509"/>
                      <a:pt x="1756326" y="2129432"/>
                    </a:cubicBezTo>
                    <a:cubicBezTo>
                      <a:pt x="1733212" y="2176796"/>
                      <a:pt x="1705438" y="2222627"/>
                      <a:pt x="1680300" y="2269072"/>
                    </a:cubicBezTo>
                    <a:cubicBezTo>
                      <a:pt x="1659147" y="2314230"/>
                      <a:pt x="1636216" y="2358468"/>
                      <a:pt x="1609546" y="2400807"/>
                    </a:cubicBezTo>
                    <a:cubicBezTo>
                      <a:pt x="1576989" y="2452215"/>
                      <a:pt x="1547130" y="2506686"/>
                      <a:pt x="1505009" y="2551047"/>
                    </a:cubicBezTo>
                    <a:cubicBezTo>
                      <a:pt x="1504886" y="2550924"/>
                      <a:pt x="1504825" y="2550741"/>
                      <a:pt x="1504641" y="2550618"/>
                    </a:cubicBezTo>
                    <a:cubicBezTo>
                      <a:pt x="1501024" y="2545655"/>
                      <a:pt x="1497345" y="2540692"/>
                      <a:pt x="1493666" y="2535729"/>
                    </a:cubicBezTo>
                    <a:cubicBezTo>
                      <a:pt x="1438363" y="2456504"/>
                      <a:pt x="1390663" y="2372009"/>
                      <a:pt x="1334010" y="2293581"/>
                    </a:cubicBezTo>
                    <a:cubicBezTo>
                      <a:pt x="1294525" y="2228203"/>
                      <a:pt x="1253876" y="2162826"/>
                      <a:pt x="1212429" y="2098551"/>
                    </a:cubicBezTo>
                    <a:cubicBezTo>
                      <a:pt x="1195997" y="2071469"/>
                      <a:pt x="1181957" y="2042854"/>
                      <a:pt x="1163195" y="2017304"/>
                    </a:cubicBezTo>
                    <a:cubicBezTo>
                      <a:pt x="1153692" y="2005907"/>
                      <a:pt x="1139468" y="2004866"/>
                      <a:pt x="1125121" y="2004866"/>
                    </a:cubicBezTo>
                    <a:cubicBezTo>
                      <a:pt x="1123465" y="2004866"/>
                      <a:pt x="1121810" y="2004866"/>
                      <a:pt x="1120155" y="2004866"/>
                    </a:cubicBezTo>
                    <a:cubicBezTo>
                      <a:pt x="1114085" y="2004927"/>
                      <a:pt x="1108137" y="2004927"/>
                      <a:pt x="1102558" y="2004314"/>
                    </a:cubicBezTo>
                    <a:cubicBezTo>
                      <a:pt x="1073128" y="2003701"/>
                      <a:pt x="1043760" y="2003946"/>
                      <a:pt x="1014330" y="2003824"/>
                    </a:cubicBezTo>
                    <a:cubicBezTo>
                      <a:pt x="953938" y="2003885"/>
                      <a:pt x="895017" y="1999106"/>
                      <a:pt x="834012" y="1994878"/>
                    </a:cubicBezTo>
                    <a:cubicBezTo>
                      <a:pt x="773129" y="1989915"/>
                      <a:pt x="712369" y="1984339"/>
                      <a:pt x="651487" y="1979192"/>
                    </a:cubicBezTo>
                    <a:cubicBezTo>
                      <a:pt x="550322" y="1971962"/>
                      <a:pt x="448238" y="1968776"/>
                      <a:pt x="348422" y="1948556"/>
                    </a:cubicBezTo>
                    <a:cubicBezTo>
                      <a:pt x="285455" y="1933790"/>
                      <a:pt x="213720" y="1925763"/>
                      <a:pt x="158417" y="1888019"/>
                    </a:cubicBezTo>
                    <a:cubicBezTo>
                      <a:pt x="128067" y="1870863"/>
                      <a:pt x="97473" y="1851440"/>
                      <a:pt x="80980" y="1819578"/>
                    </a:cubicBezTo>
                    <a:cubicBezTo>
                      <a:pt x="45235" y="1755610"/>
                      <a:pt x="49343" y="1678468"/>
                      <a:pt x="41740" y="1607576"/>
                    </a:cubicBezTo>
                    <a:cubicBezTo>
                      <a:pt x="33708" y="1505803"/>
                      <a:pt x="35118" y="1400843"/>
                      <a:pt x="35241" y="1298457"/>
                    </a:cubicBezTo>
                    <a:cubicBezTo>
                      <a:pt x="36161" y="1040072"/>
                      <a:pt x="33954" y="781502"/>
                      <a:pt x="41556" y="523240"/>
                    </a:cubicBezTo>
                    <a:cubicBezTo>
                      <a:pt x="43825" y="408967"/>
                      <a:pt x="47749" y="294694"/>
                      <a:pt x="64916" y="181585"/>
                    </a:cubicBezTo>
                    <a:cubicBezTo>
                      <a:pt x="72519" y="134834"/>
                      <a:pt x="76320" y="80854"/>
                      <a:pt x="118748" y="51627"/>
                    </a:cubicBezTo>
                    <a:cubicBezTo>
                      <a:pt x="128190" y="52362"/>
                      <a:pt x="134566" y="42558"/>
                      <a:pt x="143579" y="40598"/>
                    </a:cubicBezTo>
                    <a:cubicBezTo>
                      <a:pt x="156700" y="34961"/>
                      <a:pt x="169208" y="35328"/>
                      <a:pt x="183616" y="35635"/>
                    </a:cubicBezTo>
                    <a:cubicBezTo>
                      <a:pt x="248361" y="33919"/>
                      <a:pt x="313106" y="38269"/>
                      <a:pt x="377852" y="39127"/>
                    </a:cubicBezTo>
                    <a:cubicBezTo>
                      <a:pt x="477790" y="41455"/>
                      <a:pt x="577790" y="41210"/>
                      <a:pt x="677667" y="43661"/>
                    </a:cubicBezTo>
                    <a:cubicBezTo>
                      <a:pt x="732112" y="47644"/>
                      <a:pt x="786495" y="56038"/>
                      <a:pt x="841124" y="58367"/>
                    </a:cubicBezTo>
                    <a:cubicBezTo>
                      <a:pt x="913350" y="62165"/>
                      <a:pt x="985636" y="61737"/>
                      <a:pt x="1057923" y="61369"/>
                    </a:cubicBezTo>
                    <a:cubicBezTo>
                      <a:pt x="1105317" y="61124"/>
                      <a:pt x="1152772" y="60879"/>
                      <a:pt x="1200167" y="61798"/>
                    </a:cubicBezTo>
                    <a:cubicBezTo>
                      <a:pt x="1321503" y="63268"/>
                      <a:pt x="1442532" y="73440"/>
                      <a:pt x="1563869" y="73807"/>
                    </a:cubicBezTo>
                    <a:cubicBezTo>
                      <a:pt x="1610466" y="74052"/>
                      <a:pt x="1657185" y="73930"/>
                      <a:pt x="1703782" y="73746"/>
                    </a:cubicBezTo>
                    <a:cubicBezTo>
                      <a:pt x="1795137" y="73440"/>
                      <a:pt x="1886491" y="73133"/>
                      <a:pt x="1977785" y="76258"/>
                    </a:cubicBezTo>
                    <a:cubicBezTo>
                      <a:pt x="2097956" y="82569"/>
                      <a:pt x="2218311" y="78586"/>
                      <a:pt x="2338544" y="81528"/>
                    </a:cubicBezTo>
                    <a:cubicBezTo>
                      <a:pt x="2442161" y="82998"/>
                      <a:pt x="2545901" y="84959"/>
                      <a:pt x="2649334" y="90963"/>
                    </a:cubicBezTo>
                    <a:cubicBezTo>
                      <a:pt x="2734373" y="97213"/>
                      <a:pt x="2822601" y="105056"/>
                      <a:pt x="2901387" y="141145"/>
                    </a:cubicBezTo>
                    <a:cubicBezTo>
                      <a:pt x="2955648" y="164429"/>
                      <a:pt x="2982564" y="220125"/>
                      <a:pt x="2993968" y="275148"/>
                    </a:cubicBezTo>
                    <a:cubicBezTo>
                      <a:pt x="3018860" y="364422"/>
                      <a:pt x="3008069" y="458168"/>
                      <a:pt x="3010706" y="549832"/>
                    </a:cubicBezTo>
                    <a:cubicBezTo>
                      <a:pt x="3011503" y="650135"/>
                      <a:pt x="3010828" y="750376"/>
                      <a:pt x="3013097" y="850618"/>
                    </a:cubicBezTo>
                    <a:cubicBezTo>
                      <a:pt x="3018247" y="980025"/>
                      <a:pt x="3014936" y="1109677"/>
                      <a:pt x="3016469" y="1239145"/>
                    </a:cubicBezTo>
                    <a:cubicBezTo>
                      <a:pt x="3021435" y="1416161"/>
                      <a:pt x="3033698" y="1593299"/>
                      <a:pt x="3029590" y="177043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68;p13"/>
              <p:cNvSpPr/>
              <p:nvPr/>
            </p:nvSpPr>
            <p:spPr>
              <a:xfrm>
                <a:off x="14558438" y="1123255"/>
                <a:ext cx="2034317" cy="1490479"/>
              </a:xfrm>
              <a:custGeom>
                <a:avLst/>
                <a:gdLst/>
                <a:ahLst/>
                <a:cxnLst/>
                <a:rect l="l" t="t" r="r" b="b"/>
                <a:pathLst>
                  <a:path w="2034317" h="1490479" extrusionOk="0">
                    <a:moveTo>
                      <a:pt x="1843668" y="511041"/>
                    </a:moveTo>
                    <a:cubicBezTo>
                      <a:pt x="1757587" y="507794"/>
                      <a:pt x="1671505" y="504485"/>
                      <a:pt x="1585300" y="503505"/>
                    </a:cubicBezTo>
                    <a:cubicBezTo>
                      <a:pt x="1519022" y="497684"/>
                      <a:pt x="1365313" y="510184"/>
                      <a:pt x="1310255" y="469928"/>
                    </a:cubicBezTo>
                    <a:cubicBezTo>
                      <a:pt x="1336067" y="372505"/>
                      <a:pt x="1394743" y="287275"/>
                      <a:pt x="1427238" y="191874"/>
                    </a:cubicBezTo>
                    <a:cubicBezTo>
                      <a:pt x="1444835" y="141140"/>
                      <a:pt x="1469911" y="-13940"/>
                      <a:pt x="1379109" y="1011"/>
                    </a:cubicBezTo>
                    <a:cubicBezTo>
                      <a:pt x="1361083" y="2052"/>
                      <a:pt x="1342628" y="1562"/>
                      <a:pt x="1324173" y="1072"/>
                    </a:cubicBezTo>
                    <a:cubicBezTo>
                      <a:pt x="1281010" y="-31"/>
                      <a:pt x="1237478" y="-1134"/>
                      <a:pt x="1198239" y="17003"/>
                    </a:cubicBezTo>
                    <a:cubicBezTo>
                      <a:pt x="1187448" y="22762"/>
                      <a:pt x="1179170" y="32627"/>
                      <a:pt x="1176228" y="44575"/>
                    </a:cubicBezTo>
                    <a:cubicBezTo>
                      <a:pt x="1167705" y="66940"/>
                      <a:pt x="1157773" y="88630"/>
                      <a:pt x="1148882" y="110811"/>
                    </a:cubicBezTo>
                    <a:cubicBezTo>
                      <a:pt x="1119943" y="185992"/>
                      <a:pt x="1094192" y="262705"/>
                      <a:pt x="1046246" y="328695"/>
                    </a:cubicBezTo>
                    <a:cubicBezTo>
                      <a:pt x="995357" y="398790"/>
                      <a:pt x="944469" y="472379"/>
                      <a:pt x="874021" y="524276"/>
                    </a:cubicBezTo>
                    <a:cubicBezTo>
                      <a:pt x="837725" y="549214"/>
                      <a:pt x="807743" y="580585"/>
                      <a:pt x="779969" y="614040"/>
                    </a:cubicBezTo>
                    <a:cubicBezTo>
                      <a:pt x="771692" y="620412"/>
                      <a:pt x="763108" y="626233"/>
                      <a:pt x="753850" y="631074"/>
                    </a:cubicBezTo>
                    <a:cubicBezTo>
                      <a:pt x="695420" y="656257"/>
                      <a:pt x="629939" y="663609"/>
                      <a:pt x="566726" y="669063"/>
                    </a:cubicBezTo>
                    <a:cubicBezTo>
                      <a:pt x="540301" y="670472"/>
                      <a:pt x="513814" y="670901"/>
                      <a:pt x="487389" y="670778"/>
                    </a:cubicBezTo>
                    <a:cubicBezTo>
                      <a:pt x="487327" y="670778"/>
                      <a:pt x="487327" y="670778"/>
                      <a:pt x="487266" y="670778"/>
                    </a:cubicBezTo>
                    <a:cubicBezTo>
                      <a:pt x="487450" y="661649"/>
                      <a:pt x="487634" y="652458"/>
                      <a:pt x="487695" y="643328"/>
                    </a:cubicBezTo>
                    <a:cubicBezTo>
                      <a:pt x="487818" y="643206"/>
                      <a:pt x="488002" y="643144"/>
                      <a:pt x="488124" y="642961"/>
                    </a:cubicBezTo>
                    <a:cubicBezTo>
                      <a:pt x="505782" y="624885"/>
                      <a:pt x="479909" y="603134"/>
                      <a:pt x="462006" y="598906"/>
                    </a:cubicBezTo>
                    <a:cubicBezTo>
                      <a:pt x="386837" y="583772"/>
                      <a:pt x="309094" y="596271"/>
                      <a:pt x="233128" y="598232"/>
                    </a:cubicBezTo>
                    <a:cubicBezTo>
                      <a:pt x="185060" y="599886"/>
                      <a:pt x="136317" y="604114"/>
                      <a:pt x="88494" y="609628"/>
                    </a:cubicBezTo>
                    <a:cubicBezTo>
                      <a:pt x="85673" y="609874"/>
                      <a:pt x="83221" y="610731"/>
                      <a:pt x="81014" y="611896"/>
                    </a:cubicBezTo>
                    <a:cubicBezTo>
                      <a:pt x="66851" y="615143"/>
                      <a:pt x="46740" y="633218"/>
                      <a:pt x="40241" y="648353"/>
                    </a:cubicBezTo>
                    <a:cubicBezTo>
                      <a:pt x="6642" y="684932"/>
                      <a:pt x="15717" y="760175"/>
                      <a:pt x="6029" y="806129"/>
                    </a:cubicBezTo>
                    <a:cubicBezTo>
                      <a:pt x="-7030" y="885967"/>
                      <a:pt x="5110" y="961577"/>
                      <a:pt x="5661" y="1042456"/>
                    </a:cubicBezTo>
                    <a:cubicBezTo>
                      <a:pt x="5968" y="1094231"/>
                      <a:pt x="5968" y="1145884"/>
                      <a:pt x="3270" y="1197598"/>
                    </a:cubicBezTo>
                    <a:cubicBezTo>
                      <a:pt x="5294" y="1237363"/>
                      <a:pt x="-5007" y="1281234"/>
                      <a:pt x="15042" y="1317630"/>
                    </a:cubicBezTo>
                    <a:cubicBezTo>
                      <a:pt x="51707" y="1378535"/>
                      <a:pt x="156243" y="1377187"/>
                      <a:pt x="241957" y="1375900"/>
                    </a:cubicBezTo>
                    <a:cubicBezTo>
                      <a:pt x="270774" y="1375410"/>
                      <a:pt x="297506" y="1374981"/>
                      <a:pt x="318781" y="1376942"/>
                    </a:cubicBezTo>
                    <a:cubicBezTo>
                      <a:pt x="326200" y="1377126"/>
                      <a:pt x="333496" y="1377248"/>
                      <a:pt x="340669" y="1377248"/>
                    </a:cubicBezTo>
                    <a:cubicBezTo>
                      <a:pt x="385182" y="1377248"/>
                      <a:pt x="424238" y="1371979"/>
                      <a:pt x="442815" y="1340791"/>
                    </a:cubicBezTo>
                    <a:cubicBezTo>
                      <a:pt x="448701" y="1338034"/>
                      <a:pt x="453361" y="1332703"/>
                      <a:pt x="454587" y="1324554"/>
                    </a:cubicBezTo>
                    <a:cubicBezTo>
                      <a:pt x="455690" y="1310339"/>
                      <a:pt x="456733" y="1296124"/>
                      <a:pt x="457775" y="1281847"/>
                    </a:cubicBezTo>
                    <a:cubicBezTo>
                      <a:pt x="471080" y="1282154"/>
                      <a:pt x="484384" y="1282582"/>
                      <a:pt x="497689" y="1283073"/>
                    </a:cubicBezTo>
                    <a:cubicBezTo>
                      <a:pt x="526015" y="1284176"/>
                      <a:pt x="554280" y="1285340"/>
                      <a:pt x="582606" y="1284359"/>
                    </a:cubicBezTo>
                    <a:cubicBezTo>
                      <a:pt x="586162" y="1284359"/>
                      <a:pt x="589780" y="1284298"/>
                      <a:pt x="593336" y="1284298"/>
                    </a:cubicBezTo>
                    <a:cubicBezTo>
                      <a:pt x="594133" y="1284298"/>
                      <a:pt x="594991" y="1284298"/>
                      <a:pt x="595788" y="1284298"/>
                    </a:cubicBezTo>
                    <a:cubicBezTo>
                      <a:pt x="656487" y="1311074"/>
                      <a:pt x="704494" y="1362298"/>
                      <a:pt x="763905" y="1392995"/>
                    </a:cubicBezTo>
                    <a:cubicBezTo>
                      <a:pt x="871017" y="1456351"/>
                      <a:pt x="995235" y="1477673"/>
                      <a:pt x="1118165" y="1481472"/>
                    </a:cubicBezTo>
                    <a:cubicBezTo>
                      <a:pt x="1124787" y="1481534"/>
                      <a:pt x="1131470" y="1481595"/>
                      <a:pt x="1138092" y="1481595"/>
                    </a:cubicBezTo>
                    <a:cubicBezTo>
                      <a:pt x="1192966" y="1481595"/>
                      <a:pt x="1247840" y="1478899"/>
                      <a:pt x="1302407" y="1473078"/>
                    </a:cubicBezTo>
                    <a:cubicBezTo>
                      <a:pt x="1355319" y="1467502"/>
                      <a:pt x="1407251" y="1459047"/>
                      <a:pt x="1460776" y="1460150"/>
                    </a:cubicBezTo>
                    <a:cubicBezTo>
                      <a:pt x="1494620" y="1472649"/>
                      <a:pt x="1535638" y="1472833"/>
                      <a:pt x="1569420" y="1478592"/>
                    </a:cubicBezTo>
                    <a:cubicBezTo>
                      <a:pt x="1587691" y="1483004"/>
                      <a:pt x="1606024" y="1487171"/>
                      <a:pt x="1624908" y="1488335"/>
                    </a:cubicBezTo>
                    <a:cubicBezTo>
                      <a:pt x="1644405" y="1489438"/>
                      <a:pt x="1665067" y="1490479"/>
                      <a:pt x="1685974" y="1490479"/>
                    </a:cubicBezTo>
                    <a:cubicBezTo>
                      <a:pt x="1754460" y="1490479"/>
                      <a:pt x="1825643" y="1479328"/>
                      <a:pt x="1867580" y="1422038"/>
                    </a:cubicBezTo>
                    <a:cubicBezTo>
                      <a:pt x="1893147" y="1386255"/>
                      <a:pt x="1905409" y="1338095"/>
                      <a:pt x="1894925" y="1295143"/>
                    </a:cubicBezTo>
                    <a:cubicBezTo>
                      <a:pt x="1893086" y="1290487"/>
                      <a:pt x="1889959" y="1287239"/>
                      <a:pt x="1886341" y="1285156"/>
                    </a:cubicBezTo>
                    <a:cubicBezTo>
                      <a:pt x="1905900" y="1271247"/>
                      <a:pt x="1922025" y="1252988"/>
                      <a:pt x="1933061" y="1228969"/>
                    </a:cubicBezTo>
                    <a:cubicBezTo>
                      <a:pt x="1943423" y="1208259"/>
                      <a:pt x="1963227" y="1121069"/>
                      <a:pt x="1944833" y="1090065"/>
                    </a:cubicBezTo>
                    <a:cubicBezTo>
                      <a:pt x="1982417" y="1065740"/>
                      <a:pt x="2002221" y="1020827"/>
                      <a:pt x="2005593" y="976588"/>
                    </a:cubicBezTo>
                    <a:cubicBezTo>
                      <a:pt x="2007064" y="939274"/>
                      <a:pt x="2013196" y="893013"/>
                      <a:pt x="1983827" y="865379"/>
                    </a:cubicBezTo>
                    <a:cubicBezTo>
                      <a:pt x="1993269" y="854350"/>
                      <a:pt x="2001914" y="842647"/>
                      <a:pt x="2009701" y="830638"/>
                    </a:cubicBezTo>
                    <a:cubicBezTo>
                      <a:pt x="2030118" y="792955"/>
                      <a:pt x="2035329" y="748655"/>
                      <a:pt x="2034164" y="706316"/>
                    </a:cubicBezTo>
                    <a:cubicBezTo>
                      <a:pt x="2030179" y="577951"/>
                      <a:pt x="1973711" y="514534"/>
                      <a:pt x="1843668" y="511041"/>
                    </a:cubicBezTo>
                    <a:close/>
                    <a:moveTo>
                      <a:pt x="382852" y="1330252"/>
                    </a:moveTo>
                    <a:cubicBezTo>
                      <a:pt x="356856" y="1333929"/>
                      <a:pt x="330492" y="1333255"/>
                      <a:pt x="304189" y="1332519"/>
                    </a:cubicBezTo>
                    <a:cubicBezTo>
                      <a:pt x="293153" y="1332213"/>
                      <a:pt x="282117" y="1331907"/>
                      <a:pt x="271142" y="1331968"/>
                    </a:cubicBezTo>
                    <a:cubicBezTo>
                      <a:pt x="258757" y="1331784"/>
                      <a:pt x="246249" y="1331845"/>
                      <a:pt x="233864" y="1331907"/>
                    </a:cubicBezTo>
                    <a:cubicBezTo>
                      <a:pt x="198487" y="1332091"/>
                      <a:pt x="163110" y="1332274"/>
                      <a:pt x="128101" y="1327311"/>
                    </a:cubicBezTo>
                    <a:cubicBezTo>
                      <a:pt x="104680" y="1323145"/>
                      <a:pt x="79113" y="1321735"/>
                      <a:pt x="60474" y="1305253"/>
                    </a:cubicBezTo>
                    <a:cubicBezTo>
                      <a:pt x="51829" y="1296859"/>
                      <a:pt x="47599" y="1285033"/>
                      <a:pt x="47170" y="1273146"/>
                    </a:cubicBezTo>
                    <a:cubicBezTo>
                      <a:pt x="46679" y="1247902"/>
                      <a:pt x="47047" y="1222597"/>
                      <a:pt x="47231" y="1197291"/>
                    </a:cubicBezTo>
                    <a:cubicBezTo>
                      <a:pt x="50480" y="1132281"/>
                      <a:pt x="50358" y="1067088"/>
                      <a:pt x="48948" y="1001955"/>
                    </a:cubicBezTo>
                    <a:cubicBezTo>
                      <a:pt x="43246" y="936271"/>
                      <a:pt x="38157" y="874631"/>
                      <a:pt x="45208" y="806987"/>
                    </a:cubicBezTo>
                    <a:cubicBezTo>
                      <a:pt x="51216" y="774022"/>
                      <a:pt x="41038" y="713669"/>
                      <a:pt x="53178" y="674026"/>
                    </a:cubicBezTo>
                    <a:cubicBezTo>
                      <a:pt x="54650" y="673229"/>
                      <a:pt x="55937" y="672065"/>
                      <a:pt x="56673" y="670472"/>
                    </a:cubicBezTo>
                    <a:cubicBezTo>
                      <a:pt x="59248" y="674393"/>
                      <a:pt x="64950" y="675190"/>
                      <a:pt x="68629" y="672371"/>
                    </a:cubicBezTo>
                    <a:cubicBezTo>
                      <a:pt x="76599" y="665938"/>
                      <a:pt x="84508" y="659382"/>
                      <a:pt x="92724" y="653254"/>
                    </a:cubicBezTo>
                    <a:cubicBezTo>
                      <a:pt x="93951" y="653377"/>
                      <a:pt x="95238" y="653438"/>
                      <a:pt x="96526" y="653438"/>
                    </a:cubicBezTo>
                    <a:cubicBezTo>
                      <a:pt x="103331" y="653438"/>
                      <a:pt x="110321" y="652213"/>
                      <a:pt x="117372" y="651049"/>
                    </a:cubicBezTo>
                    <a:cubicBezTo>
                      <a:pt x="125158" y="649701"/>
                      <a:pt x="132822" y="648353"/>
                      <a:pt x="140241" y="648720"/>
                    </a:cubicBezTo>
                    <a:cubicBezTo>
                      <a:pt x="197813" y="642899"/>
                      <a:pt x="255936" y="640755"/>
                      <a:pt x="313876" y="637385"/>
                    </a:cubicBezTo>
                    <a:cubicBezTo>
                      <a:pt x="345820" y="636405"/>
                      <a:pt x="377579" y="631625"/>
                      <a:pt x="409645" y="631748"/>
                    </a:cubicBezTo>
                    <a:cubicBezTo>
                      <a:pt x="414918" y="631993"/>
                      <a:pt x="420436" y="631809"/>
                      <a:pt x="426077" y="631748"/>
                    </a:cubicBezTo>
                    <a:cubicBezTo>
                      <a:pt x="442263" y="631442"/>
                      <a:pt x="458879" y="631258"/>
                      <a:pt x="472674" y="638917"/>
                    </a:cubicBezTo>
                    <a:cubicBezTo>
                      <a:pt x="460963" y="673474"/>
                      <a:pt x="461331" y="712689"/>
                      <a:pt x="456181" y="748533"/>
                    </a:cubicBezTo>
                    <a:cubicBezTo>
                      <a:pt x="440730" y="853983"/>
                      <a:pt x="427303" y="960045"/>
                      <a:pt x="425035" y="1066720"/>
                    </a:cubicBezTo>
                    <a:cubicBezTo>
                      <a:pt x="424912" y="1127931"/>
                      <a:pt x="420865" y="1187855"/>
                      <a:pt x="416451" y="1248392"/>
                    </a:cubicBezTo>
                    <a:cubicBezTo>
                      <a:pt x="412711" y="1254458"/>
                      <a:pt x="412220" y="1262424"/>
                      <a:pt x="414918" y="1269041"/>
                    </a:cubicBezTo>
                    <a:cubicBezTo>
                      <a:pt x="414795" y="1270634"/>
                      <a:pt x="414673" y="1272289"/>
                      <a:pt x="414550" y="1273882"/>
                    </a:cubicBezTo>
                    <a:cubicBezTo>
                      <a:pt x="413140" y="1276210"/>
                      <a:pt x="412159" y="1278845"/>
                      <a:pt x="411853" y="1281663"/>
                    </a:cubicBezTo>
                    <a:cubicBezTo>
                      <a:pt x="409890" y="1301944"/>
                      <a:pt x="409032" y="1329088"/>
                      <a:pt x="382852" y="1330252"/>
                    </a:cubicBezTo>
                    <a:close/>
                    <a:moveTo>
                      <a:pt x="1598237" y="1441278"/>
                    </a:moveTo>
                    <a:cubicBezTo>
                      <a:pt x="1547532" y="1423876"/>
                      <a:pt x="1435577" y="1447221"/>
                      <a:pt x="1431714" y="1371243"/>
                    </a:cubicBezTo>
                    <a:cubicBezTo>
                      <a:pt x="1431591" y="1352862"/>
                      <a:pt x="1431101" y="1329272"/>
                      <a:pt x="1448759" y="1318304"/>
                    </a:cubicBezTo>
                    <a:cubicBezTo>
                      <a:pt x="1449004" y="1318182"/>
                      <a:pt x="1451334" y="1316895"/>
                      <a:pt x="1451886" y="1317937"/>
                    </a:cubicBezTo>
                    <a:cubicBezTo>
                      <a:pt x="1458078" y="1322287"/>
                      <a:pt x="1459979" y="1315302"/>
                      <a:pt x="1457894" y="1310216"/>
                    </a:cubicBezTo>
                    <a:cubicBezTo>
                      <a:pt x="1495478" y="1321245"/>
                      <a:pt x="1534227" y="1326637"/>
                      <a:pt x="1573406" y="1328047"/>
                    </a:cubicBezTo>
                    <a:cubicBezTo>
                      <a:pt x="1592106" y="1327556"/>
                      <a:pt x="1613013" y="1327924"/>
                      <a:pt x="1635024" y="1328291"/>
                    </a:cubicBezTo>
                    <a:cubicBezTo>
                      <a:pt x="1649555" y="1328537"/>
                      <a:pt x="1664638" y="1328782"/>
                      <a:pt x="1679904" y="1328782"/>
                    </a:cubicBezTo>
                    <a:cubicBezTo>
                      <a:pt x="1739990" y="1328782"/>
                      <a:pt x="1803693" y="1325105"/>
                      <a:pt x="1854030" y="1303231"/>
                    </a:cubicBezTo>
                    <a:cubicBezTo>
                      <a:pt x="1854030" y="1303292"/>
                      <a:pt x="1854030" y="1303354"/>
                      <a:pt x="1854030" y="1303415"/>
                    </a:cubicBezTo>
                    <a:cubicBezTo>
                      <a:pt x="1866170" y="1457331"/>
                      <a:pt x="1710499" y="1455493"/>
                      <a:pt x="1598237" y="1441278"/>
                    </a:cubicBezTo>
                    <a:close/>
                    <a:moveTo>
                      <a:pt x="1889407" y="1218308"/>
                    </a:moveTo>
                    <a:cubicBezTo>
                      <a:pt x="1846244" y="1291038"/>
                      <a:pt x="1724969" y="1283134"/>
                      <a:pt x="1650843" y="1284421"/>
                    </a:cubicBezTo>
                    <a:cubicBezTo>
                      <a:pt x="1600812" y="1285585"/>
                      <a:pt x="1551211" y="1285952"/>
                      <a:pt x="1501609" y="1276945"/>
                    </a:cubicBezTo>
                    <a:cubicBezTo>
                      <a:pt x="1468624" y="1266835"/>
                      <a:pt x="1427913" y="1264630"/>
                      <a:pt x="1403204" y="1238405"/>
                    </a:cubicBezTo>
                    <a:cubicBezTo>
                      <a:pt x="1383155" y="1204154"/>
                      <a:pt x="1375675" y="1153788"/>
                      <a:pt x="1403327" y="1121743"/>
                    </a:cubicBezTo>
                    <a:cubicBezTo>
                      <a:pt x="1427545" y="1139205"/>
                      <a:pt x="1458691" y="1149070"/>
                      <a:pt x="1489102" y="1149499"/>
                    </a:cubicBezTo>
                    <a:cubicBezTo>
                      <a:pt x="1508170" y="1150602"/>
                      <a:pt x="1527299" y="1151092"/>
                      <a:pt x="1546428" y="1151092"/>
                    </a:cubicBezTo>
                    <a:cubicBezTo>
                      <a:pt x="1614239" y="1151092"/>
                      <a:pt x="1682234" y="1144903"/>
                      <a:pt x="1749555" y="1137857"/>
                    </a:cubicBezTo>
                    <a:cubicBezTo>
                      <a:pt x="1802222" y="1132894"/>
                      <a:pt x="1856666" y="1127870"/>
                      <a:pt x="1906329" y="1108630"/>
                    </a:cubicBezTo>
                    <a:cubicBezTo>
                      <a:pt x="1906574" y="1114084"/>
                      <a:pt x="1907187" y="1119659"/>
                      <a:pt x="1907433" y="1124561"/>
                    </a:cubicBezTo>
                    <a:cubicBezTo>
                      <a:pt x="1908598" y="1156545"/>
                      <a:pt x="1902834" y="1189203"/>
                      <a:pt x="1889407" y="1218308"/>
                    </a:cubicBezTo>
                    <a:close/>
                    <a:moveTo>
                      <a:pt x="1959241" y="989517"/>
                    </a:moveTo>
                    <a:cubicBezTo>
                      <a:pt x="1941400" y="1093619"/>
                      <a:pt x="1800505" y="1083876"/>
                      <a:pt x="1719512" y="1097295"/>
                    </a:cubicBezTo>
                    <a:cubicBezTo>
                      <a:pt x="1634350" y="1103177"/>
                      <a:pt x="1549739" y="1114696"/>
                      <a:pt x="1464087" y="1102687"/>
                    </a:cubicBezTo>
                    <a:cubicBezTo>
                      <a:pt x="1409826" y="1092761"/>
                      <a:pt x="1386405" y="1050054"/>
                      <a:pt x="1392597" y="997666"/>
                    </a:cubicBezTo>
                    <a:cubicBezTo>
                      <a:pt x="1392781" y="966295"/>
                      <a:pt x="1392352" y="912988"/>
                      <a:pt x="1425276" y="905513"/>
                    </a:cubicBezTo>
                    <a:cubicBezTo>
                      <a:pt x="1442137" y="920157"/>
                      <a:pt x="1464945" y="926958"/>
                      <a:pt x="1494620" y="929470"/>
                    </a:cubicBezTo>
                    <a:cubicBezTo>
                      <a:pt x="1576349" y="942521"/>
                      <a:pt x="1659058" y="940131"/>
                      <a:pt x="1741584" y="941663"/>
                    </a:cubicBezTo>
                    <a:cubicBezTo>
                      <a:pt x="1747041" y="941663"/>
                      <a:pt x="1752498" y="941663"/>
                      <a:pt x="1758016" y="941663"/>
                    </a:cubicBezTo>
                    <a:cubicBezTo>
                      <a:pt x="1810069" y="941663"/>
                      <a:pt x="1863288" y="940315"/>
                      <a:pt x="1912460" y="922362"/>
                    </a:cubicBezTo>
                    <a:cubicBezTo>
                      <a:pt x="1926685" y="915500"/>
                      <a:pt x="1939867" y="906738"/>
                      <a:pt x="1952068" y="896689"/>
                    </a:cubicBezTo>
                    <a:cubicBezTo>
                      <a:pt x="1953049" y="897608"/>
                      <a:pt x="1954091" y="898528"/>
                      <a:pt x="1955256" y="899324"/>
                    </a:cubicBezTo>
                    <a:cubicBezTo>
                      <a:pt x="1969174" y="926161"/>
                      <a:pt x="1962062" y="960413"/>
                      <a:pt x="1959241" y="989517"/>
                    </a:cubicBezTo>
                    <a:close/>
                    <a:moveTo>
                      <a:pt x="1897991" y="880452"/>
                    </a:moveTo>
                    <a:cubicBezTo>
                      <a:pt x="1849064" y="898650"/>
                      <a:pt x="1798175" y="897363"/>
                      <a:pt x="1744772" y="897486"/>
                    </a:cubicBezTo>
                    <a:cubicBezTo>
                      <a:pt x="1649862" y="895341"/>
                      <a:pt x="1552866" y="900488"/>
                      <a:pt x="1460040" y="877450"/>
                    </a:cubicBezTo>
                    <a:cubicBezTo>
                      <a:pt x="1426012" y="849939"/>
                      <a:pt x="1423069" y="758520"/>
                      <a:pt x="1441953" y="721083"/>
                    </a:cubicBezTo>
                    <a:cubicBezTo>
                      <a:pt x="1456361" y="682481"/>
                      <a:pt x="1496214" y="685729"/>
                      <a:pt x="1532695" y="688915"/>
                    </a:cubicBezTo>
                    <a:cubicBezTo>
                      <a:pt x="1542995" y="689834"/>
                      <a:pt x="1553050" y="690753"/>
                      <a:pt x="1562247" y="690753"/>
                    </a:cubicBezTo>
                    <a:cubicBezTo>
                      <a:pt x="1602406" y="692898"/>
                      <a:pt x="1642627" y="693020"/>
                      <a:pt x="1682786" y="692285"/>
                    </a:cubicBezTo>
                    <a:cubicBezTo>
                      <a:pt x="1732387" y="690937"/>
                      <a:pt x="1782357" y="691795"/>
                      <a:pt x="1831713" y="688118"/>
                    </a:cubicBezTo>
                    <a:cubicBezTo>
                      <a:pt x="1850597" y="683707"/>
                      <a:pt x="1852313" y="655276"/>
                      <a:pt x="1834349" y="648475"/>
                    </a:cubicBezTo>
                    <a:cubicBezTo>
                      <a:pt x="1821290" y="644554"/>
                      <a:pt x="1807556" y="645105"/>
                      <a:pt x="1793883" y="645657"/>
                    </a:cubicBezTo>
                    <a:cubicBezTo>
                      <a:pt x="1787323" y="645902"/>
                      <a:pt x="1780824" y="646147"/>
                      <a:pt x="1774386" y="645963"/>
                    </a:cubicBezTo>
                    <a:cubicBezTo>
                      <a:pt x="1724662" y="647985"/>
                      <a:pt x="1674815" y="648659"/>
                      <a:pt x="1625030" y="648475"/>
                    </a:cubicBezTo>
                    <a:cubicBezTo>
                      <a:pt x="1603816" y="649578"/>
                      <a:pt x="1582235" y="647801"/>
                      <a:pt x="1560714" y="646086"/>
                    </a:cubicBezTo>
                    <a:cubicBezTo>
                      <a:pt x="1523314" y="643083"/>
                      <a:pt x="1485914" y="640142"/>
                      <a:pt x="1450291" y="651784"/>
                    </a:cubicBezTo>
                    <a:cubicBezTo>
                      <a:pt x="1378066" y="685851"/>
                      <a:pt x="1379476" y="784316"/>
                      <a:pt x="1395356" y="851409"/>
                    </a:cubicBezTo>
                    <a:cubicBezTo>
                      <a:pt x="1399771" y="868810"/>
                      <a:pt x="1405902" y="882535"/>
                      <a:pt x="1413995" y="893319"/>
                    </a:cubicBezTo>
                    <a:cubicBezTo>
                      <a:pt x="1402223" y="896628"/>
                      <a:pt x="1391310" y="903797"/>
                      <a:pt x="1385669" y="912681"/>
                    </a:cubicBezTo>
                    <a:cubicBezTo>
                      <a:pt x="1365620" y="945707"/>
                      <a:pt x="1366356" y="986637"/>
                      <a:pt x="1360286" y="1023768"/>
                    </a:cubicBezTo>
                    <a:cubicBezTo>
                      <a:pt x="1354706" y="1058142"/>
                      <a:pt x="1366601" y="1086940"/>
                      <a:pt x="1387631" y="1108324"/>
                    </a:cubicBezTo>
                    <a:cubicBezTo>
                      <a:pt x="1383707" y="1111816"/>
                      <a:pt x="1380151" y="1116044"/>
                      <a:pt x="1377024" y="1120946"/>
                    </a:cubicBezTo>
                    <a:cubicBezTo>
                      <a:pt x="1347349" y="1163224"/>
                      <a:pt x="1345019" y="1225844"/>
                      <a:pt x="1375368" y="1268367"/>
                    </a:cubicBezTo>
                    <a:cubicBezTo>
                      <a:pt x="1392107" y="1288893"/>
                      <a:pt x="1418409" y="1297839"/>
                      <a:pt x="1442934" y="1305498"/>
                    </a:cubicBezTo>
                    <a:cubicBezTo>
                      <a:pt x="1442382" y="1305621"/>
                      <a:pt x="1441892" y="1305805"/>
                      <a:pt x="1441401" y="1305927"/>
                    </a:cubicBezTo>
                    <a:cubicBezTo>
                      <a:pt x="1405289" y="1322226"/>
                      <a:pt x="1395356" y="1391157"/>
                      <a:pt x="1412707" y="1423815"/>
                    </a:cubicBezTo>
                    <a:cubicBezTo>
                      <a:pt x="1416754" y="1430065"/>
                      <a:pt x="1421414" y="1435396"/>
                      <a:pt x="1426502" y="1440113"/>
                    </a:cubicBezTo>
                    <a:cubicBezTo>
                      <a:pt x="1379109" y="1437050"/>
                      <a:pt x="1331347" y="1438643"/>
                      <a:pt x="1283707" y="1440236"/>
                    </a:cubicBezTo>
                    <a:cubicBezTo>
                      <a:pt x="1252499" y="1441278"/>
                      <a:pt x="1221353" y="1442319"/>
                      <a:pt x="1190329" y="1442074"/>
                    </a:cubicBezTo>
                    <a:cubicBezTo>
                      <a:pt x="1114180" y="1442565"/>
                      <a:pt x="1037847" y="1436805"/>
                      <a:pt x="963046" y="1422406"/>
                    </a:cubicBezTo>
                    <a:cubicBezTo>
                      <a:pt x="963169" y="1422406"/>
                      <a:pt x="963291" y="1422467"/>
                      <a:pt x="963353" y="1422467"/>
                    </a:cubicBezTo>
                    <a:cubicBezTo>
                      <a:pt x="962924" y="1422406"/>
                      <a:pt x="962494" y="1422283"/>
                      <a:pt x="962065" y="1422222"/>
                    </a:cubicBezTo>
                    <a:cubicBezTo>
                      <a:pt x="961820" y="1422161"/>
                      <a:pt x="961575" y="1422100"/>
                      <a:pt x="961329" y="1422100"/>
                    </a:cubicBezTo>
                    <a:lnTo>
                      <a:pt x="961391" y="1422100"/>
                    </a:lnTo>
                    <a:cubicBezTo>
                      <a:pt x="886529" y="1408313"/>
                      <a:pt x="816388" y="1374307"/>
                      <a:pt x="750294" y="1334725"/>
                    </a:cubicBezTo>
                    <a:cubicBezTo>
                      <a:pt x="707253" y="1301148"/>
                      <a:pt x="663538" y="1266897"/>
                      <a:pt x="613691" y="1243981"/>
                    </a:cubicBezTo>
                    <a:cubicBezTo>
                      <a:pt x="594439" y="1237731"/>
                      <a:pt x="571815" y="1223577"/>
                      <a:pt x="551644" y="1231604"/>
                    </a:cubicBezTo>
                    <a:cubicBezTo>
                      <a:pt x="544654" y="1235464"/>
                      <a:pt x="541343" y="1242327"/>
                      <a:pt x="541159" y="1249312"/>
                    </a:cubicBezTo>
                    <a:cubicBezTo>
                      <a:pt x="514366" y="1245329"/>
                      <a:pt x="487511" y="1242388"/>
                      <a:pt x="460534" y="1240488"/>
                    </a:cubicBezTo>
                    <a:cubicBezTo>
                      <a:pt x="464703" y="1178542"/>
                      <a:pt x="467646" y="1116534"/>
                      <a:pt x="466849" y="1054466"/>
                    </a:cubicBezTo>
                    <a:cubicBezTo>
                      <a:pt x="469363" y="940499"/>
                      <a:pt x="481196" y="827145"/>
                      <a:pt x="485856" y="713301"/>
                    </a:cubicBezTo>
                    <a:cubicBezTo>
                      <a:pt x="486162" y="713301"/>
                      <a:pt x="486469" y="713424"/>
                      <a:pt x="486776" y="713424"/>
                    </a:cubicBezTo>
                    <a:cubicBezTo>
                      <a:pt x="486960" y="713424"/>
                      <a:pt x="487082" y="713424"/>
                      <a:pt x="487266" y="713424"/>
                    </a:cubicBezTo>
                    <a:cubicBezTo>
                      <a:pt x="512097" y="712689"/>
                      <a:pt x="536990" y="711463"/>
                      <a:pt x="561760" y="709257"/>
                    </a:cubicBezTo>
                    <a:cubicBezTo>
                      <a:pt x="620006" y="701231"/>
                      <a:pt x="683464" y="693081"/>
                      <a:pt x="737541" y="667531"/>
                    </a:cubicBezTo>
                    <a:cubicBezTo>
                      <a:pt x="728160" y="679724"/>
                      <a:pt x="718841" y="691856"/>
                      <a:pt x="709276" y="703804"/>
                    </a:cubicBezTo>
                    <a:cubicBezTo>
                      <a:pt x="693397" y="726659"/>
                      <a:pt x="670221" y="751535"/>
                      <a:pt x="673102" y="781191"/>
                    </a:cubicBezTo>
                    <a:cubicBezTo>
                      <a:pt x="674206" y="785541"/>
                      <a:pt x="680276" y="786767"/>
                      <a:pt x="682974" y="783152"/>
                    </a:cubicBezTo>
                    <a:cubicBezTo>
                      <a:pt x="714243" y="736278"/>
                      <a:pt x="755628" y="695900"/>
                      <a:pt x="792722" y="653193"/>
                    </a:cubicBezTo>
                    <a:cubicBezTo>
                      <a:pt x="839687" y="592840"/>
                      <a:pt x="907865" y="556628"/>
                      <a:pt x="962188" y="504301"/>
                    </a:cubicBezTo>
                    <a:cubicBezTo>
                      <a:pt x="1023867" y="433716"/>
                      <a:pt x="1085057" y="360679"/>
                      <a:pt x="1128220" y="276859"/>
                    </a:cubicBezTo>
                    <a:cubicBezTo>
                      <a:pt x="1163045" y="205415"/>
                      <a:pt x="1187264" y="129315"/>
                      <a:pt x="1218594" y="56278"/>
                    </a:cubicBezTo>
                    <a:cubicBezTo>
                      <a:pt x="1256301" y="41144"/>
                      <a:pt x="1297809" y="42553"/>
                      <a:pt x="1338827" y="43901"/>
                    </a:cubicBezTo>
                    <a:cubicBezTo>
                      <a:pt x="1357098" y="44514"/>
                      <a:pt x="1375368" y="45127"/>
                      <a:pt x="1393149" y="44269"/>
                    </a:cubicBezTo>
                    <a:cubicBezTo>
                      <a:pt x="1425399" y="163260"/>
                      <a:pt x="1327729" y="291196"/>
                      <a:pt x="1285608" y="399342"/>
                    </a:cubicBezTo>
                    <a:cubicBezTo>
                      <a:pt x="1270280" y="442784"/>
                      <a:pt x="1257343" y="488493"/>
                      <a:pt x="1255810" y="534692"/>
                    </a:cubicBezTo>
                    <a:cubicBezTo>
                      <a:pt x="1256730" y="594556"/>
                      <a:pt x="1253174" y="653316"/>
                      <a:pt x="1239931" y="712198"/>
                    </a:cubicBezTo>
                    <a:cubicBezTo>
                      <a:pt x="1221966" y="822182"/>
                      <a:pt x="1186528" y="869056"/>
                      <a:pt x="1113935" y="951160"/>
                    </a:cubicBezTo>
                    <a:cubicBezTo>
                      <a:pt x="1102960" y="963415"/>
                      <a:pt x="1086283" y="975363"/>
                      <a:pt x="1072488" y="985105"/>
                    </a:cubicBezTo>
                    <a:cubicBezTo>
                      <a:pt x="1059490" y="991416"/>
                      <a:pt x="1049925" y="1005386"/>
                      <a:pt x="1058080" y="1019479"/>
                    </a:cubicBezTo>
                    <a:cubicBezTo>
                      <a:pt x="1062065" y="1026342"/>
                      <a:pt x="1069790" y="1030386"/>
                      <a:pt x="1077454" y="1030386"/>
                    </a:cubicBezTo>
                    <a:cubicBezTo>
                      <a:pt x="1081194" y="1030386"/>
                      <a:pt x="1084934" y="1029405"/>
                      <a:pt x="1088245" y="1027322"/>
                    </a:cubicBezTo>
                    <a:cubicBezTo>
                      <a:pt x="1115774" y="1010104"/>
                      <a:pt x="1141157" y="989517"/>
                      <a:pt x="1161145" y="963782"/>
                    </a:cubicBezTo>
                    <a:cubicBezTo>
                      <a:pt x="1204308" y="912804"/>
                      <a:pt x="1249127" y="860232"/>
                      <a:pt x="1266111" y="794119"/>
                    </a:cubicBezTo>
                    <a:cubicBezTo>
                      <a:pt x="1279477" y="742161"/>
                      <a:pt x="1290758" y="689405"/>
                      <a:pt x="1296828" y="636037"/>
                    </a:cubicBezTo>
                    <a:cubicBezTo>
                      <a:pt x="1303082" y="590205"/>
                      <a:pt x="1295602" y="543516"/>
                      <a:pt x="1303634" y="497868"/>
                    </a:cubicBezTo>
                    <a:cubicBezTo>
                      <a:pt x="1303818" y="496765"/>
                      <a:pt x="1304124" y="495662"/>
                      <a:pt x="1304369" y="494559"/>
                    </a:cubicBezTo>
                    <a:cubicBezTo>
                      <a:pt x="1347594" y="532425"/>
                      <a:pt x="1450905" y="535795"/>
                      <a:pt x="1495294" y="538675"/>
                    </a:cubicBezTo>
                    <a:cubicBezTo>
                      <a:pt x="1581192" y="545109"/>
                      <a:pt x="1667397" y="545660"/>
                      <a:pt x="1753295" y="550930"/>
                    </a:cubicBezTo>
                    <a:cubicBezTo>
                      <a:pt x="1813626" y="553932"/>
                      <a:pt x="1876164" y="549337"/>
                      <a:pt x="1933552" y="574091"/>
                    </a:cubicBezTo>
                    <a:cubicBezTo>
                      <a:pt x="1956114" y="586284"/>
                      <a:pt x="1968745" y="611650"/>
                      <a:pt x="1978616" y="634383"/>
                    </a:cubicBezTo>
                    <a:cubicBezTo>
                      <a:pt x="2005654" y="731009"/>
                      <a:pt x="1991430" y="827819"/>
                      <a:pt x="1897991" y="88045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9" name="Google Shape;69;p13"/>
            <p:cNvSpPr/>
            <p:nvPr/>
          </p:nvSpPr>
          <p:spPr>
            <a:xfrm>
              <a:off x="14092073" y="893363"/>
              <a:ext cx="2995307" cy="2515747"/>
            </a:xfrm>
            <a:custGeom>
              <a:avLst/>
              <a:gdLst/>
              <a:ahLst/>
              <a:cxnLst/>
              <a:rect l="l" t="t" r="r" b="b"/>
              <a:pathLst>
                <a:path w="2995307" h="2515747" extrusionOk="0">
                  <a:moveTo>
                    <a:pt x="2476066" y="1060592"/>
                  </a:moveTo>
                  <a:cubicBezTo>
                    <a:pt x="2496483" y="1022909"/>
                    <a:pt x="2501694" y="978609"/>
                    <a:pt x="2500529" y="936270"/>
                  </a:cubicBezTo>
                  <a:cubicBezTo>
                    <a:pt x="2496605" y="807843"/>
                    <a:pt x="2440137" y="744488"/>
                    <a:pt x="2310095" y="740934"/>
                  </a:cubicBezTo>
                  <a:cubicBezTo>
                    <a:pt x="2223952" y="737687"/>
                    <a:pt x="2137931" y="734378"/>
                    <a:pt x="2051726" y="733398"/>
                  </a:cubicBezTo>
                  <a:cubicBezTo>
                    <a:pt x="1985448" y="727515"/>
                    <a:pt x="1831678" y="740138"/>
                    <a:pt x="1776620" y="699882"/>
                  </a:cubicBezTo>
                  <a:cubicBezTo>
                    <a:pt x="1802371" y="602459"/>
                    <a:pt x="1861230" y="517229"/>
                    <a:pt x="1893665" y="421828"/>
                  </a:cubicBezTo>
                  <a:cubicBezTo>
                    <a:pt x="1911261" y="371094"/>
                    <a:pt x="1936338" y="216014"/>
                    <a:pt x="1845596" y="230965"/>
                  </a:cubicBezTo>
                  <a:cubicBezTo>
                    <a:pt x="1827570" y="232006"/>
                    <a:pt x="1809115" y="231577"/>
                    <a:pt x="1790599" y="231087"/>
                  </a:cubicBezTo>
                  <a:cubicBezTo>
                    <a:pt x="1747436" y="229984"/>
                    <a:pt x="1703904" y="228881"/>
                    <a:pt x="1664665" y="247018"/>
                  </a:cubicBezTo>
                  <a:cubicBezTo>
                    <a:pt x="1653874" y="252778"/>
                    <a:pt x="1645597" y="262581"/>
                    <a:pt x="1642654" y="274590"/>
                  </a:cubicBezTo>
                  <a:cubicBezTo>
                    <a:pt x="1634193" y="296955"/>
                    <a:pt x="1624199" y="318645"/>
                    <a:pt x="1615309" y="340826"/>
                  </a:cubicBezTo>
                  <a:cubicBezTo>
                    <a:pt x="1586370" y="416007"/>
                    <a:pt x="1560618" y="492720"/>
                    <a:pt x="1512673" y="558710"/>
                  </a:cubicBezTo>
                  <a:cubicBezTo>
                    <a:pt x="1461784" y="628806"/>
                    <a:pt x="1410895" y="702394"/>
                    <a:pt x="1340448" y="754291"/>
                  </a:cubicBezTo>
                  <a:cubicBezTo>
                    <a:pt x="1304090" y="779291"/>
                    <a:pt x="1273986" y="810723"/>
                    <a:pt x="1246150" y="844301"/>
                  </a:cubicBezTo>
                  <a:cubicBezTo>
                    <a:pt x="1237995" y="850550"/>
                    <a:pt x="1229412" y="856249"/>
                    <a:pt x="1220276" y="861028"/>
                  </a:cubicBezTo>
                  <a:cubicBezTo>
                    <a:pt x="1161785" y="886211"/>
                    <a:pt x="1096365" y="893563"/>
                    <a:pt x="1033091" y="899017"/>
                  </a:cubicBezTo>
                  <a:cubicBezTo>
                    <a:pt x="1006666" y="900426"/>
                    <a:pt x="980179" y="900855"/>
                    <a:pt x="953754" y="900732"/>
                  </a:cubicBezTo>
                  <a:cubicBezTo>
                    <a:pt x="953692" y="900732"/>
                    <a:pt x="953692" y="900732"/>
                    <a:pt x="953692" y="900732"/>
                  </a:cubicBezTo>
                  <a:cubicBezTo>
                    <a:pt x="953876" y="891603"/>
                    <a:pt x="954060" y="882473"/>
                    <a:pt x="954122" y="873282"/>
                  </a:cubicBezTo>
                  <a:cubicBezTo>
                    <a:pt x="954244" y="873221"/>
                    <a:pt x="954367" y="873099"/>
                    <a:pt x="954551" y="872915"/>
                  </a:cubicBezTo>
                  <a:cubicBezTo>
                    <a:pt x="972209" y="854778"/>
                    <a:pt x="946335" y="833088"/>
                    <a:pt x="928432" y="828860"/>
                  </a:cubicBezTo>
                  <a:cubicBezTo>
                    <a:pt x="853325" y="813726"/>
                    <a:pt x="775520" y="826225"/>
                    <a:pt x="699555" y="828186"/>
                  </a:cubicBezTo>
                  <a:cubicBezTo>
                    <a:pt x="651486" y="829840"/>
                    <a:pt x="602743" y="834068"/>
                    <a:pt x="554920" y="839583"/>
                  </a:cubicBezTo>
                  <a:cubicBezTo>
                    <a:pt x="552038" y="839828"/>
                    <a:pt x="549402" y="840685"/>
                    <a:pt x="547133" y="841972"/>
                  </a:cubicBezTo>
                  <a:cubicBezTo>
                    <a:pt x="533032" y="845342"/>
                    <a:pt x="513105" y="863295"/>
                    <a:pt x="506606" y="878307"/>
                  </a:cubicBezTo>
                  <a:cubicBezTo>
                    <a:pt x="472946" y="914886"/>
                    <a:pt x="482143" y="990129"/>
                    <a:pt x="472394" y="1036144"/>
                  </a:cubicBezTo>
                  <a:cubicBezTo>
                    <a:pt x="459335" y="1115982"/>
                    <a:pt x="471475" y="1191592"/>
                    <a:pt x="472026" y="1272410"/>
                  </a:cubicBezTo>
                  <a:cubicBezTo>
                    <a:pt x="472272" y="1324185"/>
                    <a:pt x="472272" y="1375838"/>
                    <a:pt x="469574" y="1427552"/>
                  </a:cubicBezTo>
                  <a:cubicBezTo>
                    <a:pt x="471597" y="1467317"/>
                    <a:pt x="461297" y="1511250"/>
                    <a:pt x="481346" y="1547584"/>
                  </a:cubicBezTo>
                  <a:cubicBezTo>
                    <a:pt x="518010" y="1608489"/>
                    <a:pt x="622608" y="1607141"/>
                    <a:pt x="708261" y="1605854"/>
                  </a:cubicBezTo>
                  <a:cubicBezTo>
                    <a:pt x="737078" y="1605364"/>
                    <a:pt x="763810" y="1604935"/>
                    <a:pt x="785085" y="1606896"/>
                  </a:cubicBezTo>
                  <a:cubicBezTo>
                    <a:pt x="792504" y="1607080"/>
                    <a:pt x="799800" y="1607202"/>
                    <a:pt x="806973" y="1607202"/>
                  </a:cubicBezTo>
                  <a:cubicBezTo>
                    <a:pt x="851486" y="1607202"/>
                    <a:pt x="890603" y="1601994"/>
                    <a:pt x="909119" y="1570806"/>
                  </a:cubicBezTo>
                  <a:cubicBezTo>
                    <a:pt x="915005" y="1568110"/>
                    <a:pt x="919664" y="1562718"/>
                    <a:pt x="920952" y="1554569"/>
                  </a:cubicBezTo>
                  <a:cubicBezTo>
                    <a:pt x="922055" y="1540354"/>
                    <a:pt x="923098" y="1526078"/>
                    <a:pt x="924201" y="1511801"/>
                  </a:cubicBezTo>
                  <a:cubicBezTo>
                    <a:pt x="937506" y="1512107"/>
                    <a:pt x="950749" y="1512598"/>
                    <a:pt x="964054" y="1513149"/>
                  </a:cubicBezTo>
                  <a:cubicBezTo>
                    <a:pt x="992380" y="1514252"/>
                    <a:pt x="1020645" y="1515355"/>
                    <a:pt x="1048971" y="1514436"/>
                  </a:cubicBezTo>
                  <a:cubicBezTo>
                    <a:pt x="1052527" y="1514436"/>
                    <a:pt x="1056145" y="1514375"/>
                    <a:pt x="1059701" y="1514375"/>
                  </a:cubicBezTo>
                  <a:cubicBezTo>
                    <a:pt x="1060620" y="1514375"/>
                    <a:pt x="1061479" y="1514313"/>
                    <a:pt x="1062337" y="1514313"/>
                  </a:cubicBezTo>
                  <a:cubicBezTo>
                    <a:pt x="1123036" y="1541089"/>
                    <a:pt x="1170920" y="1592374"/>
                    <a:pt x="1230270" y="1623072"/>
                  </a:cubicBezTo>
                  <a:cubicBezTo>
                    <a:pt x="1337382" y="1686427"/>
                    <a:pt x="1461600" y="1707750"/>
                    <a:pt x="1584591" y="1711549"/>
                  </a:cubicBezTo>
                  <a:cubicBezTo>
                    <a:pt x="1591213" y="1711610"/>
                    <a:pt x="1597896" y="1711671"/>
                    <a:pt x="1604518" y="1711671"/>
                  </a:cubicBezTo>
                  <a:cubicBezTo>
                    <a:pt x="1659392" y="1711671"/>
                    <a:pt x="1714266" y="1708975"/>
                    <a:pt x="1768834" y="1703155"/>
                  </a:cubicBezTo>
                  <a:cubicBezTo>
                    <a:pt x="1821562" y="1697579"/>
                    <a:pt x="1873309" y="1689062"/>
                    <a:pt x="1926650" y="1690042"/>
                  </a:cubicBezTo>
                  <a:cubicBezTo>
                    <a:pt x="1960617" y="1702726"/>
                    <a:pt x="2001941" y="1702848"/>
                    <a:pt x="2035847" y="1708669"/>
                  </a:cubicBezTo>
                  <a:cubicBezTo>
                    <a:pt x="2054118" y="1713081"/>
                    <a:pt x="2072450" y="1717247"/>
                    <a:pt x="2091334" y="1718411"/>
                  </a:cubicBezTo>
                  <a:cubicBezTo>
                    <a:pt x="2110831" y="1719453"/>
                    <a:pt x="2131493" y="1720495"/>
                    <a:pt x="2152401" y="1720495"/>
                  </a:cubicBezTo>
                  <a:cubicBezTo>
                    <a:pt x="2220886" y="1720495"/>
                    <a:pt x="2292069" y="1709404"/>
                    <a:pt x="2334006" y="1652115"/>
                  </a:cubicBezTo>
                  <a:cubicBezTo>
                    <a:pt x="2359573" y="1616332"/>
                    <a:pt x="2371836" y="1568110"/>
                    <a:pt x="2361351" y="1525159"/>
                  </a:cubicBezTo>
                  <a:cubicBezTo>
                    <a:pt x="2359512" y="1520502"/>
                    <a:pt x="2356508" y="1517193"/>
                    <a:pt x="2352829" y="1515171"/>
                  </a:cubicBezTo>
                  <a:cubicBezTo>
                    <a:pt x="2372388" y="1501262"/>
                    <a:pt x="2388451" y="1482942"/>
                    <a:pt x="2399487" y="1459046"/>
                  </a:cubicBezTo>
                  <a:cubicBezTo>
                    <a:pt x="2409788" y="1438336"/>
                    <a:pt x="2429653" y="1351206"/>
                    <a:pt x="2411321" y="1320141"/>
                  </a:cubicBezTo>
                  <a:cubicBezTo>
                    <a:pt x="2448844" y="1295816"/>
                    <a:pt x="2468647" y="1250842"/>
                    <a:pt x="2472019" y="1206665"/>
                  </a:cubicBezTo>
                  <a:cubicBezTo>
                    <a:pt x="2473491" y="1169289"/>
                    <a:pt x="2479622" y="1123090"/>
                    <a:pt x="2450254" y="1095456"/>
                  </a:cubicBezTo>
                  <a:cubicBezTo>
                    <a:pt x="2459634" y="1084304"/>
                    <a:pt x="2468279" y="1072601"/>
                    <a:pt x="2476066" y="1060592"/>
                  </a:cubicBezTo>
                  <a:close/>
                  <a:moveTo>
                    <a:pt x="2981337" y="1203724"/>
                  </a:moveTo>
                  <a:cubicBezTo>
                    <a:pt x="2986365" y="1380801"/>
                    <a:pt x="2998627" y="1557939"/>
                    <a:pt x="2994458" y="1735139"/>
                  </a:cubicBezTo>
                  <a:cubicBezTo>
                    <a:pt x="2992618" y="1829008"/>
                    <a:pt x="2964170" y="1906334"/>
                    <a:pt x="2912484" y="1984333"/>
                  </a:cubicBezTo>
                  <a:cubicBezTo>
                    <a:pt x="2899915" y="2001489"/>
                    <a:pt x="2883177" y="2015827"/>
                    <a:pt x="2864722" y="2026366"/>
                  </a:cubicBezTo>
                  <a:cubicBezTo>
                    <a:pt x="2845470" y="2035680"/>
                    <a:pt x="2824072" y="2038498"/>
                    <a:pt x="2803410" y="2043216"/>
                  </a:cubicBezTo>
                  <a:cubicBezTo>
                    <a:pt x="2737438" y="2059821"/>
                    <a:pt x="2669076" y="2055103"/>
                    <a:pt x="2601755" y="2053019"/>
                  </a:cubicBezTo>
                  <a:cubicBezTo>
                    <a:pt x="2499978" y="2045054"/>
                    <a:pt x="2397771" y="2040275"/>
                    <a:pt x="2295135" y="2041378"/>
                  </a:cubicBezTo>
                  <a:cubicBezTo>
                    <a:pt x="2228673" y="2039662"/>
                    <a:pt x="2162027" y="2038008"/>
                    <a:pt x="2095687" y="2042664"/>
                  </a:cubicBezTo>
                  <a:cubicBezTo>
                    <a:pt x="2004271" y="2044993"/>
                    <a:pt x="1913284" y="2044809"/>
                    <a:pt x="1822052" y="2054184"/>
                  </a:cubicBezTo>
                  <a:cubicBezTo>
                    <a:pt x="1799551" y="2056144"/>
                    <a:pt x="1777172" y="2059637"/>
                    <a:pt x="1755038" y="2064049"/>
                  </a:cubicBezTo>
                  <a:cubicBezTo>
                    <a:pt x="1746823" y="2065642"/>
                    <a:pt x="1737932" y="2066867"/>
                    <a:pt x="1731740" y="2073117"/>
                  </a:cubicBezTo>
                  <a:cubicBezTo>
                    <a:pt x="1726344" y="2079060"/>
                    <a:pt x="1725179" y="2087210"/>
                    <a:pt x="1721194" y="2094133"/>
                  </a:cubicBezTo>
                  <a:cubicBezTo>
                    <a:pt x="1698080" y="2141497"/>
                    <a:pt x="1670305" y="2187329"/>
                    <a:pt x="1645168" y="2233773"/>
                  </a:cubicBezTo>
                  <a:cubicBezTo>
                    <a:pt x="1624015" y="2278931"/>
                    <a:pt x="1601084" y="2323169"/>
                    <a:pt x="1574414" y="2365508"/>
                  </a:cubicBezTo>
                  <a:cubicBezTo>
                    <a:pt x="1541857" y="2416916"/>
                    <a:pt x="1511998" y="2471387"/>
                    <a:pt x="1469877" y="2515748"/>
                  </a:cubicBezTo>
                  <a:cubicBezTo>
                    <a:pt x="1469754" y="2515626"/>
                    <a:pt x="1469693" y="2515442"/>
                    <a:pt x="1469509" y="2515319"/>
                  </a:cubicBezTo>
                  <a:cubicBezTo>
                    <a:pt x="1465892" y="2510356"/>
                    <a:pt x="1462213" y="2505393"/>
                    <a:pt x="1458534" y="2500430"/>
                  </a:cubicBezTo>
                  <a:cubicBezTo>
                    <a:pt x="1403231" y="2421205"/>
                    <a:pt x="1355530" y="2336711"/>
                    <a:pt x="1298878" y="2258282"/>
                  </a:cubicBezTo>
                  <a:cubicBezTo>
                    <a:pt x="1259393" y="2192904"/>
                    <a:pt x="1218744" y="2127527"/>
                    <a:pt x="1177297" y="2063252"/>
                  </a:cubicBezTo>
                  <a:cubicBezTo>
                    <a:pt x="1160865" y="2036170"/>
                    <a:pt x="1146825" y="2007556"/>
                    <a:pt x="1128063" y="1982005"/>
                  </a:cubicBezTo>
                  <a:cubicBezTo>
                    <a:pt x="1118560" y="1970608"/>
                    <a:pt x="1104397" y="1969567"/>
                    <a:pt x="1090050" y="1969567"/>
                  </a:cubicBezTo>
                  <a:cubicBezTo>
                    <a:pt x="1088395" y="1969567"/>
                    <a:pt x="1086739" y="1969628"/>
                    <a:pt x="1085084" y="1969628"/>
                  </a:cubicBezTo>
                  <a:cubicBezTo>
                    <a:pt x="1079014" y="1969689"/>
                    <a:pt x="1073067" y="1969689"/>
                    <a:pt x="1067487" y="1969077"/>
                  </a:cubicBezTo>
                  <a:cubicBezTo>
                    <a:pt x="1038057" y="1968464"/>
                    <a:pt x="1008689" y="1968709"/>
                    <a:pt x="979259" y="1968586"/>
                  </a:cubicBezTo>
                  <a:cubicBezTo>
                    <a:pt x="918867" y="1968648"/>
                    <a:pt x="859947" y="1963868"/>
                    <a:pt x="798941" y="1959641"/>
                  </a:cubicBezTo>
                  <a:cubicBezTo>
                    <a:pt x="738059" y="1954678"/>
                    <a:pt x="677298" y="1949102"/>
                    <a:pt x="616416" y="1943955"/>
                  </a:cubicBezTo>
                  <a:cubicBezTo>
                    <a:pt x="515251" y="1936725"/>
                    <a:pt x="413167" y="1933538"/>
                    <a:pt x="313351" y="1913319"/>
                  </a:cubicBezTo>
                  <a:cubicBezTo>
                    <a:pt x="250384" y="1898552"/>
                    <a:pt x="178649" y="1890525"/>
                    <a:pt x="123346" y="1852782"/>
                  </a:cubicBezTo>
                  <a:cubicBezTo>
                    <a:pt x="92996" y="1835625"/>
                    <a:pt x="62402" y="1816202"/>
                    <a:pt x="45909" y="1784340"/>
                  </a:cubicBezTo>
                  <a:cubicBezTo>
                    <a:pt x="10164" y="1720372"/>
                    <a:pt x="14272" y="1643230"/>
                    <a:pt x="6669" y="1572338"/>
                  </a:cubicBezTo>
                  <a:cubicBezTo>
                    <a:pt x="-1362" y="1470565"/>
                    <a:pt x="48" y="1365605"/>
                    <a:pt x="170" y="1263219"/>
                  </a:cubicBezTo>
                  <a:cubicBezTo>
                    <a:pt x="1090" y="1004834"/>
                    <a:pt x="-1117" y="746265"/>
                    <a:pt x="6485" y="488002"/>
                  </a:cubicBezTo>
                  <a:cubicBezTo>
                    <a:pt x="8754" y="373729"/>
                    <a:pt x="12678" y="259456"/>
                    <a:pt x="29845" y="146348"/>
                  </a:cubicBezTo>
                  <a:cubicBezTo>
                    <a:pt x="37448" y="99597"/>
                    <a:pt x="41249" y="45616"/>
                    <a:pt x="83677" y="16389"/>
                  </a:cubicBezTo>
                  <a:cubicBezTo>
                    <a:pt x="93119" y="17124"/>
                    <a:pt x="99496" y="7321"/>
                    <a:pt x="108508" y="5360"/>
                  </a:cubicBezTo>
                  <a:cubicBezTo>
                    <a:pt x="121629" y="-277"/>
                    <a:pt x="134137" y="90"/>
                    <a:pt x="148545" y="397"/>
                  </a:cubicBezTo>
                  <a:cubicBezTo>
                    <a:pt x="213290" y="-1319"/>
                    <a:pt x="278036" y="3032"/>
                    <a:pt x="342781" y="3889"/>
                  </a:cubicBezTo>
                  <a:cubicBezTo>
                    <a:pt x="442719" y="6218"/>
                    <a:pt x="542719" y="5973"/>
                    <a:pt x="642596" y="8424"/>
                  </a:cubicBezTo>
                  <a:cubicBezTo>
                    <a:pt x="697041" y="12406"/>
                    <a:pt x="751425" y="20801"/>
                    <a:pt x="806053" y="23129"/>
                  </a:cubicBezTo>
                  <a:cubicBezTo>
                    <a:pt x="878279" y="26928"/>
                    <a:pt x="950566" y="26499"/>
                    <a:pt x="1022852" y="26131"/>
                  </a:cubicBezTo>
                  <a:cubicBezTo>
                    <a:pt x="1070246" y="25886"/>
                    <a:pt x="1117702" y="25641"/>
                    <a:pt x="1165096" y="26560"/>
                  </a:cubicBezTo>
                  <a:cubicBezTo>
                    <a:pt x="1286432" y="28031"/>
                    <a:pt x="1407461" y="38202"/>
                    <a:pt x="1528798" y="38569"/>
                  </a:cubicBezTo>
                  <a:cubicBezTo>
                    <a:pt x="1575395" y="38815"/>
                    <a:pt x="1622114" y="38692"/>
                    <a:pt x="1668711" y="38508"/>
                  </a:cubicBezTo>
                  <a:cubicBezTo>
                    <a:pt x="1760066" y="38202"/>
                    <a:pt x="1851421" y="37896"/>
                    <a:pt x="1942714" y="41020"/>
                  </a:cubicBezTo>
                  <a:cubicBezTo>
                    <a:pt x="2062885" y="47331"/>
                    <a:pt x="2183241" y="43349"/>
                    <a:pt x="2303473" y="46290"/>
                  </a:cubicBezTo>
                  <a:cubicBezTo>
                    <a:pt x="2407090" y="47760"/>
                    <a:pt x="2510830" y="49721"/>
                    <a:pt x="2614263" y="55726"/>
                  </a:cubicBezTo>
                  <a:cubicBezTo>
                    <a:pt x="2699302" y="61976"/>
                    <a:pt x="2787530" y="69818"/>
                    <a:pt x="2866316" y="105908"/>
                  </a:cubicBezTo>
                  <a:cubicBezTo>
                    <a:pt x="2920577" y="129191"/>
                    <a:pt x="2947493" y="184888"/>
                    <a:pt x="2958897" y="239910"/>
                  </a:cubicBezTo>
                  <a:cubicBezTo>
                    <a:pt x="2983790" y="329184"/>
                    <a:pt x="2972999" y="422931"/>
                    <a:pt x="2975635" y="514594"/>
                  </a:cubicBezTo>
                  <a:cubicBezTo>
                    <a:pt x="2976432" y="614897"/>
                    <a:pt x="2975758" y="715138"/>
                    <a:pt x="2978026" y="815380"/>
                  </a:cubicBezTo>
                  <a:cubicBezTo>
                    <a:pt x="2983054" y="944542"/>
                    <a:pt x="2979743" y="1074194"/>
                    <a:pt x="2981337" y="1203724"/>
                  </a:cubicBezTo>
                  <a:close/>
                </a:path>
              </a:pathLst>
            </a:custGeom>
            <a:solidFill>
              <a:srgbClr val="E03E2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13"/>
            <p:cNvSpPr/>
            <p:nvPr/>
          </p:nvSpPr>
          <p:spPr>
            <a:xfrm>
              <a:off x="14600223" y="1754853"/>
              <a:ext cx="430888" cy="701503"/>
            </a:xfrm>
            <a:custGeom>
              <a:avLst/>
              <a:gdLst/>
              <a:ahLst/>
              <a:cxnLst/>
              <a:rect l="l" t="t" r="r" b="b"/>
              <a:pathLst>
                <a:path w="430888" h="701503" extrusionOk="0">
                  <a:moveTo>
                    <a:pt x="430888" y="7196"/>
                  </a:moveTo>
                  <a:cubicBezTo>
                    <a:pt x="419178" y="41754"/>
                    <a:pt x="419607" y="80968"/>
                    <a:pt x="414395" y="116874"/>
                  </a:cubicBezTo>
                  <a:cubicBezTo>
                    <a:pt x="398945" y="222323"/>
                    <a:pt x="385517" y="328386"/>
                    <a:pt x="383249" y="435061"/>
                  </a:cubicBezTo>
                  <a:cubicBezTo>
                    <a:pt x="383126" y="496272"/>
                    <a:pt x="379080" y="556196"/>
                    <a:pt x="374604" y="616733"/>
                  </a:cubicBezTo>
                  <a:cubicBezTo>
                    <a:pt x="370803" y="622799"/>
                    <a:pt x="370251" y="630826"/>
                    <a:pt x="373071" y="637443"/>
                  </a:cubicBezTo>
                  <a:cubicBezTo>
                    <a:pt x="372949" y="639036"/>
                    <a:pt x="372826" y="640629"/>
                    <a:pt x="372703" y="642161"/>
                  </a:cubicBezTo>
                  <a:cubicBezTo>
                    <a:pt x="371232" y="644551"/>
                    <a:pt x="370312" y="647186"/>
                    <a:pt x="369944" y="650004"/>
                  </a:cubicBezTo>
                  <a:cubicBezTo>
                    <a:pt x="367982" y="670408"/>
                    <a:pt x="367124" y="697551"/>
                    <a:pt x="340944" y="698716"/>
                  </a:cubicBezTo>
                  <a:cubicBezTo>
                    <a:pt x="314947" y="702331"/>
                    <a:pt x="288583" y="701657"/>
                    <a:pt x="262342" y="700921"/>
                  </a:cubicBezTo>
                  <a:cubicBezTo>
                    <a:pt x="251306" y="700615"/>
                    <a:pt x="240270" y="700309"/>
                    <a:pt x="229295" y="700370"/>
                  </a:cubicBezTo>
                  <a:cubicBezTo>
                    <a:pt x="216849" y="700186"/>
                    <a:pt x="204402" y="700247"/>
                    <a:pt x="192017" y="700309"/>
                  </a:cubicBezTo>
                  <a:cubicBezTo>
                    <a:pt x="156640" y="700492"/>
                    <a:pt x="121263" y="700737"/>
                    <a:pt x="86254" y="695774"/>
                  </a:cubicBezTo>
                  <a:cubicBezTo>
                    <a:pt x="62833" y="691608"/>
                    <a:pt x="37266" y="690199"/>
                    <a:pt x="18627" y="673716"/>
                  </a:cubicBezTo>
                  <a:cubicBezTo>
                    <a:pt x="9982" y="665322"/>
                    <a:pt x="5752" y="653497"/>
                    <a:pt x="5384" y="641610"/>
                  </a:cubicBezTo>
                  <a:cubicBezTo>
                    <a:pt x="4893" y="616366"/>
                    <a:pt x="5261" y="591060"/>
                    <a:pt x="5445" y="565755"/>
                  </a:cubicBezTo>
                  <a:cubicBezTo>
                    <a:pt x="8756" y="500745"/>
                    <a:pt x="8572" y="435612"/>
                    <a:pt x="7162" y="370418"/>
                  </a:cubicBezTo>
                  <a:cubicBezTo>
                    <a:pt x="1521" y="304796"/>
                    <a:pt x="-3629" y="243095"/>
                    <a:pt x="3422" y="175450"/>
                  </a:cubicBezTo>
                  <a:cubicBezTo>
                    <a:pt x="9492" y="142547"/>
                    <a:pt x="-747" y="82193"/>
                    <a:pt x="11331" y="42550"/>
                  </a:cubicBezTo>
                  <a:cubicBezTo>
                    <a:pt x="12864" y="41815"/>
                    <a:pt x="14090" y="40528"/>
                    <a:pt x="14887" y="38935"/>
                  </a:cubicBezTo>
                  <a:cubicBezTo>
                    <a:pt x="17524" y="42857"/>
                    <a:pt x="23164" y="43653"/>
                    <a:pt x="26843" y="40835"/>
                  </a:cubicBezTo>
                  <a:cubicBezTo>
                    <a:pt x="34814" y="34401"/>
                    <a:pt x="42723" y="27845"/>
                    <a:pt x="50939" y="21718"/>
                  </a:cubicBezTo>
                  <a:cubicBezTo>
                    <a:pt x="52226" y="21840"/>
                    <a:pt x="53452" y="21901"/>
                    <a:pt x="54740" y="21901"/>
                  </a:cubicBezTo>
                  <a:cubicBezTo>
                    <a:pt x="61484" y="21901"/>
                    <a:pt x="68535" y="20676"/>
                    <a:pt x="75586" y="19451"/>
                  </a:cubicBezTo>
                  <a:cubicBezTo>
                    <a:pt x="83373" y="18103"/>
                    <a:pt x="91037" y="16755"/>
                    <a:pt x="98455" y="17122"/>
                  </a:cubicBezTo>
                  <a:cubicBezTo>
                    <a:pt x="156088" y="11301"/>
                    <a:pt x="214212" y="9157"/>
                    <a:pt x="272091" y="5787"/>
                  </a:cubicBezTo>
                  <a:cubicBezTo>
                    <a:pt x="304034" y="4807"/>
                    <a:pt x="335794" y="27"/>
                    <a:pt x="367798" y="150"/>
                  </a:cubicBezTo>
                  <a:cubicBezTo>
                    <a:pt x="373132" y="334"/>
                    <a:pt x="378650" y="211"/>
                    <a:pt x="384230" y="150"/>
                  </a:cubicBezTo>
                  <a:cubicBezTo>
                    <a:pt x="400477" y="-218"/>
                    <a:pt x="417154" y="-524"/>
                    <a:pt x="430888" y="7196"/>
                  </a:cubicBezTo>
                  <a:close/>
                </a:path>
              </a:pathLst>
            </a:custGeom>
            <a:solidFill>
              <a:srgbClr val="2843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13"/>
            <p:cNvSpPr/>
            <p:nvPr/>
          </p:nvSpPr>
          <p:spPr>
            <a:xfrm>
              <a:off x="15018972" y="1166312"/>
              <a:ext cx="1530273" cy="1399053"/>
            </a:xfrm>
            <a:custGeom>
              <a:avLst/>
              <a:gdLst/>
              <a:ahLst/>
              <a:cxnLst/>
              <a:rect l="l" t="t" r="r" b="b"/>
              <a:pathLst>
                <a:path w="1530273" h="1399053" extrusionOk="0">
                  <a:moveTo>
                    <a:pt x="1518204" y="591510"/>
                  </a:moveTo>
                  <a:cubicBezTo>
                    <a:pt x="1545059" y="687952"/>
                    <a:pt x="1530835" y="784763"/>
                    <a:pt x="1437395" y="837396"/>
                  </a:cubicBezTo>
                  <a:cubicBezTo>
                    <a:pt x="1388468" y="855655"/>
                    <a:pt x="1337580" y="854307"/>
                    <a:pt x="1284177" y="854490"/>
                  </a:cubicBezTo>
                  <a:cubicBezTo>
                    <a:pt x="1189266" y="852346"/>
                    <a:pt x="1092332" y="857493"/>
                    <a:pt x="999445" y="834454"/>
                  </a:cubicBezTo>
                  <a:cubicBezTo>
                    <a:pt x="965417" y="806882"/>
                    <a:pt x="962535" y="715525"/>
                    <a:pt x="981358" y="678088"/>
                  </a:cubicBezTo>
                  <a:cubicBezTo>
                    <a:pt x="995766" y="639486"/>
                    <a:pt x="1035557" y="642733"/>
                    <a:pt x="1072099" y="645920"/>
                  </a:cubicBezTo>
                  <a:cubicBezTo>
                    <a:pt x="1082400" y="646839"/>
                    <a:pt x="1092393" y="647758"/>
                    <a:pt x="1101590" y="647758"/>
                  </a:cubicBezTo>
                  <a:cubicBezTo>
                    <a:pt x="1141688" y="649902"/>
                    <a:pt x="1181909" y="650086"/>
                    <a:pt x="1222129" y="649289"/>
                  </a:cubicBezTo>
                  <a:cubicBezTo>
                    <a:pt x="1271731" y="647942"/>
                    <a:pt x="1321700" y="648799"/>
                    <a:pt x="1371056" y="645123"/>
                  </a:cubicBezTo>
                  <a:cubicBezTo>
                    <a:pt x="1389940" y="640711"/>
                    <a:pt x="1391657" y="612281"/>
                    <a:pt x="1373692" y="605480"/>
                  </a:cubicBezTo>
                  <a:cubicBezTo>
                    <a:pt x="1360633" y="601558"/>
                    <a:pt x="1346899" y="602110"/>
                    <a:pt x="1333226" y="602661"/>
                  </a:cubicBezTo>
                  <a:cubicBezTo>
                    <a:pt x="1326666" y="602906"/>
                    <a:pt x="1320167" y="603151"/>
                    <a:pt x="1313729" y="602968"/>
                  </a:cubicBezTo>
                  <a:cubicBezTo>
                    <a:pt x="1264005" y="604990"/>
                    <a:pt x="1214159" y="605664"/>
                    <a:pt x="1164374" y="605480"/>
                  </a:cubicBezTo>
                  <a:cubicBezTo>
                    <a:pt x="1143160" y="606521"/>
                    <a:pt x="1121639" y="604806"/>
                    <a:pt x="1100057" y="603090"/>
                  </a:cubicBezTo>
                  <a:cubicBezTo>
                    <a:pt x="1062657" y="600088"/>
                    <a:pt x="1025257" y="597147"/>
                    <a:pt x="989635" y="608788"/>
                  </a:cubicBezTo>
                  <a:cubicBezTo>
                    <a:pt x="917409" y="642856"/>
                    <a:pt x="918881" y="741259"/>
                    <a:pt x="934699" y="808352"/>
                  </a:cubicBezTo>
                  <a:cubicBezTo>
                    <a:pt x="939114" y="825693"/>
                    <a:pt x="945245" y="839418"/>
                    <a:pt x="953338" y="850263"/>
                  </a:cubicBezTo>
                  <a:cubicBezTo>
                    <a:pt x="941566" y="853571"/>
                    <a:pt x="930653" y="860740"/>
                    <a:pt x="925073" y="869625"/>
                  </a:cubicBezTo>
                  <a:cubicBezTo>
                    <a:pt x="905024" y="902651"/>
                    <a:pt x="905760" y="943519"/>
                    <a:pt x="899690" y="980711"/>
                  </a:cubicBezTo>
                  <a:cubicBezTo>
                    <a:pt x="894111" y="1015024"/>
                    <a:pt x="905944" y="1043944"/>
                    <a:pt x="927035" y="1065267"/>
                  </a:cubicBezTo>
                  <a:cubicBezTo>
                    <a:pt x="923111" y="1068760"/>
                    <a:pt x="919555" y="1072988"/>
                    <a:pt x="916490" y="1077889"/>
                  </a:cubicBezTo>
                  <a:cubicBezTo>
                    <a:pt x="886815" y="1120167"/>
                    <a:pt x="884485" y="1182788"/>
                    <a:pt x="914896" y="1225311"/>
                  </a:cubicBezTo>
                  <a:cubicBezTo>
                    <a:pt x="931634" y="1245837"/>
                    <a:pt x="957875" y="1254783"/>
                    <a:pt x="982400" y="1262442"/>
                  </a:cubicBezTo>
                  <a:cubicBezTo>
                    <a:pt x="981909" y="1262564"/>
                    <a:pt x="981358" y="1262687"/>
                    <a:pt x="980867" y="1262870"/>
                  </a:cubicBezTo>
                  <a:cubicBezTo>
                    <a:pt x="944754" y="1279169"/>
                    <a:pt x="934822" y="1348100"/>
                    <a:pt x="952173" y="1380759"/>
                  </a:cubicBezTo>
                  <a:cubicBezTo>
                    <a:pt x="956220" y="1386947"/>
                    <a:pt x="960880" y="1392339"/>
                    <a:pt x="965907" y="1397057"/>
                  </a:cubicBezTo>
                  <a:cubicBezTo>
                    <a:pt x="918513" y="1393993"/>
                    <a:pt x="870751" y="1395586"/>
                    <a:pt x="823112" y="1397179"/>
                  </a:cubicBezTo>
                  <a:cubicBezTo>
                    <a:pt x="791904" y="1398221"/>
                    <a:pt x="760758" y="1399263"/>
                    <a:pt x="729734" y="1399018"/>
                  </a:cubicBezTo>
                  <a:cubicBezTo>
                    <a:pt x="653707" y="1399447"/>
                    <a:pt x="577496" y="1393748"/>
                    <a:pt x="502819" y="1379349"/>
                  </a:cubicBezTo>
                  <a:cubicBezTo>
                    <a:pt x="502389" y="1379288"/>
                    <a:pt x="501960" y="1379165"/>
                    <a:pt x="501531" y="1379104"/>
                  </a:cubicBezTo>
                  <a:cubicBezTo>
                    <a:pt x="501286" y="1379043"/>
                    <a:pt x="501041" y="1378982"/>
                    <a:pt x="500795" y="1378982"/>
                  </a:cubicBezTo>
                  <a:cubicBezTo>
                    <a:pt x="425934" y="1365134"/>
                    <a:pt x="355793" y="1331250"/>
                    <a:pt x="289760" y="1291607"/>
                  </a:cubicBezTo>
                  <a:cubicBezTo>
                    <a:pt x="246780" y="1258030"/>
                    <a:pt x="203004" y="1223779"/>
                    <a:pt x="153157" y="1200863"/>
                  </a:cubicBezTo>
                  <a:cubicBezTo>
                    <a:pt x="133966" y="1194613"/>
                    <a:pt x="111220" y="1180459"/>
                    <a:pt x="91109" y="1188486"/>
                  </a:cubicBezTo>
                  <a:cubicBezTo>
                    <a:pt x="84120" y="1192346"/>
                    <a:pt x="80809" y="1199147"/>
                    <a:pt x="80564" y="1206132"/>
                  </a:cubicBezTo>
                  <a:cubicBezTo>
                    <a:pt x="53770" y="1202150"/>
                    <a:pt x="26977" y="1199270"/>
                    <a:pt x="0" y="1197309"/>
                  </a:cubicBezTo>
                  <a:cubicBezTo>
                    <a:pt x="4169" y="1135363"/>
                    <a:pt x="7051" y="1073355"/>
                    <a:pt x="6254" y="1011286"/>
                  </a:cubicBezTo>
                  <a:cubicBezTo>
                    <a:pt x="8768" y="897320"/>
                    <a:pt x="20662" y="783966"/>
                    <a:pt x="25260" y="670183"/>
                  </a:cubicBezTo>
                  <a:cubicBezTo>
                    <a:pt x="25567" y="670245"/>
                    <a:pt x="25874" y="670245"/>
                    <a:pt x="26180" y="670245"/>
                  </a:cubicBezTo>
                  <a:cubicBezTo>
                    <a:pt x="26364" y="670245"/>
                    <a:pt x="26548" y="670245"/>
                    <a:pt x="26671" y="670245"/>
                  </a:cubicBezTo>
                  <a:cubicBezTo>
                    <a:pt x="51502" y="669509"/>
                    <a:pt x="76395" y="668284"/>
                    <a:pt x="101165" y="666078"/>
                  </a:cubicBezTo>
                  <a:cubicBezTo>
                    <a:pt x="159349" y="658051"/>
                    <a:pt x="222807" y="650025"/>
                    <a:pt x="276884" y="624535"/>
                  </a:cubicBezTo>
                  <a:cubicBezTo>
                    <a:pt x="267565" y="636667"/>
                    <a:pt x="258184" y="648738"/>
                    <a:pt x="248742" y="660625"/>
                  </a:cubicBezTo>
                  <a:cubicBezTo>
                    <a:pt x="232801" y="683479"/>
                    <a:pt x="209687" y="708356"/>
                    <a:pt x="212568" y="738012"/>
                  </a:cubicBezTo>
                  <a:cubicBezTo>
                    <a:pt x="213672" y="742362"/>
                    <a:pt x="219742" y="743588"/>
                    <a:pt x="222439" y="739973"/>
                  </a:cubicBezTo>
                  <a:cubicBezTo>
                    <a:pt x="253770" y="693099"/>
                    <a:pt x="295155" y="652721"/>
                    <a:pt x="332188" y="610075"/>
                  </a:cubicBezTo>
                  <a:cubicBezTo>
                    <a:pt x="379153" y="549722"/>
                    <a:pt x="447331" y="513510"/>
                    <a:pt x="501654" y="461183"/>
                  </a:cubicBezTo>
                  <a:cubicBezTo>
                    <a:pt x="563333" y="390536"/>
                    <a:pt x="624523" y="317561"/>
                    <a:pt x="667686" y="233741"/>
                  </a:cubicBezTo>
                  <a:cubicBezTo>
                    <a:pt x="702511" y="162236"/>
                    <a:pt x="726730" y="86197"/>
                    <a:pt x="758060" y="13160"/>
                  </a:cubicBezTo>
                  <a:cubicBezTo>
                    <a:pt x="795767" y="-1974"/>
                    <a:pt x="837275" y="-565"/>
                    <a:pt x="878292" y="783"/>
                  </a:cubicBezTo>
                  <a:cubicBezTo>
                    <a:pt x="896563" y="1396"/>
                    <a:pt x="914834" y="2009"/>
                    <a:pt x="932615" y="1212"/>
                  </a:cubicBezTo>
                  <a:cubicBezTo>
                    <a:pt x="964865" y="120203"/>
                    <a:pt x="867134" y="248140"/>
                    <a:pt x="825074" y="356285"/>
                  </a:cubicBezTo>
                  <a:cubicBezTo>
                    <a:pt x="809746" y="399727"/>
                    <a:pt x="796809" y="445436"/>
                    <a:pt x="795276" y="491636"/>
                  </a:cubicBezTo>
                  <a:cubicBezTo>
                    <a:pt x="796257" y="551438"/>
                    <a:pt x="792640" y="610259"/>
                    <a:pt x="779396" y="669142"/>
                  </a:cubicBezTo>
                  <a:cubicBezTo>
                    <a:pt x="761432" y="779126"/>
                    <a:pt x="725932" y="825999"/>
                    <a:pt x="653339" y="908104"/>
                  </a:cubicBezTo>
                  <a:cubicBezTo>
                    <a:pt x="642364" y="920358"/>
                    <a:pt x="625687" y="932306"/>
                    <a:pt x="611892" y="942049"/>
                  </a:cubicBezTo>
                  <a:cubicBezTo>
                    <a:pt x="598894" y="948360"/>
                    <a:pt x="589330" y="962330"/>
                    <a:pt x="597484" y="976422"/>
                  </a:cubicBezTo>
                  <a:cubicBezTo>
                    <a:pt x="601469" y="983285"/>
                    <a:pt x="609195" y="987390"/>
                    <a:pt x="616859" y="987390"/>
                  </a:cubicBezTo>
                  <a:cubicBezTo>
                    <a:pt x="620599" y="987390"/>
                    <a:pt x="624339" y="986410"/>
                    <a:pt x="627650" y="984327"/>
                  </a:cubicBezTo>
                  <a:cubicBezTo>
                    <a:pt x="655178" y="967170"/>
                    <a:pt x="680562" y="946522"/>
                    <a:pt x="700549" y="920787"/>
                  </a:cubicBezTo>
                  <a:cubicBezTo>
                    <a:pt x="743713" y="869809"/>
                    <a:pt x="788532" y="817298"/>
                    <a:pt x="805515" y="751124"/>
                  </a:cubicBezTo>
                  <a:cubicBezTo>
                    <a:pt x="818881" y="699165"/>
                    <a:pt x="830163" y="646471"/>
                    <a:pt x="836171" y="593042"/>
                  </a:cubicBezTo>
                  <a:cubicBezTo>
                    <a:pt x="842425" y="547210"/>
                    <a:pt x="834945" y="500520"/>
                    <a:pt x="842977" y="454872"/>
                  </a:cubicBezTo>
                  <a:cubicBezTo>
                    <a:pt x="843161" y="453769"/>
                    <a:pt x="843406" y="452667"/>
                    <a:pt x="843651" y="451564"/>
                  </a:cubicBezTo>
                  <a:cubicBezTo>
                    <a:pt x="886876" y="489491"/>
                    <a:pt x="990187" y="492800"/>
                    <a:pt x="1034638" y="495680"/>
                  </a:cubicBezTo>
                  <a:cubicBezTo>
                    <a:pt x="1120536" y="502113"/>
                    <a:pt x="1206740" y="502665"/>
                    <a:pt x="1292638" y="507934"/>
                  </a:cubicBezTo>
                  <a:cubicBezTo>
                    <a:pt x="1352969" y="510937"/>
                    <a:pt x="1415446" y="506341"/>
                    <a:pt x="1472895" y="531095"/>
                  </a:cubicBezTo>
                  <a:cubicBezTo>
                    <a:pt x="1495764" y="543411"/>
                    <a:pt x="1508333" y="568778"/>
                    <a:pt x="1518204" y="591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13"/>
            <p:cNvSpPr/>
            <p:nvPr/>
          </p:nvSpPr>
          <p:spPr>
            <a:xfrm>
              <a:off x="15950111" y="2020129"/>
              <a:ext cx="571914" cy="211070"/>
            </a:xfrm>
            <a:custGeom>
              <a:avLst/>
              <a:gdLst/>
              <a:ahLst/>
              <a:cxnLst/>
              <a:rect l="l" t="t" r="r" b="b"/>
              <a:pathLst>
                <a:path w="571914" h="211070" extrusionOk="0">
                  <a:moveTo>
                    <a:pt x="563644" y="2512"/>
                  </a:moveTo>
                  <a:cubicBezTo>
                    <a:pt x="577501" y="29288"/>
                    <a:pt x="570389" y="63539"/>
                    <a:pt x="567568" y="92644"/>
                  </a:cubicBezTo>
                  <a:cubicBezTo>
                    <a:pt x="549726" y="196745"/>
                    <a:pt x="408832" y="187003"/>
                    <a:pt x="327839" y="200422"/>
                  </a:cubicBezTo>
                  <a:cubicBezTo>
                    <a:pt x="242738" y="206304"/>
                    <a:pt x="158066" y="217823"/>
                    <a:pt x="72414" y="205814"/>
                  </a:cubicBezTo>
                  <a:cubicBezTo>
                    <a:pt x="18214" y="195888"/>
                    <a:pt x="-5268" y="153181"/>
                    <a:pt x="985" y="100793"/>
                  </a:cubicBezTo>
                  <a:cubicBezTo>
                    <a:pt x="1169" y="69422"/>
                    <a:pt x="740" y="16237"/>
                    <a:pt x="33603" y="8639"/>
                  </a:cubicBezTo>
                  <a:cubicBezTo>
                    <a:pt x="50464" y="23345"/>
                    <a:pt x="73333" y="30085"/>
                    <a:pt x="102947" y="32597"/>
                  </a:cubicBezTo>
                  <a:cubicBezTo>
                    <a:pt x="184676" y="45648"/>
                    <a:pt x="267447" y="43258"/>
                    <a:pt x="349911" y="44790"/>
                  </a:cubicBezTo>
                  <a:cubicBezTo>
                    <a:pt x="355368" y="44790"/>
                    <a:pt x="360886" y="44851"/>
                    <a:pt x="366343" y="44851"/>
                  </a:cubicBezTo>
                  <a:cubicBezTo>
                    <a:pt x="418396" y="44851"/>
                    <a:pt x="471554" y="43503"/>
                    <a:pt x="520787" y="25551"/>
                  </a:cubicBezTo>
                  <a:cubicBezTo>
                    <a:pt x="535012" y="18688"/>
                    <a:pt x="548194" y="9987"/>
                    <a:pt x="560333" y="0"/>
                  </a:cubicBezTo>
                  <a:cubicBezTo>
                    <a:pt x="561376" y="797"/>
                    <a:pt x="562479" y="1654"/>
                    <a:pt x="563644" y="25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13"/>
            <p:cNvSpPr/>
            <p:nvPr/>
          </p:nvSpPr>
          <p:spPr>
            <a:xfrm>
              <a:off x="15943651" y="2232008"/>
              <a:ext cx="522400" cy="176210"/>
            </a:xfrm>
            <a:custGeom>
              <a:avLst/>
              <a:gdLst/>
              <a:ahLst/>
              <a:cxnLst/>
              <a:rect l="l" t="t" r="r" b="b"/>
              <a:pathLst>
                <a:path w="522400" h="176210" extrusionOk="0">
                  <a:moveTo>
                    <a:pt x="522280" y="15808"/>
                  </a:moveTo>
                  <a:cubicBezTo>
                    <a:pt x="523323" y="47792"/>
                    <a:pt x="517621" y="80389"/>
                    <a:pt x="504132" y="109494"/>
                  </a:cubicBezTo>
                  <a:cubicBezTo>
                    <a:pt x="460969" y="182224"/>
                    <a:pt x="339694" y="174381"/>
                    <a:pt x="265568" y="175606"/>
                  </a:cubicBezTo>
                  <a:cubicBezTo>
                    <a:pt x="215537" y="176771"/>
                    <a:pt x="165936" y="177138"/>
                    <a:pt x="116335" y="168192"/>
                  </a:cubicBezTo>
                  <a:cubicBezTo>
                    <a:pt x="83349" y="158083"/>
                    <a:pt x="42638" y="155877"/>
                    <a:pt x="17990" y="129652"/>
                  </a:cubicBezTo>
                  <a:cubicBezTo>
                    <a:pt x="-2059" y="95340"/>
                    <a:pt x="-9661" y="44974"/>
                    <a:pt x="18052" y="12990"/>
                  </a:cubicBezTo>
                  <a:cubicBezTo>
                    <a:pt x="42270" y="30452"/>
                    <a:pt x="73477" y="40378"/>
                    <a:pt x="103949" y="40807"/>
                  </a:cubicBezTo>
                  <a:cubicBezTo>
                    <a:pt x="123018" y="41910"/>
                    <a:pt x="142147" y="42400"/>
                    <a:pt x="161276" y="42400"/>
                  </a:cubicBezTo>
                  <a:cubicBezTo>
                    <a:pt x="229148" y="42400"/>
                    <a:pt x="297143" y="36212"/>
                    <a:pt x="364402" y="29166"/>
                  </a:cubicBezTo>
                  <a:cubicBezTo>
                    <a:pt x="417069" y="24141"/>
                    <a:pt x="471514" y="19240"/>
                    <a:pt x="521177" y="0"/>
                  </a:cubicBezTo>
                  <a:cubicBezTo>
                    <a:pt x="521422" y="5453"/>
                    <a:pt x="522035" y="10968"/>
                    <a:pt x="522280" y="158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13"/>
            <p:cNvSpPr/>
            <p:nvPr/>
          </p:nvSpPr>
          <p:spPr>
            <a:xfrm>
              <a:off x="15990122" y="2426425"/>
              <a:ext cx="423063" cy="144195"/>
            </a:xfrm>
            <a:custGeom>
              <a:avLst/>
              <a:gdLst/>
              <a:ahLst/>
              <a:cxnLst/>
              <a:rect l="l" t="t" r="r" b="b"/>
              <a:pathLst>
                <a:path w="423063" h="144195" extrusionOk="0">
                  <a:moveTo>
                    <a:pt x="422407" y="245"/>
                  </a:moveTo>
                  <a:cubicBezTo>
                    <a:pt x="434424" y="154161"/>
                    <a:pt x="278814" y="152323"/>
                    <a:pt x="166552" y="138047"/>
                  </a:cubicBezTo>
                  <a:cubicBezTo>
                    <a:pt x="115848" y="120645"/>
                    <a:pt x="3892" y="143990"/>
                    <a:pt x="29" y="68012"/>
                  </a:cubicBezTo>
                  <a:cubicBezTo>
                    <a:pt x="-93" y="49631"/>
                    <a:pt x="-584" y="26041"/>
                    <a:pt x="17074" y="15073"/>
                  </a:cubicBezTo>
                  <a:cubicBezTo>
                    <a:pt x="17319" y="14951"/>
                    <a:pt x="19710" y="13603"/>
                    <a:pt x="20262" y="14644"/>
                  </a:cubicBezTo>
                  <a:cubicBezTo>
                    <a:pt x="26455" y="18994"/>
                    <a:pt x="28355" y="12009"/>
                    <a:pt x="26271" y="6985"/>
                  </a:cubicBezTo>
                  <a:cubicBezTo>
                    <a:pt x="63794" y="18075"/>
                    <a:pt x="102604" y="23406"/>
                    <a:pt x="141782" y="24815"/>
                  </a:cubicBezTo>
                  <a:cubicBezTo>
                    <a:pt x="160483" y="24325"/>
                    <a:pt x="181390" y="24693"/>
                    <a:pt x="203401" y="25060"/>
                  </a:cubicBezTo>
                  <a:cubicBezTo>
                    <a:pt x="217932" y="25305"/>
                    <a:pt x="233014" y="25551"/>
                    <a:pt x="248281" y="25551"/>
                  </a:cubicBezTo>
                  <a:cubicBezTo>
                    <a:pt x="308367" y="25551"/>
                    <a:pt x="372070" y="21874"/>
                    <a:pt x="422407" y="0"/>
                  </a:cubicBezTo>
                  <a:cubicBezTo>
                    <a:pt x="422407" y="123"/>
                    <a:pt x="422407" y="184"/>
                    <a:pt x="422407" y="2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" name="Google Shape;75;p13"/>
          <p:cNvSpPr/>
          <p:nvPr/>
        </p:nvSpPr>
        <p:spPr>
          <a:xfrm>
            <a:off x="16050579" y="7609124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3264014" y="2623971"/>
                </a:moveTo>
                <a:cubicBezTo>
                  <a:pt x="3252808" y="2510155"/>
                  <a:pt x="3206669" y="2405709"/>
                  <a:pt x="3157746" y="2303751"/>
                </a:cubicBezTo>
                <a:cubicBezTo>
                  <a:pt x="3094029" y="2145653"/>
                  <a:pt x="3038002" y="1985287"/>
                  <a:pt x="3013467" y="1815625"/>
                </a:cubicBezTo>
                <a:cubicBezTo>
                  <a:pt x="2988713" y="1645232"/>
                  <a:pt x="2997867" y="1474106"/>
                  <a:pt x="3047083" y="1308177"/>
                </a:cubicBezTo>
                <a:cubicBezTo>
                  <a:pt x="3090733" y="1153154"/>
                  <a:pt x="3146320" y="998936"/>
                  <a:pt x="3141340" y="835496"/>
                </a:cubicBezTo>
                <a:cubicBezTo>
                  <a:pt x="3141340" y="762595"/>
                  <a:pt x="3114535" y="692037"/>
                  <a:pt x="3081505" y="627993"/>
                </a:cubicBezTo>
                <a:cubicBezTo>
                  <a:pt x="3047742" y="565852"/>
                  <a:pt x="3000138" y="511836"/>
                  <a:pt x="2948725" y="463674"/>
                </a:cubicBezTo>
                <a:cubicBezTo>
                  <a:pt x="2903171" y="422028"/>
                  <a:pt x="2854614" y="381113"/>
                  <a:pt x="2824733" y="326071"/>
                </a:cubicBezTo>
                <a:cubicBezTo>
                  <a:pt x="2773613" y="198276"/>
                  <a:pt x="2770025" y="173976"/>
                  <a:pt x="2648963" y="95513"/>
                </a:cubicBezTo>
                <a:cubicBezTo>
                  <a:pt x="2630360" y="81167"/>
                  <a:pt x="2606997" y="64113"/>
                  <a:pt x="2585319" y="53427"/>
                </a:cubicBezTo>
                <a:cubicBezTo>
                  <a:pt x="2577629" y="49035"/>
                  <a:pt x="2570012" y="44131"/>
                  <a:pt x="2561370" y="41789"/>
                </a:cubicBezTo>
                <a:cubicBezTo>
                  <a:pt x="2550092" y="38569"/>
                  <a:pt x="2538007" y="46034"/>
                  <a:pt x="2535664" y="57452"/>
                </a:cubicBezTo>
                <a:cubicBezTo>
                  <a:pt x="2298373" y="-7397"/>
                  <a:pt x="2036987" y="-30745"/>
                  <a:pt x="1803139" y="59209"/>
                </a:cubicBezTo>
                <a:cubicBezTo>
                  <a:pt x="1688302" y="104662"/>
                  <a:pt x="1587966" y="181295"/>
                  <a:pt x="1498543" y="265394"/>
                </a:cubicBezTo>
                <a:cubicBezTo>
                  <a:pt x="1388393" y="378478"/>
                  <a:pt x="1307758" y="519740"/>
                  <a:pt x="1256492" y="668542"/>
                </a:cubicBezTo>
                <a:cubicBezTo>
                  <a:pt x="1220385" y="775331"/>
                  <a:pt x="1260080" y="865871"/>
                  <a:pt x="1162820" y="948360"/>
                </a:cubicBezTo>
                <a:cubicBezTo>
                  <a:pt x="1088338" y="1007719"/>
                  <a:pt x="1001697" y="1043218"/>
                  <a:pt x="916522" y="1086036"/>
                </a:cubicBezTo>
                <a:cubicBezTo>
                  <a:pt x="828636" y="1125780"/>
                  <a:pt x="743314" y="1169696"/>
                  <a:pt x="656967" y="1212806"/>
                </a:cubicBezTo>
                <a:cubicBezTo>
                  <a:pt x="552676" y="1265725"/>
                  <a:pt x="449557" y="1323182"/>
                  <a:pt x="357277" y="1395423"/>
                </a:cubicBezTo>
                <a:cubicBezTo>
                  <a:pt x="274812" y="1463639"/>
                  <a:pt x="200988" y="1543127"/>
                  <a:pt x="137051" y="1628836"/>
                </a:cubicBezTo>
                <a:cubicBezTo>
                  <a:pt x="29025" y="1779761"/>
                  <a:pt x="-8253" y="1972332"/>
                  <a:pt x="1488" y="2155315"/>
                </a:cubicBezTo>
                <a:cubicBezTo>
                  <a:pt x="12327" y="2280914"/>
                  <a:pt x="48580" y="2408124"/>
                  <a:pt x="118376" y="2513961"/>
                </a:cubicBezTo>
                <a:cubicBezTo>
                  <a:pt x="213585" y="2658371"/>
                  <a:pt x="356106" y="2760622"/>
                  <a:pt x="513054" y="2829204"/>
                </a:cubicBezTo>
                <a:cubicBezTo>
                  <a:pt x="655648" y="2889955"/>
                  <a:pt x="811718" y="2911620"/>
                  <a:pt x="965151" y="2925526"/>
                </a:cubicBezTo>
                <a:cubicBezTo>
                  <a:pt x="1095954" y="2937237"/>
                  <a:pt x="1229027" y="2933651"/>
                  <a:pt x="1357047" y="2966441"/>
                </a:cubicBezTo>
                <a:cubicBezTo>
                  <a:pt x="1454380" y="2995426"/>
                  <a:pt x="1556620" y="3025801"/>
                  <a:pt x="1634911" y="3093358"/>
                </a:cubicBezTo>
                <a:cubicBezTo>
                  <a:pt x="1739349" y="3189388"/>
                  <a:pt x="1808632" y="3315792"/>
                  <a:pt x="1900765" y="3422508"/>
                </a:cubicBezTo>
                <a:cubicBezTo>
                  <a:pt x="2039917" y="3573286"/>
                  <a:pt x="2243298" y="3660239"/>
                  <a:pt x="2448291" y="3658995"/>
                </a:cubicBezTo>
                <a:cubicBezTo>
                  <a:pt x="2527461" y="3663240"/>
                  <a:pt x="2605606" y="3648236"/>
                  <a:pt x="2681480" y="3626790"/>
                </a:cubicBezTo>
                <a:cubicBezTo>
                  <a:pt x="2731648" y="3613249"/>
                  <a:pt x="2782402" y="3599050"/>
                  <a:pt x="2828322" y="3574164"/>
                </a:cubicBezTo>
                <a:cubicBezTo>
                  <a:pt x="2916866" y="3524978"/>
                  <a:pt x="2982707" y="3445710"/>
                  <a:pt x="3050013" y="3371858"/>
                </a:cubicBezTo>
                <a:cubicBezTo>
                  <a:pt x="3107358" y="3306497"/>
                  <a:pt x="3164557" y="3239452"/>
                  <a:pt x="3200590" y="3159525"/>
                </a:cubicBezTo>
                <a:cubicBezTo>
                  <a:pt x="3277856" y="2993450"/>
                  <a:pt x="3289720" y="2803440"/>
                  <a:pt x="3264014" y="2623971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6" name="Google Shape;76;p13"/>
          <p:cNvGrpSpPr/>
          <p:nvPr/>
        </p:nvGrpSpPr>
        <p:grpSpPr>
          <a:xfrm>
            <a:off x="524181" y="532435"/>
            <a:ext cx="9314300" cy="7979817"/>
            <a:chOff x="-427" y="-1"/>
            <a:chExt cx="9663052" cy="8477822"/>
          </a:xfrm>
        </p:grpSpPr>
        <p:sp>
          <p:nvSpPr>
            <p:cNvPr id="77" name="Google Shape;77;p13"/>
            <p:cNvSpPr/>
            <p:nvPr/>
          </p:nvSpPr>
          <p:spPr>
            <a:xfrm>
              <a:off x="-427" y="-1"/>
              <a:ext cx="9663052" cy="8477822"/>
            </a:xfrm>
            <a:custGeom>
              <a:avLst/>
              <a:gdLst/>
              <a:ahLst/>
              <a:cxnLst/>
              <a:rect l="l" t="t" r="r" b="b"/>
              <a:pathLst>
                <a:path w="9663052" h="8477822" extrusionOk="0">
                  <a:moveTo>
                    <a:pt x="9581729" y="7636207"/>
                  </a:moveTo>
                  <a:cubicBezTo>
                    <a:pt x="9524332" y="7524095"/>
                    <a:pt x="9465002" y="7412175"/>
                    <a:pt x="9394077" y="7307989"/>
                  </a:cubicBezTo>
                  <a:cubicBezTo>
                    <a:pt x="9392144" y="7296584"/>
                    <a:pt x="9386733" y="7285760"/>
                    <a:pt x="9380936" y="7275321"/>
                  </a:cubicBezTo>
                  <a:cubicBezTo>
                    <a:pt x="9348275" y="7210180"/>
                    <a:pt x="9312715" y="7143493"/>
                    <a:pt x="9278315" y="7076225"/>
                  </a:cubicBezTo>
                  <a:cubicBezTo>
                    <a:pt x="9149800" y="6823586"/>
                    <a:pt x="9026115" y="6570753"/>
                    <a:pt x="8888130" y="6320433"/>
                  </a:cubicBezTo>
                  <a:cubicBezTo>
                    <a:pt x="8774301" y="6105680"/>
                    <a:pt x="8663951" y="5888994"/>
                    <a:pt x="8555921" y="5671148"/>
                  </a:cubicBezTo>
                  <a:cubicBezTo>
                    <a:pt x="8487894" y="5551497"/>
                    <a:pt x="8371360" y="5299438"/>
                    <a:pt x="8248255" y="5204529"/>
                  </a:cubicBezTo>
                  <a:cubicBezTo>
                    <a:pt x="8374646" y="5120251"/>
                    <a:pt x="8358798" y="4933139"/>
                    <a:pt x="8384695" y="4798025"/>
                  </a:cubicBezTo>
                  <a:cubicBezTo>
                    <a:pt x="8403634" y="4573413"/>
                    <a:pt x="8406146" y="4357887"/>
                    <a:pt x="8425665" y="4131149"/>
                  </a:cubicBezTo>
                  <a:cubicBezTo>
                    <a:pt x="8471660" y="3364726"/>
                    <a:pt x="8473786" y="2588445"/>
                    <a:pt x="8463544" y="1820088"/>
                  </a:cubicBezTo>
                  <a:cubicBezTo>
                    <a:pt x="8459292" y="1381304"/>
                    <a:pt x="8463350" y="941939"/>
                    <a:pt x="8437454" y="503734"/>
                  </a:cubicBezTo>
                  <a:cubicBezTo>
                    <a:pt x="8428951" y="309857"/>
                    <a:pt x="8400348" y="58378"/>
                    <a:pt x="8173079" y="35182"/>
                  </a:cubicBezTo>
                  <a:cubicBezTo>
                    <a:pt x="8164962" y="14499"/>
                    <a:pt x="8144476" y="-191"/>
                    <a:pt x="8121672" y="2"/>
                  </a:cubicBezTo>
                  <a:cubicBezTo>
                    <a:pt x="8077223" y="388"/>
                    <a:pt x="8032774" y="775"/>
                    <a:pt x="7988324" y="1162"/>
                  </a:cubicBezTo>
                  <a:cubicBezTo>
                    <a:pt x="7855944" y="1355"/>
                    <a:pt x="7723369" y="2515"/>
                    <a:pt x="7590988" y="3095"/>
                  </a:cubicBezTo>
                  <a:cubicBezTo>
                    <a:pt x="6844242" y="10247"/>
                    <a:pt x="6097690" y="3481"/>
                    <a:pt x="5351331" y="28223"/>
                  </a:cubicBezTo>
                  <a:cubicBezTo>
                    <a:pt x="5155368" y="31123"/>
                    <a:pt x="4959212" y="29383"/>
                    <a:pt x="4763249" y="27837"/>
                  </a:cubicBezTo>
                  <a:cubicBezTo>
                    <a:pt x="4576949" y="26290"/>
                    <a:pt x="4390650" y="24744"/>
                    <a:pt x="4204350" y="27257"/>
                  </a:cubicBezTo>
                  <a:cubicBezTo>
                    <a:pt x="3903062" y="30543"/>
                    <a:pt x="3601967" y="45620"/>
                    <a:pt x="3300679" y="45040"/>
                  </a:cubicBezTo>
                  <a:cubicBezTo>
                    <a:pt x="3145494" y="47940"/>
                    <a:pt x="2991081" y="61664"/>
                    <a:pt x="2836669" y="73841"/>
                  </a:cubicBezTo>
                  <a:cubicBezTo>
                    <a:pt x="2537120" y="80220"/>
                    <a:pt x="2227136" y="102063"/>
                    <a:pt x="1927201" y="130091"/>
                  </a:cubicBezTo>
                  <a:cubicBezTo>
                    <a:pt x="1708434" y="149614"/>
                    <a:pt x="1489280" y="170490"/>
                    <a:pt x="1272252" y="205283"/>
                  </a:cubicBezTo>
                  <a:cubicBezTo>
                    <a:pt x="1190698" y="215722"/>
                    <a:pt x="1113781" y="246649"/>
                    <a:pt x="1045755" y="292267"/>
                  </a:cubicBezTo>
                  <a:cubicBezTo>
                    <a:pt x="1025849" y="305798"/>
                    <a:pt x="1001885" y="321262"/>
                    <a:pt x="995315" y="345811"/>
                  </a:cubicBezTo>
                  <a:cubicBezTo>
                    <a:pt x="994155" y="349676"/>
                    <a:pt x="995121" y="354702"/>
                    <a:pt x="997441" y="358955"/>
                  </a:cubicBezTo>
                  <a:cubicBezTo>
                    <a:pt x="972897" y="374612"/>
                    <a:pt x="950093" y="392975"/>
                    <a:pt x="925935" y="409405"/>
                  </a:cubicBezTo>
                  <a:cubicBezTo>
                    <a:pt x="802831" y="506634"/>
                    <a:pt x="791235" y="681181"/>
                    <a:pt x="807662" y="826347"/>
                  </a:cubicBezTo>
                  <a:cubicBezTo>
                    <a:pt x="832785" y="1197091"/>
                    <a:pt x="835491" y="1569382"/>
                    <a:pt x="875109" y="1939546"/>
                  </a:cubicBezTo>
                  <a:cubicBezTo>
                    <a:pt x="915499" y="2401719"/>
                    <a:pt x="977149" y="2862153"/>
                    <a:pt x="1007297" y="3325293"/>
                  </a:cubicBezTo>
                  <a:cubicBezTo>
                    <a:pt x="1033580" y="3725225"/>
                    <a:pt x="1039957" y="4130376"/>
                    <a:pt x="1096388" y="4528375"/>
                  </a:cubicBezTo>
                  <a:cubicBezTo>
                    <a:pt x="1119966" y="4710654"/>
                    <a:pt x="1120739" y="4899506"/>
                    <a:pt x="1185287" y="5073473"/>
                  </a:cubicBezTo>
                  <a:cubicBezTo>
                    <a:pt x="1202873" y="5120444"/>
                    <a:pt x="1228769" y="5155045"/>
                    <a:pt x="1260463" y="5180946"/>
                  </a:cubicBezTo>
                  <a:cubicBezTo>
                    <a:pt x="1230702" y="5205688"/>
                    <a:pt x="1204999" y="5237776"/>
                    <a:pt x="1185866" y="5274696"/>
                  </a:cubicBezTo>
                  <a:cubicBezTo>
                    <a:pt x="1097354" y="5417929"/>
                    <a:pt x="1039764" y="5576626"/>
                    <a:pt x="963427" y="5726237"/>
                  </a:cubicBezTo>
                  <a:cubicBezTo>
                    <a:pt x="845734" y="5959547"/>
                    <a:pt x="727267" y="6193244"/>
                    <a:pt x="613439" y="6428679"/>
                  </a:cubicBezTo>
                  <a:cubicBezTo>
                    <a:pt x="505794" y="6675713"/>
                    <a:pt x="408200" y="6927193"/>
                    <a:pt x="299396" y="7173840"/>
                  </a:cubicBezTo>
                  <a:cubicBezTo>
                    <a:pt x="221320" y="7358826"/>
                    <a:pt x="150008" y="7546517"/>
                    <a:pt x="77730" y="7733629"/>
                  </a:cubicBezTo>
                  <a:cubicBezTo>
                    <a:pt x="66521" y="7788912"/>
                    <a:pt x="-20252" y="7907596"/>
                    <a:pt x="17627" y="7961139"/>
                  </a:cubicBezTo>
                  <a:cubicBezTo>
                    <a:pt x="6611" y="8046963"/>
                    <a:pt x="6418" y="8134141"/>
                    <a:pt x="620" y="8220351"/>
                  </a:cubicBezTo>
                  <a:cubicBezTo>
                    <a:pt x="-926" y="8281820"/>
                    <a:pt x="-2279" y="8350247"/>
                    <a:pt x="32121" y="8403790"/>
                  </a:cubicBezTo>
                  <a:cubicBezTo>
                    <a:pt x="94930" y="8473764"/>
                    <a:pt x="200255" y="8464679"/>
                    <a:pt x="286448" y="8472604"/>
                  </a:cubicBezTo>
                  <a:cubicBezTo>
                    <a:pt x="372254" y="8477243"/>
                    <a:pt x="458640" y="8477243"/>
                    <a:pt x="544446" y="8477823"/>
                  </a:cubicBezTo>
                  <a:cubicBezTo>
                    <a:pt x="885931" y="8477436"/>
                    <a:pt x="1227030" y="8459653"/>
                    <a:pt x="1566776" y="8424086"/>
                  </a:cubicBezTo>
                  <a:cubicBezTo>
                    <a:pt x="2087411" y="8402823"/>
                    <a:pt x="2609398" y="8358365"/>
                    <a:pt x="3131966" y="8353919"/>
                  </a:cubicBezTo>
                  <a:cubicBezTo>
                    <a:pt x="3474417" y="8340002"/>
                    <a:pt x="3816676" y="8347541"/>
                    <a:pt x="4159127" y="8355079"/>
                  </a:cubicBezTo>
                  <a:cubicBezTo>
                    <a:pt x="4415386" y="8360878"/>
                    <a:pt x="4671452" y="8366484"/>
                    <a:pt x="4927905" y="8363198"/>
                  </a:cubicBezTo>
                  <a:cubicBezTo>
                    <a:pt x="5531253" y="8353533"/>
                    <a:pt x="6134602" y="8351793"/>
                    <a:pt x="6738144" y="8355466"/>
                  </a:cubicBezTo>
                  <a:cubicBezTo>
                    <a:pt x="7372414" y="8355466"/>
                    <a:pt x="8006684" y="8353339"/>
                    <a:pt x="8640954" y="8361071"/>
                  </a:cubicBezTo>
                  <a:cubicBezTo>
                    <a:pt x="8715551" y="8359139"/>
                    <a:pt x="8790341" y="8361845"/>
                    <a:pt x="8865132" y="8364744"/>
                  </a:cubicBezTo>
                  <a:cubicBezTo>
                    <a:pt x="8992875" y="8369383"/>
                    <a:pt x="9120811" y="8374022"/>
                    <a:pt x="9247975" y="8356239"/>
                  </a:cubicBezTo>
                  <a:cubicBezTo>
                    <a:pt x="9308464" y="8341355"/>
                    <a:pt x="9386926" y="8353919"/>
                    <a:pt x="9427510" y="8297863"/>
                  </a:cubicBezTo>
                  <a:cubicBezTo>
                    <a:pt x="9430796" y="8292065"/>
                    <a:pt x="9435047" y="8285106"/>
                    <a:pt x="9439685" y="8276987"/>
                  </a:cubicBezTo>
                  <a:cubicBezTo>
                    <a:pt x="9534381" y="8205854"/>
                    <a:pt x="9630044" y="7939877"/>
                    <a:pt x="9651109" y="7878602"/>
                  </a:cubicBezTo>
                  <a:cubicBezTo>
                    <a:pt x="9691693" y="7785626"/>
                    <a:pt x="9618835" y="7714685"/>
                    <a:pt x="9581729" y="763620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8" name="Google Shape;78;p13"/>
            <p:cNvGrpSpPr/>
            <p:nvPr/>
          </p:nvGrpSpPr>
          <p:grpSpPr>
            <a:xfrm>
              <a:off x="-427" y="-1"/>
              <a:ext cx="9663052" cy="8477822"/>
              <a:chOff x="-426" y="-1"/>
              <a:chExt cx="9663052" cy="8477822"/>
            </a:xfrm>
          </p:grpSpPr>
          <p:grpSp>
            <p:nvGrpSpPr>
              <p:cNvPr id="79" name="Google Shape;79;p13"/>
              <p:cNvGrpSpPr/>
              <p:nvPr/>
            </p:nvGrpSpPr>
            <p:grpSpPr>
              <a:xfrm>
                <a:off x="-426" y="-1"/>
                <a:ext cx="9663052" cy="8477822"/>
                <a:chOff x="-426" y="-1"/>
                <a:chExt cx="9663052" cy="8477822"/>
              </a:xfrm>
            </p:grpSpPr>
            <p:sp>
              <p:nvSpPr>
                <p:cNvPr id="80" name="Google Shape;80;p13"/>
                <p:cNvSpPr/>
                <p:nvPr/>
              </p:nvSpPr>
              <p:spPr>
                <a:xfrm>
                  <a:off x="3754054" y="6969695"/>
                  <a:ext cx="2283208" cy="9527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3208" h="952789" extrusionOk="0">
                      <a:moveTo>
                        <a:pt x="2064145" y="84105"/>
                      </a:moveTo>
                      <a:cubicBezTo>
                        <a:pt x="2025687" y="29981"/>
                        <a:pt x="1953408" y="24376"/>
                        <a:pt x="1893306" y="12005"/>
                      </a:cubicBezTo>
                      <a:cubicBezTo>
                        <a:pt x="1704494" y="-8098"/>
                        <a:pt x="1514522" y="2340"/>
                        <a:pt x="1324936" y="5819"/>
                      </a:cubicBezTo>
                      <a:cubicBezTo>
                        <a:pt x="1005096" y="-6551"/>
                        <a:pt x="679651" y="12198"/>
                        <a:pt x="359810" y="35587"/>
                      </a:cubicBezTo>
                      <a:cubicBezTo>
                        <a:pt x="173510" y="55303"/>
                        <a:pt x="131960" y="294605"/>
                        <a:pt x="71277" y="438418"/>
                      </a:cubicBezTo>
                      <a:cubicBezTo>
                        <a:pt x="-4866" y="648919"/>
                        <a:pt x="-93571" y="948337"/>
                        <a:pt x="234773" y="952782"/>
                      </a:cubicBezTo>
                      <a:cubicBezTo>
                        <a:pt x="430542" y="953169"/>
                        <a:pt x="626312" y="937512"/>
                        <a:pt x="822081" y="941571"/>
                      </a:cubicBezTo>
                      <a:cubicBezTo>
                        <a:pt x="1003936" y="933452"/>
                        <a:pt x="1184632" y="922048"/>
                        <a:pt x="1366873" y="933646"/>
                      </a:cubicBezTo>
                      <a:cubicBezTo>
                        <a:pt x="1524764" y="931520"/>
                        <a:pt x="1682462" y="920502"/>
                        <a:pt x="1839967" y="914896"/>
                      </a:cubicBezTo>
                      <a:cubicBezTo>
                        <a:pt x="1943746" y="909097"/>
                        <a:pt x="2050230" y="925721"/>
                        <a:pt x="2152270" y="904651"/>
                      </a:cubicBezTo>
                      <a:cubicBezTo>
                        <a:pt x="2346301" y="819794"/>
                        <a:pt x="2285811" y="556136"/>
                        <a:pt x="2217011" y="402079"/>
                      </a:cubicBezTo>
                      <a:cubicBezTo>
                        <a:pt x="2158068" y="299824"/>
                        <a:pt x="2137969" y="178434"/>
                        <a:pt x="2064145" y="84105"/>
                      </a:cubicBezTo>
                      <a:close/>
                      <a:moveTo>
                        <a:pt x="2094486" y="803170"/>
                      </a:moveTo>
                      <a:cubicBezTo>
                        <a:pt x="1835908" y="797951"/>
                        <a:pt x="1578103" y="822693"/>
                        <a:pt x="1319719" y="822114"/>
                      </a:cubicBezTo>
                      <a:cubicBezTo>
                        <a:pt x="1190043" y="815348"/>
                        <a:pt x="1059981" y="815348"/>
                        <a:pt x="930498" y="827719"/>
                      </a:cubicBezTo>
                      <a:cubicBezTo>
                        <a:pt x="765650" y="836031"/>
                        <a:pt x="600222" y="828492"/>
                        <a:pt x="435181" y="837191"/>
                      </a:cubicBezTo>
                      <a:cubicBezTo>
                        <a:pt x="357684" y="836611"/>
                        <a:pt x="153605" y="873531"/>
                        <a:pt x="114180" y="793505"/>
                      </a:cubicBezTo>
                      <a:cubicBezTo>
                        <a:pt x="85965" y="613739"/>
                        <a:pt x="180467" y="436679"/>
                        <a:pt x="210809" y="260972"/>
                      </a:cubicBezTo>
                      <a:cubicBezTo>
                        <a:pt x="219119" y="258265"/>
                        <a:pt x="226463" y="252853"/>
                        <a:pt x="230521" y="244735"/>
                      </a:cubicBezTo>
                      <a:cubicBezTo>
                        <a:pt x="263761" y="173021"/>
                        <a:pt x="343383" y="142867"/>
                        <a:pt x="418174" y="139774"/>
                      </a:cubicBezTo>
                      <a:cubicBezTo>
                        <a:pt x="559445" y="137455"/>
                        <a:pt x="699943" y="122764"/>
                        <a:pt x="841214" y="118898"/>
                      </a:cubicBezTo>
                      <a:cubicBezTo>
                        <a:pt x="1007222" y="107300"/>
                        <a:pt x="1172263" y="113486"/>
                        <a:pt x="1338271" y="116579"/>
                      </a:cubicBezTo>
                      <a:cubicBezTo>
                        <a:pt x="1524184" y="113872"/>
                        <a:pt x="1707392" y="100535"/>
                        <a:pt x="1892919" y="124311"/>
                      </a:cubicBezTo>
                      <a:cubicBezTo>
                        <a:pt x="1911665" y="128370"/>
                        <a:pt x="1943746" y="133202"/>
                        <a:pt x="1967516" y="143640"/>
                      </a:cubicBezTo>
                      <a:cubicBezTo>
                        <a:pt x="2011193" y="188098"/>
                        <a:pt x="2031678" y="250920"/>
                        <a:pt x="2052357" y="308716"/>
                      </a:cubicBezTo>
                      <a:cubicBezTo>
                        <a:pt x="2086177" y="399759"/>
                        <a:pt x="2139709" y="480171"/>
                        <a:pt x="2160774" y="576819"/>
                      </a:cubicBezTo>
                      <a:cubicBezTo>
                        <a:pt x="2173335" y="649886"/>
                        <a:pt x="2195753" y="789446"/>
                        <a:pt x="2094486" y="80317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1" name="Google Shape;81;p13"/>
                <p:cNvSpPr/>
                <p:nvPr/>
              </p:nvSpPr>
              <p:spPr>
                <a:xfrm>
                  <a:off x="-426" y="-1"/>
                  <a:ext cx="9663052" cy="84778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3052" h="8477822" extrusionOk="0">
                      <a:moveTo>
                        <a:pt x="9581729" y="7636207"/>
                      </a:moveTo>
                      <a:cubicBezTo>
                        <a:pt x="9524332" y="7524095"/>
                        <a:pt x="9465002" y="7412175"/>
                        <a:pt x="9394077" y="7307989"/>
                      </a:cubicBezTo>
                      <a:cubicBezTo>
                        <a:pt x="9392144" y="7296584"/>
                        <a:pt x="9386733" y="7285760"/>
                        <a:pt x="9380936" y="7275321"/>
                      </a:cubicBezTo>
                      <a:cubicBezTo>
                        <a:pt x="9348275" y="7210180"/>
                        <a:pt x="9312715" y="7143493"/>
                        <a:pt x="9278315" y="7076225"/>
                      </a:cubicBezTo>
                      <a:cubicBezTo>
                        <a:pt x="9149800" y="6823586"/>
                        <a:pt x="9026115" y="6570753"/>
                        <a:pt x="8888130" y="6320433"/>
                      </a:cubicBezTo>
                      <a:cubicBezTo>
                        <a:pt x="8774301" y="6105680"/>
                        <a:pt x="8663951" y="5888994"/>
                        <a:pt x="8555921" y="5671148"/>
                      </a:cubicBezTo>
                      <a:cubicBezTo>
                        <a:pt x="8487894" y="5551497"/>
                        <a:pt x="8371360" y="5299438"/>
                        <a:pt x="8248255" y="5204529"/>
                      </a:cubicBezTo>
                      <a:cubicBezTo>
                        <a:pt x="8374646" y="5120251"/>
                        <a:pt x="8358798" y="4933139"/>
                        <a:pt x="8384695" y="4798025"/>
                      </a:cubicBezTo>
                      <a:cubicBezTo>
                        <a:pt x="8403634" y="4573413"/>
                        <a:pt x="8406146" y="4357887"/>
                        <a:pt x="8425665" y="4131149"/>
                      </a:cubicBezTo>
                      <a:cubicBezTo>
                        <a:pt x="8471660" y="3364726"/>
                        <a:pt x="8473786" y="2588445"/>
                        <a:pt x="8463544" y="1820088"/>
                      </a:cubicBezTo>
                      <a:cubicBezTo>
                        <a:pt x="8459292" y="1381304"/>
                        <a:pt x="8463350" y="941939"/>
                        <a:pt x="8437454" y="503734"/>
                      </a:cubicBezTo>
                      <a:cubicBezTo>
                        <a:pt x="8428951" y="309857"/>
                        <a:pt x="8400348" y="58378"/>
                        <a:pt x="8173079" y="35182"/>
                      </a:cubicBezTo>
                      <a:cubicBezTo>
                        <a:pt x="8164962" y="14499"/>
                        <a:pt x="8144476" y="-191"/>
                        <a:pt x="8121672" y="2"/>
                      </a:cubicBezTo>
                      <a:cubicBezTo>
                        <a:pt x="8077223" y="388"/>
                        <a:pt x="8032774" y="775"/>
                        <a:pt x="7988324" y="1162"/>
                      </a:cubicBezTo>
                      <a:cubicBezTo>
                        <a:pt x="7855944" y="1355"/>
                        <a:pt x="7723369" y="2515"/>
                        <a:pt x="7590988" y="3095"/>
                      </a:cubicBezTo>
                      <a:cubicBezTo>
                        <a:pt x="6844242" y="10247"/>
                        <a:pt x="6097690" y="3481"/>
                        <a:pt x="5351331" y="28223"/>
                      </a:cubicBezTo>
                      <a:cubicBezTo>
                        <a:pt x="5155368" y="31123"/>
                        <a:pt x="4959212" y="29383"/>
                        <a:pt x="4763249" y="27837"/>
                      </a:cubicBezTo>
                      <a:cubicBezTo>
                        <a:pt x="4576949" y="26290"/>
                        <a:pt x="4390650" y="24744"/>
                        <a:pt x="4204350" y="27257"/>
                      </a:cubicBezTo>
                      <a:cubicBezTo>
                        <a:pt x="3903062" y="30543"/>
                        <a:pt x="3601967" y="45620"/>
                        <a:pt x="3300679" y="45040"/>
                      </a:cubicBezTo>
                      <a:cubicBezTo>
                        <a:pt x="3145494" y="47940"/>
                        <a:pt x="2991081" y="61664"/>
                        <a:pt x="2836669" y="73841"/>
                      </a:cubicBezTo>
                      <a:cubicBezTo>
                        <a:pt x="2537120" y="80220"/>
                        <a:pt x="2227136" y="102063"/>
                        <a:pt x="1927201" y="130091"/>
                      </a:cubicBezTo>
                      <a:cubicBezTo>
                        <a:pt x="1708434" y="149614"/>
                        <a:pt x="1489280" y="170490"/>
                        <a:pt x="1272252" y="205283"/>
                      </a:cubicBezTo>
                      <a:cubicBezTo>
                        <a:pt x="1190698" y="215722"/>
                        <a:pt x="1113781" y="246649"/>
                        <a:pt x="1045755" y="292267"/>
                      </a:cubicBezTo>
                      <a:cubicBezTo>
                        <a:pt x="1025849" y="305798"/>
                        <a:pt x="1001885" y="321262"/>
                        <a:pt x="995315" y="345811"/>
                      </a:cubicBezTo>
                      <a:cubicBezTo>
                        <a:pt x="994155" y="349676"/>
                        <a:pt x="995121" y="354702"/>
                        <a:pt x="997441" y="358955"/>
                      </a:cubicBezTo>
                      <a:cubicBezTo>
                        <a:pt x="972897" y="374612"/>
                        <a:pt x="950093" y="392975"/>
                        <a:pt x="925935" y="409405"/>
                      </a:cubicBezTo>
                      <a:cubicBezTo>
                        <a:pt x="802831" y="506634"/>
                        <a:pt x="791235" y="681181"/>
                        <a:pt x="807662" y="826347"/>
                      </a:cubicBezTo>
                      <a:cubicBezTo>
                        <a:pt x="832785" y="1197091"/>
                        <a:pt x="835491" y="1569382"/>
                        <a:pt x="875109" y="1939546"/>
                      </a:cubicBezTo>
                      <a:cubicBezTo>
                        <a:pt x="915499" y="2401719"/>
                        <a:pt x="977149" y="2862153"/>
                        <a:pt x="1007297" y="3325293"/>
                      </a:cubicBezTo>
                      <a:cubicBezTo>
                        <a:pt x="1033580" y="3725225"/>
                        <a:pt x="1039957" y="4130376"/>
                        <a:pt x="1096388" y="4528375"/>
                      </a:cubicBezTo>
                      <a:cubicBezTo>
                        <a:pt x="1119966" y="4710654"/>
                        <a:pt x="1120739" y="4899506"/>
                        <a:pt x="1185287" y="5073473"/>
                      </a:cubicBezTo>
                      <a:cubicBezTo>
                        <a:pt x="1202873" y="5120444"/>
                        <a:pt x="1228769" y="5155045"/>
                        <a:pt x="1260463" y="5180946"/>
                      </a:cubicBezTo>
                      <a:cubicBezTo>
                        <a:pt x="1230702" y="5205688"/>
                        <a:pt x="1204999" y="5237776"/>
                        <a:pt x="1185866" y="5274696"/>
                      </a:cubicBezTo>
                      <a:cubicBezTo>
                        <a:pt x="1097354" y="5417929"/>
                        <a:pt x="1039764" y="5576626"/>
                        <a:pt x="963427" y="5726237"/>
                      </a:cubicBezTo>
                      <a:cubicBezTo>
                        <a:pt x="845734" y="5959547"/>
                        <a:pt x="727267" y="6193244"/>
                        <a:pt x="613439" y="6428679"/>
                      </a:cubicBezTo>
                      <a:cubicBezTo>
                        <a:pt x="505794" y="6675713"/>
                        <a:pt x="408200" y="6927193"/>
                        <a:pt x="299396" y="7173840"/>
                      </a:cubicBezTo>
                      <a:cubicBezTo>
                        <a:pt x="221320" y="7358826"/>
                        <a:pt x="150008" y="7546517"/>
                        <a:pt x="77730" y="7733629"/>
                      </a:cubicBezTo>
                      <a:cubicBezTo>
                        <a:pt x="66521" y="7788912"/>
                        <a:pt x="-20252" y="7907596"/>
                        <a:pt x="17627" y="7961139"/>
                      </a:cubicBezTo>
                      <a:cubicBezTo>
                        <a:pt x="6611" y="8046963"/>
                        <a:pt x="6418" y="8134141"/>
                        <a:pt x="620" y="8220351"/>
                      </a:cubicBezTo>
                      <a:cubicBezTo>
                        <a:pt x="-926" y="8281820"/>
                        <a:pt x="-2279" y="8350247"/>
                        <a:pt x="32121" y="8403790"/>
                      </a:cubicBezTo>
                      <a:cubicBezTo>
                        <a:pt x="94930" y="8473764"/>
                        <a:pt x="200255" y="8464679"/>
                        <a:pt x="286448" y="8472604"/>
                      </a:cubicBezTo>
                      <a:cubicBezTo>
                        <a:pt x="372254" y="8477243"/>
                        <a:pt x="458640" y="8477243"/>
                        <a:pt x="544446" y="8477823"/>
                      </a:cubicBezTo>
                      <a:cubicBezTo>
                        <a:pt x="885931" y="8477436"/>
                        <a:pt x="1227030" y="8459653"/>
                        <a:pt x="1566776" y="8424086"/>
                      </a:cubicBezTo>
                      <a:cubicBezTo>
                        <a:pt x="2087411" y="8402823"/>
                        <a:pt x="2609398" y="8358365"/>
                        <a:pt x="3131966" y="8353919"/>
                      </a:cubicBezTo>
                      <a:cubicBezTo>
                        <a:pt x="3474417" y="8340002"/>
                        <a:pt x="3816676" y="8347541"/>
                        <a:pt x="4159127" y="8355079"/>
                      </a:cubicBezTo>
                      <a:cubicBezTo>
                        <a:pt x="4415386" y="8360878"/>
                        <a:pt x="4671452" y="8366484"/>
                        <a:pt x="4927905" y="8363198"/>
                      </a:cubicBezTo>
                      <a:cubicBezTo>
                        <a:pt x="5531253" y="8353533"/>
                        <a:pt x="6134602" y="8351793"/>
                        <a:pt x="6738144" y="8355466"/>
                      </a:cubicBezTo>
                      <a:cubicBezTo>
                        <a:pt x="7372414" y="8355466"/>
                        <a:pt x="8006684" y="8353339"/>
                        <a:pt x="8640954" y="8361071"/>
                      </a:cubicBezTo>
                      <a:cubicBezTo>
                        <a:pt x="8715551" y="8359139"/>
                        <a:pt x="8790341" y="8361845"/>
                        <a:pt x="8865132" y="8364744"/>
                      </a:cubicBezTo>
                      <a:cubicBezTo>
                        <a:pt x="8992875" y="8369383"/>
                        <a:pt x="9120811" y="8374022"/>
                        <a:pt x="9247975" y="8356239"/>
                      </a:cubicBezTo>
                      <a:cubicBezTo>
                        <a:pt x="9308464" y="8341355"/>
                        <a:pt x="9386926" y="8353919"/>
                        <a:pt x="9427510" y="8297863"/>
                      </a:cubicBezTo>
                      <a:cubicBezTo>
                        <a:pt x="9430796" y="8292065"/>
                        <a:pt x="9435047" y="8285106"/>
                        <a:pt x="9439685" y="8276987"/>
                      </a:cubicBezTo>
                      <a:cubicBezTo>
                        <a:pt x="9534381" y="8205854"/>
                        <a:pt x="9630044" y="7939877"/>
                        <a:pt x="9651109" y="7878602"/>
                      </a:cubicBezTo>
                      <a:cubicBezTo>
                        <a:pt x="9691693" y="7785626"/>
                        <a:pt x="9618835" y="7714685"/>
                        <a:pt x="9581729" y="7636207"/>
                      </a:cubicBezTo>
                      <a:close/>
                      <a:moveTo>
                        <a:pt x="4758611" y="338272"/>
                      </a:moveTo>
                      <a:cubicBezTo>
                        <a:pt x="4775425" y="294007"/>
                        <a:pt x="4816395" y="259793"/>
                        <a:pt x="4863550" y="253608"/>
                      </a:cubicBezTo>
                      <a:cubicBezTo>
                        <a:pt x="4869541" y="252835"/>
                        <a:pt x="4875725" y="252448"/>
                        <a:pt x="4881716" y="252448"/>
                      </a:cubicBezTo>
                      <a:cubicBezTo>
                        <a:pt x="4908386" y="252448"/>
                        <a:pt x="4934475" y="260180"/>
                        <a:pt x="4956700" y="276224"/>
                      </a:cubicBezTo>
                      <a:cubicBezTo>
                        <a:pt x="4974673" y="289174"/>
                        <a:pt x="4989940" y="308118"/>
                        <a:pt x="4999410" y="329380"/>
                      </a:cubicBezTo>
                      <a:cubicBezTo>
                        <a:pt x="5010039" y="347744"/>
                        <a:pt x="5016223" y="368813"/>
                        <a:pt x="5016803" y="390269"/>
                      </a:cubicBezTo>
                      <a:cubicBezTo>
                        <a:pt x="5017576" y="427962"/>
                        <a:pt x="5000569" y="470101"/>
                        <a:pt x="4968875" y="492330"/>
                      </a:cubicBezTo>
                      <a:cubicBezTo>
                        <a:pt x="4945298" y="508953"/>
                        <a:pt x="4916502" y="521711"/>
                        <a:pt x="4887127" y="521711"/>
                      </a:cubicBezTo>
                      <a:cubicBezTo>
                        <a:pt x="4881909" y="521711"/>
                        <a:pt x="4876498" y="521324"/>
                        <a:pt x="4871087" y="520358"/>
                      </a:cubicBezTo>
                      <a:cubicBezTo>
                        <a:pt x="4829343" y="513399"/>
                        <a:pt x="4791851" y="493683"/>
                        <a:pt x="4769434" y="456183"/>
                      </a:cubicBezTo>
                      <a:cubicBezTo>
                        <a:pt x="4748562" y="420617"/>
                        <a:pt x="4743924" y="377125"/>
                        <a:pt x="4758611" y="338272"/>
                      </a:cubicBezTo>
                      <a:close/>
                      <a:moveTo>
                        <a:pt x="1110303" y="844517"/>
                      </a:moveTo>
                      <a:cubicBezTo>
                        <a:pt x="1113975" y="842198"/>
                        <a:pt x="1114554" y="836785"/>
                        <a:pt x="1113202" y="832146"/>
                      </a:cubicBezTo>
                      <a:cubicBezTo>
                        <a:pt x="1113781" y="832146"/>
                        <a:pt x="1114361" y="832146"/>
                        <a:pt x="1114748" y="831953"/>
                      </a:cubicBezTo>
                      <a:cubicBezTo>
                        <a:pt x="1379123" y="818036"/>
                        <a:pt x="1643499" y="814750"/>
                        <a:pt x="1908068" y="814750"/>
                      </a:cubicBezTo>
                      <a:cubicBezTo>
                        <a:pt x="2016872" y="814750"/>
                        <a:pt x="2125869" y="815329"/>
                        <a:pt x="2234673" y="815909"/>
                      </a:cubicBezTo>
                      <a:cubicBezTo>
                        <a:pt x="2453053" y="817069"/>
                        <a:pt x="2671434" y="818036"/>
                        <a:pt x="2890008" y="814943"/>
                      </a:cubicBezTo>
                      <a:cubicBezTo>
                        <a:pt x="3194581" y="815716"/>
                        <a:pt x="3498768" y="794647"/>
                        <a:pt x="3803341" y="790974"/>
                      </a:cubicBezTo>
                      <a:cubicBezTo>
                        <a:pt x="4410168" y="790394"/>
                        <a:pt x="5016223" y="759467"/>
                        <a:pt x="5622857" y="749608"/>
                      </a:cubicBezTo>
                      <a:cubicBezTo>
                        <a:pt x="6349311" y="731052"/>
                        <a:pt x="7076924" y="757534"/>
                        <a:pt x="7802604" y="713075"/>
                      </a:cubicBezTo>
                      <a:cubicBezTo>
                        <a:pt x="7892662" y="708823"/>
                        <a:pt x="7982913" y="708823"/>
                        <a:pt x="8072778" y="707856"/>
                      </a:cubicBezTo>
                      <a:cubicBezTo>
                        <a:pt x="8081668" y="707276"/>
                        <a:pt x="8091331" y="707276"/>
                        <a:pt x="8100994" y="707470"/>
                      </a:cubicBezTo>
                      <a:cubicBezTo>
                        <a:pt x="8113749" y="707663"/>
                        <a:pt x="8126696" y="707856"/>
                        <a:pt x="8139065" y="706310"/>
                      </a:cubicBezTo>
                      <a:cubicBezTo>
                        <a:pt x="8133074" y="753474"/>
                        <a:pt x="8131528" y="813783"/>
                        <a:pt x="8131721" y="875445"/>
                      </a:cubicBezTo>
                      <a:cubicBezTo>
                        <a:pt x="8053066" y="874865"/>
                        <a:pt x="7974410" y="877571"/>
                        <a:pt x="7895755" y="877378"/>
                      </a:cubicBezTo>
                      <a:cubicBezTo>
                        <a:pt x="7713126" y="878151"/>
                        <a:pt x="7530499" y="874092"/>
                        <a:pt x="7348064" y="880664"/>
                      </a:cubicBezTo>
                      <a:cubicBezTo>
                        <a:pt x="7053153" y="903473"/>
                        <a:pt x="6758243" y="924929"/>
                        <a:pt x="6462366" y="929375"/>
                      </a:cubicBezTo>
                      <a:cubicBezTo>
                        <a:pt x="6235869" y="937493"/>
                        <a:pt x="6009758" y="926862"/>
                        <a:pt x="5783454" y="922416"/>
                      </a:cubicBezTo>
                      <a:cubicBezTo>
                        <a:pt x="5552512" y="922803"/>
                        <a:pt x="5321569" y="929955"/>
                        <a:pt x="5090820" y="935560"/>
                      </a:cubicBezTo>
                      <a:cubicBezTo>
                        <a:pt x="4618693" y="951991"/>
                        <a:pt x="4146179" y="946192"/>
                        <a:pt x="3674439" y="968614"/>
                      </a:cubicBezTo>
                      <a:cubicBezTo>
                        <a:pt x="3368706" y="979825"/>
                        <a:pt x="3062393" y="971707"/>
                        <a:pt x="2756854" y="986204"/>
                      </a:cubicBezTo>
                      <a:cubicBezTo>
                        <a:pt x="2377297" y="1001475"/>
                        <a:pt x="1996387" y="986397"/>
                        <a:pt x="1617409" y="1013459"/>
                      </a:cubicBezTo>
                      <a:cubicBezTo>
                        <a:pt x="1451208" y="1035688"/>
                        <a:pt x="1285007" y="1032982"/>
                        <a:pt x="1117067" y="1050765"/>
                      </a:cubicBezTo>
                      <a:cubicBezTo>
                        <a:pt x="1109916" y="1015199"/>
                        <a:pt x="1103152" y="979439"/>
                        <a:pt x="1098128" y="943292"/>
                      </a:cubicBezTo>
                      <a:cubicBezTo>
                        <a:pt x="1094649" y="925509"/>
                        <a:pt x="1093489" y="906952"/>
                        <a:pt x="1091364" y="888589"/>
                      </a:cubicBezTo>
                      <a:cubicBezTo>
                        <a:pt x="1109530" y="887043"/>
                        <a:pt x="1106438" y="859015"/>
                        <a:pt x="1110303" y="844517"/>
                      </a:cubicBezTo>
                      <a:close/>
                      <a:moveTo>
                        <a:pt x="1214855" y="1931621"/>
                      </a:moveTo>
                      <a:cubicBezTo>
                        <a:pt x="1192824" y="1707203"/>
                        <a:pt x="1170406" y="1492256"/>
                        <a:pt x="1154172" y="1265519"/>
                      </a:cubicBezTo>
                      <a:cubicBezTo>
                        <a:pt x="1148761" y="1211589"/>
                        <a:pt x="1138712" y="1158432"/>
                        <a:pt x="1127889" y="1105275"/>
                      </a:cubicBezTo>
                      <a:cubicBezTo>
                        <a:pt x="1199394" y="1106048"/>
                        <a:pt x="1270899" y="1109528"/>
                        <a:pt x="1342405" y="1110108"/>
                      </a:cubicBezTo>
                      <a:cubicBezTo>
                        <a:pt x="1798878" y="1085172"/>
                        <a:pt x="2255931" y="1099863"/>
                        <a:pt x="2712984" y="1091744"/>
                      </a:cubicBezTo>
                      <a:cubicBezTo>
                        <a:pt x="3023162" y="1079180"/>
                        <a:pt x="3333726" y="1085945"/>
                        <a:pt x="3643904" y="1077440"/>
                      </a:cubicBezTo>
                      <a:cubicBezTo>
                        <a:pt x="4105982" y="1056564"/>
                        <a:pt x="4568833" y="1061397"/>
                        <a:pt x="5031104" y="1046899"/>
                      </a:cubicBezTo>
                      <a:cubicBezTo>
                        <a:pt x="5264365" y="1041101"/>
                        <a:pt x="5497433" y="1034335"/>
                        <a:pt x="5730695" y="1032595"/>
                      </a:cubicBezTo>
                      <a:cubicBezTo>
                        <a:pt x="5957965" y="1033755"/>
                        <a:pt x="6184849" y="1048446"/>
                        <a:pt x="6412313" y="1041294"/>
                      </a:cubicBezTo>
                      <a:cubicBezTo>
                        <a:pt x="6768292" y="1040907"/>
                        <a:pt x="7122533" y="1000315"/>
                        <a:pt x="7477739" y="988524"/>
                      </a:cubicBezTo>
                      <a:cubicBezTo>
                        <a:pt x="7683751" y="987171"/>
                        <a:pt x="7889956" y="989877"/>
                        <a:pt x="8095969" y="986204"/>
                      </a:cubicBezTo>
                      <a:cubicBezTo>
                        <a:pt x="8106984" y="984658"/>
                        <a:pt x="8119933" y="984851"/>
                        <a:pt x="8133847" y="985818"/>
                      </a:cubicBezTo>
                      <a:cubicBezTo>
                        <a:pt x="8136166" y="1064683"/>
                        <a:pt x="8139259" y="1133883"/>
                        <a:pt x="8137519" y="1166357"/>
                      </a:cubicBezTo>
                      <a:cubicBezTo>
                        <a:pt x="8131721" y="1689999"/>
                        <a:pt x="8138872" y="2213835"/>
                        <a:pt x="8130948" y="2737283"/>
                      </a:cubicBezTo>
                      <a:cubicBezTo>
                        <a:pt x="8112396" y="3240436"/>
                        <a:pt x="8096742" y="3743395"/>
                        <a:pt x="8102153" y="4246935"/>
                      </a:cubicBezTo>
                      <a:cubicBezTo>
                        <a:pt x="8103506" y="4365619"/>
                        <a:pt x="8102733" y="4475412"/>
                        <a:pt x="8091331" y="4595642"/>
                      </a:cubicBezTo>
                      <a:cubicBezTo>
                        <a:pt x="8091137" y="4608787"/>
                        <a:pt x="8088818" y="4624250"/>
                        <a:pt x="8086306" y="4640101"/>
                      </a:cubicBezTo>
                      <a:cubicBezTo>
                        <a:pt x="7906963" y="4635848"/>
                        <a:pt x="7728587" y="4653825"/>
                        <a:pt x="7550017" y="4665423"/>
                      </a:cubicBezTo>
                      <a:cubicBezTo>
                        <a:pt x="7102434" y="4672381"/>
                        <a:pt x="6654850" y="4672381"/>
                        <a:pt x="6207267" y="4672188"/>
                      </a:cubicBezTo>
                      <a:cubicBezTo>
                        <a:pt x="5775144" y="4671995"/>
                        <a:pt x="5343021" y="4671802"/>
                        <a:pt x="4911091" y="4678180"/>
                      </a:cubicBezTo>
                      <a:cubicBezTo>
                        <a:pt x="4353737" y="4689392"/>
                        <a:pt x="3796577" y="4741388"/>
                        <a:pt x="3238257" y="4742548"/>
                      </a:cubicBezTo>
                      <a:cubicBezTo>
                        <a:pt x="3019297" y="4743708"/>
                        <a:pt x="2800530" y="4741969"/>
                        <a:pt x="2581569" y="4740229"/>
                      </a:cubicBezTo>
                      <a:cubicBezTo>
                        <a:pt x="2374784" y="4738489"/>
                        <a:pt x="2168192" y="4736749"/>
                        <a:pt x="1961601" y="4737716"/>
                      </a:cubicBezTo>
                      <a:cubicBezTo>
                        <a:pt x="1900918" y="4735396"/>
                        <a:pt x="1839462" y="4739069"/>
                        <a:pt x="1777813" y="4742742"/>
                      </a:cubicBezTo>
                      <a:cubicBezTo>
                        <a:pt x="1668816" y="4749314"/>
                        <a:pt x="1559626" y="4755886"/>
                        <a:pt x="1454687" y="4728631"/>
                      </a:cubicBezTo>
                      <a:cubicBezTo>
                        <a:pt x="1437680" y="4697123"/>
                        <a:pt x="1441352" y="4648606"/>
                        <a:pt x="1434588" y="4605501"/>
                      </a:cubicBezTo>
                      <a:cubicBezTo>
                        <a:pt x="1438840" y="4576699"/>
                        <a:pt x="1431496" y="4544999"/>
                        <a:pt x="1432076" y="4516391"/>
                      </a:cubicBezTo>
                      <a:cubicBezTo>
                        <a:pt x="1428018" y="4432500"/>
                        <a:pt x="1419514" y="4348609"/>
                        <a:pt x="1413523" y="4264911"/>
                      </a:cubicBezTo>
                      <a:cubicBezTo>
                        <a:pt x="1399609" y="3988689"/>
                        <a:pt x="1370813" y="3713821"/>
                        <a:pt x="1352841" y="3437792"/>
                      </a:cubicBezTo>
                      <a:cubicBezTo>
                        <a:pt x="1319021" y="2935606"/>
                        <a:pt x="1257758" y="2433034"/>
                        <a:pt x="1214855" y="1931621"/>
                      </a:cubicBezTo>
                      <a:close/>
                      <a:moveTo>
                        <a:pt x="6687318" y="5372504"/>
                      </a:moveTo>
                      <a:cubicBezTo>
                        <a:pt x="6543341" y="5377336"/>
                        <a:pt x="6412119" y="5399759"/>
                        <a:pt x="6264857" y="5399372"/>
                      </a:cubicBezTo>
                      <a:cubicBezTo>
                        <a:pt x="6172867" y="5400532"/>
                        <a:pt x="6080683" y="5392413"/>
                        <a:pt x="5988306" y="5384295"/>
                      </a:cubicBezTo>
                      <a:cubicBezTo>
                        <a:pt x="5877957" y="5374630"/>
                        <a:pt x="5767220" y="5364965"/>
                        <a:pt x="5656097" y="5370957"/>
                      </a:cubicBezTo>
                      <a:cubicBezTo>
                        <a:pt x="5065697" y="5375017"/>
                        <a:pt x="4475489" y="5386808"/>
                        <a:pt x="3885089" y="5394347"/>
                      </a:cubicBezTo>
                      <a:cubicBezTo>
                        <a:pt x="3719468" y="5402078"/>
                        <a:pt x="3554039" y="5400339"/>
                        <a:pt x="3388418" y="5401305"/>
                      </a:cubicBezTo>
                      <a:cubicBezTo>
                        <a:pt x="3214100" y="5402852"/>
                        <a:pt x="3038623" y="5426627"/>
                        <a:pt x="2864691" y="5412709"/>
                      </a:cubicBezTo>
                      <a:cubicBezTo>
                        <a:pt x="2869136" y="5376370"/>
                        <a:pt x="2879186" y="5341190"/>
                        <a:pt x="2890588" y="5306396"/>
                      </a:cubicBezTo>
                      <a:cubicBezTo>
                        <a:pt x="3982297" y="5308909"/>
                        <a:pt x="5073813" y="5297891"/>
                        <a:pt x="6165330" y="5290739"/>
                      </a:cubicBezTo>
                      <a:cubicBezTo>
                        <a:pt x="6323994" y="5284940"/>
                        <a:pt x="6482658" y="5276822"/>
                        <a:pt x="6641322" y="5269283"/>
                      </a:cubicBezTo>
                      <a:cubicBezTo>
                        <a:pt x="6649246" y="5303884"/>
                        <a:pt x="6677848" y="5341963"/>
                        <a:pt x="6687318" y="5372504"/>
                      </a:cubicBezTo>
                      <a:close/>
                      <a:moveTo>
                        <a:pt x="9482975" y="8000766"/>
                      </a:moveTo>
                      <a:cubicBezTo>
                        <a:pt x="9472733" y="8023961"/>
                        <a:pt x="9462876" y="8047543"/>
                        <a:pt x="9452247" y="8070353"/>
                      </a:cubicBezTo>
                      <a:cubicBezTo>
                        <a:pt x="9451087" y="8069966"/>
                        <a:pt x="9450121" y="8069773"/>
                        <a:pt x="9448962" y="8069579"/>
                      </a:cubicBezTo>
                      <a:cubicBezTo>
                        <a:pt x="9421713" y="8065907"/>
                        <a:pt x="9396396" y="8083303"/>
                        <a:pt x="9388859" y="8109205"/>
                      </a:cubicBezTo>
                      <a:cubicBezTo>
                        <a:pt x="9379389" y="8142452"/>
                        <a:pt x="9369533" y="8176279"/>
                        <a:pt x="9353686" y="8207207"/>
                      </a:cubicBezTo>
                      <a:cubicBezTo>
                        <a:pt x="9350980" y="8210880"/>
                        <a:pt x="9348855" y="8214939"/>
                        <a:pt x="9347116" y="8218998"/>
                      </a:cubicBezTo>
                      <a:cubicBezTo>
                        <a:pt x="9347116" y="8219191"/>
                        <a:pt x="9347116" y="8219191"/>
                        <a:pt x="9346922" y="8219191"/>
                      </a:cubicBezTo>
                      <a:cubicBezTo>
                        <a:pt x="9344796" y="8223057"/>
                        <a:pt x="9342477" y="8226730"/>
                        <a:pt x="9340158" y="8230209"/>
                      </a:cubicBezTo>
                      <a:cubicBezTo>
                        <a:pt x="9186132" y="8258238"/>
                        <a:pt x="9029594" y="8263650"/>
                        <a:pt x="8873249" y="8253212"/>
                      </a:cubicBezTo>
                      <a:cubicBezTo>
                        <a:pt x="8683084" y="8247026"/>
                        <a:pt x="8492919" y="8251858"/>
                        <a:pt x="8302754" y="8246446"/>
                      </a:cubicBezTo>
                      <a:cubicBezTo>
                        <a:pt x="7934599" y="8243353"/>
                        <a:pt x="7566638" y="8243740"/>
                        <a:pt x="7198482" y="8244320"/>
                      </a:cubicBezTo>
                      <a:cubicBezTo>
                        <a:pt x="6880768" y="8244707"/>
                        <a:pt x="6563053" y="8245093"/>
                        <a:pt x="6245339" y="8243353"/>
                      </a:cubicBezTo>
                      <a:cubicBezTo>
                        <a:pt x="5956805" y="8239294"/>
                        <a:pt x="5668659" y="8243160"/>
                        <a:pt x="5380320" y="8247026"/>
                      </a:cubicBezTo>
                      <a:cubicBezTo>
                        <a:pt x="5138555" y="8250312"/>
                        <a:pt x="4896597" y="8253598"/>
                        <a:pt x="4654832" y="8252052"/>
                      </a:cubicBezTo>
                      <a:cubicBezTo>
                        <a:pt x="4081438" y="8246446"/>
                        <a:pt x="3508044" y="8221704"/>
                        <a:pt x="2934843" y="8248186"/>
                      </a:cubicBezTo>
                      <a:cubicBezTo>
                        <a:pt x="2640126" y="8249539"/>
                        <a:pt x="2345989" y="8271575"/>
                        <a:pt x="2052045" y="8289552"/>
                      </a:cubicBezTo>
                      <a:cubicBezTo>
                        <a:pt x="1839462" y="8305789"/>
                        <a:pt x="1611612" y="8303855"/>
                        <a:pt x="1397290" y="8328211"/>
                      </a:cubicBezTo>
                      <a:cubicBezTo>
                        <a:pt x="1160356" y="8358172"/>
                        <a:pt x="920911" y="8356046"/>
                        <a:pt x="682818" y="8368224"/>
                      </a:cubicBezTo>
                      <a:cubicBezTo>
                        <a:pt x="523574" y="8368996"/>
                        <a:pt x="364137" y="8370930"/>
                        <a:pt x="205086" y="8360298"/>
                      </a:cubicBezTo>
                      <a:cubicBezTo>
                        <a:pt x="174745" y="8356819"/>
                        <a:pt x="145756" y="8355852"/>
                        <a:pt x="117154" y="8342515"/>
                      </a:cubicBezTo>
                      <a:cubicBezTo>
                        <a:pt x="86426" y="8326664"/>
                        <a:pt x="80822" y="8213006"/>
                        <a:pt x="75411" y="8106306"/>
                      </a:cubicBezTo>
                      <a:cubicBezTo>
                        <a:pt x="164309" y="8185944"/>
                        <a:pt x="349836" y="8188071"/>
                        <a:pt x="490914" y="8191163"/>
                      </a:cubicBezTo>
                      <a:cubicBezTo>
                        <a:pt x="679726" y="8194063"/>
                        <a:pt x="868731" y="8194643"/>
                        <a:pt x="1057350" y="8199861"/>
                      </a:cubicBezTo>
                      <a:cubicBezTo>
                        <a:pt x="1251767" y="8202181"/>
                        <a:pt x="1445990" y="8201408"/>
                        <a:pt x="1639441" y="8181305"/>
                      </a:cubicBezTo>
                      <a:cubicBezTo>
                        <a:pt x="1993874" y="8177826"/>
                        <a:pt x="2364155" y="8167001"/>
                        <a:pt x="2722067" y="8156563"/>
                      </a:cubicBezTo>
                      <a:cubicBezTo>
                        <a:pt x="3021616" y="8146318"/>
                        <a:pt x="3320971" y="8144965"/>
                        <a:pt x="3620713" y="8149604"/>
                      </a:cubicBezTo>
                      <a:cubicBezTo>
                        <a:pt x="3901902" y="8140906"/>
                        <a:pt x="4183478" y="8126022"/>
                        <a:pt x="4465247" y="8128148"/>
                      </a:cubicBezTo>
                      <a:cubicBezTo>
                        <a:pt x="4752040" y="8126022"/>
                        <a:pt x="5039221" y="8126215"/>
                        <a:pt x="5326207" y="8126409"/>
                      </a:cubicBezTo>
                      <a:cubicBezTo>
                        <a:pt x="5619765" y="8126602"/>
                        <a:pt x="5913322" y="8126795"/>
                        <a:pt x="6206880" y="8124669"/>
                      </a:cubicBezTo>
                      <a:cubicBezTo>
                        <a:pt x="6523822" y="8135880"/>
                        <a:pt x="6841344" y="8139939"/>
                        <a:pt x="7158479" y="8137427"/>
                      </a:cubicBezTo>
                      <a:cubicBezTo>
                        <a:pt x="7431937" y="8129888"/>
                        <a:pt x="7703463" y="8104952"/>
                        <a:pt x="7976729" y="8090455"/>
                      </a:cubicBezTo>
                      <a:cubicBezTo>
                        <a:pt x="8244004" y="8088909"/>
                        <a:pt x="8511278" y="8089682"/>
                        <a:pt x="8778359" y="8080404"/>
                      </a:cubicBezTo>
                      <a:cubicBezTo>
                        <a:pt x="8895087" y="8075765"/>
                        <a:pt x="9012201" y="8073832"/>
                        <a:pt x="9129121" y="8074218"/>
                      </a:cubicBezTo>
                      <a:cubicBezTo>
                        <a:pt x="9252806" y="8079824"/>
                        <a:pt x="9382095" y="8069193"/>
                        <a:pt x="9485487" y="7995933"/>
                      </a:cubicBezTo>
                      <a:cubicBezTo>
                        <a:pt x="9484521" y="7997479"/>
                        <a:pt x="9483748" y="7999219"/>
                        <a:pt x="9482975" y="8000766"/>
                      </a:cubicBezTo>
                      <a:close/>
                      <a:moveTo>
                        <a:pt x="9513123" y="7778280"/>
                      </a:moveTo>
                      <a:cubicBezTo>
                        <a:pt x="9506166" y="7842262"/>
                        <a:pt x="9442971" y="7895612"/>
                        <a:pt x="9386733" y="7925380"/>
                      </a:cubicBezTo>
                      <a:cubicBezTo>
                        <a:pt x="9297448" y="7969452"/>
                        <a:pt x="9198887" y="7966745"/>
                        <a:pt x="9100519" y="7963652"/>
                      </a:cubicBezTo>
                      <a:cubicBezTo>
                        <a:pt x="9053364" y="7962300"/>
                        <a:pt x="9006210" y="7960946"/>
                        <a:pt x="8960408" y="7964812"/>
                      </a:cubicBezTo>
                      <a:cubicBezTo>
                        <a:pt x="8621435" y="7976217"/>
                        <a:pt x="8282269" y="7977763"/>
                        <a:pt x="7943102" y="7980469"/>
                      </a:cubicBezTo>
                      <a:cubicBezTo>
                        <a:pt x="7601230" y="8001925"/>
                        <a:pt x="7258392" y="8034206"/>
                        <a:pt x="6914201" y="8026861"/>
                      </a:cubicBezTo>
                      <a:cubicBezTo>
                        <a:pt x="6454829" y="8021255"/>
                        <a:pt x="5995457" y="8010817"/>
                        <a:pt x="5535891" y="8016036"/>
                      </a:cubicBezTo>
                      <a:cubicBezTo>
                        <a:pt x="5392301" y="8016423"/>
                        <a:pt x="5248711" y="8016036"/>
                        <a:pt x="5105122" y="8015649"/>
                      </a:cubicBezTo>
                      <a:cubicBezTo>
                        <a:pt x="4667587" y="8014683"/>
                        <a:pt x="4229860" y="8013716"/>
                        <a:pt x="3792712" y="8032466"/>
                      </a:cubicBezTo>
                      <a:cubicBezTo>
                        <a:pt x="3674439" y="8040585"/>
                        <a:pt x="3555972" y="8038845"/>
                        <a:pt x="3437505" y="8037106"/>
                      </a:cubicBezTo>
                      <a:cubicBezTo>
                        <a:pt x="3358077" y="8035946"/>
                        <a:pt x="3278648" y="8034786"/>
                        <a:pt x="3199412" y="8036526"/>
                      </a:cubicBezTo>
                      <a:cubicBezTo>
                        <a:pt x="2804202" y="8037878"/>
                        <a:pt x="2409377" y="8057402"/>
                        <a:pt x="2014360" y="8067066"/>
                      </a:cubicBezTo>
                      <a:cubicBezTo>
                        <a:pt x="1815305" y="8064940"/>
                        <a:pt x="1616443" y="8069966"/>
                        <a:pt x="1418161" y="8089103"/>
                      </a:cubicBezTo>
                      <a:cubicBezTo>
                        <a:pt x="1264329" y="8093355"/>
                        <a:pt x="1110689" y="8091615"/>
                        <a:pt x="957050" y="8089875"/>
                      </a:cubicBezTo>
                      <a:cubicBezTo>
                        <a:pt x="874336" y="8088909"/>
                        <a:pt x="791815" y="8087943"/>
                        <a:pt x="709101" y="8087943"/>
                      </a:cubicBezTo>
                      <a:cubicBezTo>
                        <a:pt x="701177" y="8087943"/>
                        <a:pt x="693254" y="8087943"/>
                        <a:pt x="685524" y="8087943"/>
                      </a:cubicBezTo>
                      <a:cubicBezTo>
                        <a:pt x="549277" y="8089295"/>
                        <a:pt x="413417" y="8087556"/>
                        <a:pt x="277364" y="8079244"/>
                      </a:cubicBezTo>
                      <a:cubicBezTo>
                        <a:pt x="234075" y="8076345"/>
                        <a:pt x="180349" y="8068999"/>
                        <a:pt x="143244" y="8041938"/>
                      </a:cubicBezTo>
                      <a:cubicBezTo>
                        <a:pt x="124305" y="8028600"/>
                        <a:pt x="108071" y="8011397"/>
                        <a:pt x="102467" y="7988394"/>
                      </a:cubicBezTo>
                      <a:cubicBezTo>
                        <a:pt x="101307" y="7979116"/>
                        <a:pt x="100534" y="7970031"/>
                        <a:pt x="100148" y="7960946"/>
                      </a:cubicBezTo>
                      <a:cubicBezTo>
                        <a:pt x="126431" y="7930212"/>
                        <a:pt x="135900" y="7872416"/>
                        <a:pt x="154646" y="7839749"/>
                      </a:cubicBezTo>
                      <a:cubicBezTo>
                        <a:pt x="219001" y="7678346"/>
                        <a:pt x="277944" y="7514816"/>
                        <a:pt x="344038" y="7354186"/>
                      </a:cubicBezTo>
                      <a:cubicBezTo>
                        <a:pt x="445885" y="7103093"/>
                        <a:pt x="558167" y="6856446"/>
                        <a:pt x="655182" y="6603420"/>
                      </a:cubicBezTo>
                      <a:cubicBezTo>
                        <a:pt x="769011" y="6334157"/>
                        <a:pt x="908736" y="6076492"/>
                        <a:pt x="1034353" y="5812448"/>
                      </a:cubicBezTo>
                      <a:cubicBezTo>
                        <a:pt x="1103345" y="5681973"/>
                        <a:pt x="1157071" y="5535260"/>
                        <a:pt x="1222585" y="5400919"/>
                      </a:cubicBezTo>
                      <a:cubicBezTo>
                        <a:pt x="1255632" y="5331718"/>
                        <a:pt x="1288293" y="5267157"/>
                        <a:pt x="1341245" y="5225018"/>
                      </a:cubicBezTo>
                      <a:cubicBezTo>
                        <a:pt x="1456233" y="5267544"/>
                        <a:pt x="1605814" y="5254979"/>
                        <a:pt x="1725054" y="5273149"/>
                      </a:cubicBezTo>
                      <a:cubicBezTo>
                        <a:pt x="2052045" y="5301564"/>
                        <a:pt x="2380195" y="5299244"/>
                        <a:pt x="2708153" y="5306010"/>
                      </a:cubicBezTo>
                      <a:cubicBezTo>
                        <a:pt x="2754148" y="5306203"/>
                        <a:pt x="2800337" y="5306396"/>
                        <a:pt x="2846332" y="5306396"/>
                      </a:cubicBezTo>
                      <a:cubicBezTo>
                        <a:pt x="2831451" y="5344669"/>
                        <a:pt x="2816570" y="5382942"/>
                        <a:pt x="2803815" y="5422761"/>
                      </a:cubicBezTo>
                      <a:cubicBezTo>
                        <a:pt x="2795312" y="5518830"/>
                        <a:pt x="2932524" y="5501626"/>
                        <a:pt x="2996492" y="5507232"/>
                      </a:cubicBezTo>
                      <a:cubicBezTo>
                        <a:pt x="3119791" y="5510518"/>
                        <a:pt x="3243088" y="5504526"/>
                        <a:pt x="3366387" y="5503173"/>
                      </a:cubicBezTo>
                      <a:cubicBezTo>
                        <a:pt x="3536646" y="5505105"/>
                        <a:pt x="3706519" y="5507618"/>
                        <a:pt x="3876586" y="5500853"/>
                      </a:cubicBezTo>
                      <a:cubicBezTo>
                        <a:pt x="4462155" y="5496407"/>
                        <a:pt x="5047917" y="5485583"/>
                        <a:pt x="5633487" y="5481330"/>
                      </a:cubicBezTo>
                      <a:cubicBezTo>
                        <a:pt x="5750213" y="5475145"/>
                        <a:pt x="5866168" y="5484809"/>
                        <a:pt x="5982122" y="5494668"/>
                      </a:cubicBezTo>
                      <a:cubicBezTo>
                        <a:pt x="6079137" y="5502786"/>
                        <a:pt x="6175959" y="5511098"/>
                        <a:pt x="6273554" y="5509938"/>
                      </a:cubicBezTo>
                      <a:cubicBezTo>
                        <a:pt x="6390282" y="5508392"/>
                        <a:pt x="6506816" y="5496987"/>
                        <a:pt x="6622963" y="5485969"/>
                      </a:cubicBezTo>
                      <a:cubicBezTo>
                        <a:pt x="6620837" y="5486163"/>
                        <a:pt x="6618711" y="5486163"/>
                        <a:pt x="6616392" y="5486356"/>
                      </a:cubicBezTo>
                      <a:cubicBezTo>
                        <a:pt x="6663547" y="5481137"/>
                        <a:pt x="6715919" y="5487902"/>
                        <a:pt x="6762688" y="5476884"/>
                      </a:cubicBezTo>
                      <a:cubicBezTo>
                        <a:pt x="6844822" y="5429720"/>
                        <a:pt x="6794575" y="5335584"/>
                        <a:pt x="6758822" y="5263677"/>
                      </a:cubicBezTo>
                      <a:cubicBezTo>
                        <a:pt x="6865887" y="5258845"/>
                        <a:pt x="6972952" y="5254399"/>
                        <a:pt x="7080016" y="5251500"/>
                      </a:cubicBezTo>
                      <a:cubicBezTo>
                        <a:pt x="7199642" y="5248214"/>
                        <a:pt x="7319268" y="5248407"/>
                        <a:pt x="7439088" y="5248407"/>
                      </a:cubicBezTo>
                      <a:cubicBezTo>
                        <a:pt x="7607994" y="5248600"/>
                        <a:pt x="7776708" y="5248794"/>
                        <a:pt x="7945615" y="5239515"/>
                      </a:cubicBezTo>
                      <a:cubicBezTo>
                        <a:pt x="8003012" y="5236809"/>
                        <a:pt x="8060603" y="5235843"/>
                        <a:pt x="8118193" y="5235456"/>
                      </a:cubicBezTo>
                      <a:cubicBezTo>
                        <a:pt x="8128436" y="5235456"/>
                        <a:pt x="8139065" y="5235843"/>
                        <a:pt x="8149501" y="5235069"/>
                      </a:cubicBezTo>
                      <a:cubicBezTo>
                        <a:pt x="8158004" y="5236230"/>
                        <a:pt x="8167087" y="5235843"/>
                        <a:pt x="8176364" y="5234489"/>
                      </a:cubicBezTo>
                      <a:cubicBezTo>
                        <a:pt x="8217914" y="5263291"/>
                        <a:pt x="8239559" y="5318187"/>
                        <a:pt x="8271446" y="5358973"/>
                      </a:cubicBezTo>
                      <a:cubicBezTo>
                        <a:pt x="8410591" y="5580685"/>
                        <a:pt x="8513018" y="5821340"/>
                        <a:pt x="8631484" y="6055230"/>
                      </a:cubicBezTo>
                      <a:cubicBezTo>
                        <a:pt x="8854310" y="6483769"/>
                        <a:pt x="9075009" y="6912309"/>
                        <a:pt x="9292230" y="7343749"/>
                      </a:cubicBezTo>
                      <a:cubicBezTo>
                        <a:pt x="9300347" y="7359986"/>
                        <a:pt x="9315615" y="7368491"/>
                        <a:pt x="9331848" y="7370037"/>
                      </a:cubicBezTo>
                      <a:cubicBezTo>
                        <a:pt x="9381708" y="7471904"/>
                        <a:pt x="9430409" y="7574352"/>
                        <a:pt x="9480463" y="7676413"/>
                      </a:cubicBezTo>
                      <a:cubicBezTo>
                        <a:pt x="9492058" y="7700382"/>
                        <a:pt x="9504040" y="7724350"/>
                        <a:pt x="9516988" y="7747546"/>
                      </a:cubicBezTo>
                      <a:cubicBezTo>
                        <a:pt x="9513510" y="7756245"/>
                        <a:pt x="9511770" y="7766682"/>
                        <a:pt x="9513123" y="777828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" name="Google Shape;82;p13"/>
                <p:cNvSpPr/>
                <p:nvPr/>
              </p:nvSpPr>
              <p:spPr>
                <a:xfrm>
                  <a:off x="918342" y="6700600"/>
                  <a:ext cx="398348" cy="320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8348" h="320501" extrusionOk="0">
                      <a:moveTo>
                        <a:pt x="291060" y="14737"/>
                      </a:moveTo>
                      <a:cubicBezTo>
                        <a:pt x="238301" y="7972"/>
                        <a:pt x="106500" y="-28368"/>
                        <a:pt x="92779" y="46631"/>
                      </a:cubicBezTo>
                      <a:cubicBezTo>
                        <a:pt x="32869" y="122210"/>
                        <a:pt x="-72843" y="265830"/>
                        <a:pt x="75579" y="309515"/>
                      </a:cubicBezTo>
                      <a:cubicBezTo>
                        <a:pt x="138967" y="328072"/>
                        <a:pt x="205641" y="319567"/>
                        <a:pt x="269802" y="309902"/>
                      </a:cubicBezTo>
                      <a:cubicBezTo>
                        <a:pt x="300916" y="303716"/>
                        <a:pt x="316764" y="272596"/>
                        <a:pt x="330678" y="247080"/>
                      </a:cubicBezTo>
                      <a:cubicBezTo>
                        <a:pt x="353676" y="202042"/>
                        <a:pt x="372808" y="155264"/>
                        <a:pt x="392134" y="108486"/>
                      </a:cubicBezTo>
                      <a:cubicBezTo>
                        <a:pt x="399284" y="93409"/>
                        <a:pt x="401410" y="74272"/>
                        <a:pt x="392327" y="59582"/>
                      </a:cubicBezTo>
                      <a:cubicBezTo>
                        <a:pt x="370876" y="26142"/>
                        <a:pt x="326620" y="22662"/>
                        <a:pt x="291060" y="14737"/>
                      </a:cubicBezTo>
                      <a:close/>
                      <a:moveTo>
                        <a:pt x="253375" y="247274"/>
                      </a:moveTo>
                      <a:cubicBezTo>
                        <a:pt x="245838" y="248433"/>
                        <a:pt x="238108" y="249013"/>
                        <a:pt x="230571" y="249787"/>
                      </a:cubicBezTo>
                      <a:cubicBezTo>
                        <a:pt x="221295" y="250753"/>
                        <a:pt x="211825" y="251720"/>
                        <a:pt x="202549" y="252493"/>
                      </a:cubicBezTo>
                      <a:cubicBezTo>
                        <a:pt x="22819" y="262544"/>
                        <a:pt x="29197" y="223305"/>
                        <a:pt x="104181" y="78332"/>
                      </a:cubicBezTo>
                      <a:cubicBezTo>
                        <a:pt x="121381" y="99014"/>
                        <a:pt x="148823" y="90316"/>
                        <a:pt x="171821" y="87804"/>
                      </a:cubicBezTo>
                      <a:cubicBezTo>
                        <a:pt x="216850" y="85097"/>
                        <a:pt x="273087" y="92829"/>
                        <a:pt x="319662" y="99981"/>
                      </a:cubicBezTo>
                      <a:cubicBezTo>
                        <a:pt x="296472" y="148499"/>
                        <a:pt x="280045" y="200303"/>
                        <a:pt x="253375" y="24727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" name="Google Shape;83;p13"/>
                <p:cNvSpPr/>
                <p:nvPr/>
              </p:nvSpPr>
              <p:spPr>
                <a:xfrm>
                  <a:off x="1404994" y="6641660"/>
                  <a:ext cx="547885" cy="3768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885" h="376804" extrusionOk="0">
                      <a:moveTo>
                        <a:pt x="518494" y="35790"/>
                      </a:moveTo>
                      <a:cubicBezTo>
                        <a:pt x="429402" y="-25292"/>
                        <a:pt x="314414" y="7762"/>
                        <a:pt x="215467" y="19553"/>
                      </a:cubicBezTo>
                      <a:cubicBezTo>
                        <a:pt x="171597" y="29605"/>
                        <a:pt x="83665" y="24966"/>
                        <a:pt x="92748" y="90687"/>
                      </a:cubicBezTo>
                      <a:cubicBezTo>
                        <a:pt x="30906" y="111949"/>
                        <a:pt x="15639" y="193327"/>
                        <a:pt x="4430" y="250543"/>
                      </a:cubicBezTo>
                      <a:cubicBezTo>
                        <a:pt x="-25912" y="356277"/>
                        <a:pt x="106856" y="372514"/>
                        <a:pt x="182033" y="374640"/>
                      </a:cubicBezTo>
                      <a:cubicBezTo>
                        <a:pt x="253345" y="378119"/>
                        <a:pt x="325237" y="378893"/>
                        <a:pt x="395582" y="365362"/>
                      </a:cubicBezTo>
                      <a:cubicBezTo>
                        <a:pt x="452400" y="362269"/>
                        <a:pt x="493177" y="322063"/>
                        <a:pt x="512310" y="270646"/>
                      </a:cubicBezTo>
                      <a:cubicBezTo>
                        <a:pt x="532602" y="210338"/>
                        <a:pt x="577630" y="82181"/>
                        <a:pt x="518494" y="35790"/>
                      </a:cubicBezTo>
                      <a:close/>
                      <a:moveTo>
                        <a:pt x="407758" y="270646"/>
                      </a:moveTo>
                      <a:cubicBezTo>
                        <a:pt x="394229" y="272966"/>
                        <a:pt x="380508" y="273932"/>
                        <a:pt x="366980" y="275479"/>
                      </a:cubicBezTo>
                      <a:cubicBezTo>
                        <a:pt x="354612" y="276832"/>
                        <a:pt x="342243" y="278185"/>
                        <a:pt x="329682" y="278958"/>
                      </a:cubicBezTo>
                      <a:cubicBezTo>
                        <a:pt x="246001" y="280118"/>
                        <a:pt x="158263" y="293262"/>
                        <a:pt x="76515" y="272579"/>
                      </a:cubicBezTo>
                      <a:cubicBezTo>
                        <a:pt x="74969" y="218263"/>
                        <a:pt x="91396" y="166266"/>
                        <a:pt x="107243" y="115042"/>
                      </a:cubicBezTo>
                      <a:cubicBezTo>
                        <a:pt x="124829" y="132439"/>
                        <a:pt x="149566" y="124707"/>
                        <a:pt x="170824" y="120068"/>
                      </a:cubicBezTo>
                      <a:cubicBezTo>
                        <a:pt x="266293" y="108470"/>
                        <a:pt x="368526" y="70777"/>
                        <a:pt x="463222" y="99772"/>
                      </a:cubicBezTo>
                      <a:cubicBezTo>
                        <a:pt x="451434" y="157761"/>
                        <a:pt x="441578" y="220969"/>
                        <a:pt x="407758" y="27064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" name="Google Shape;84;p13"/>
                <p:cNvSpPr/>
                <p:nvPr/>
              </p:nvSpPr>
              <p:spPr>
                <a:xfrm>
                  <a:off x="2027103" y="6621049"/>
                  <a:ext cx="535286" cy="383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5286" h="383927" extrusionOk="0">
                      <a:moveTo>
                        <a:pt x="500893" y="33399"/>
                      </a:moveTo>
                      <a:cubicBezTo>
                        <a:pt x="375856" y="-14345"/>
                        <a:pt x="232459" y="-3521"/>
                        <a:pt x="102977" y="20255"/>
                      </a:cubicBezTo>
                      <a:cubicBezTo>
                        <a:pt x="75728" y="26634"/>
                        <a:pt x="59687" y="56595"/>
                        <a:pt x="65292" y="82883"/>
                      </a:cubicBezTo>
                      <a:cubicBezTo>
                        <a:pt x="31472" y="140293"/>
                        <a:pt x="15625" y="208526"/>
                        <a:pt x="1903" y="273474"/>
                      </a:cubicBezTo>
                      <a:cubicBezTo>
                        <a:pt x="-12977" y="341322"/>
                        <a:pt x="62586" y="371089"/>
                        <a:pt x="117471" y="377082"/>
                      </a:cubicBezTo>
                      <a:cubicBezTo>
                        <a:pt x="213133" y="389646"/>
                        <a:pt x="310149" y="381334"/>
                        <a:pt x="406584" y="379981"/>
                      </a:cubicBezTo>
                      <a:cubicBezTo>
                        <a:pt x="475383" y="381527"/>
                        <a:pt x="506498" y="310587"/>
                        <a:pt x="514808" y="252018"/>
                      </a:cubicBezTo>
                      <a:cubicBezTo>
                        <a:pt x="523311" y="206400"/>
                        <a:pt x="529109" y="160202"/>
                        <a:pt x="533747" y="114197"/>
                      </a:cubicBezTo>
                      <a:cubicBezTo>
                        <a:pt x="538965" y="83270"/>
                        <a:pt x="531621" y="47897"/>
                        <a:pt x="500893" y="33399"/>
                      </a:cubicBezTo>
                      <a:close/>
                      <a:moveTo>
                        <a:pt x="401366" y="279080"/>
                      </a:moveTo>
                      <a:cubicBezTo>
                        <a:pt x="338751" y="281979"/>
                        <a:pt x="275942" y="282753"/>
                        <a:pt x="213327" y="288358"/>
                      </a:cubicBezTo>
                      <a:cubicBezTo>
                        <a:pt x="167138" y="289131"/>
                        <a:pt x="118631" y="294350"/>
                        <a:pt x="74182" y="279080"/>
                      </a:cubicBezTo>
                      <a:cubicBezTo>
                        <a:pt x="68577" y="223797"/>
                        <a:pt x="80559" y="168514"/>
                        <a:pt x="85004" y="113424"/>
                      </a:cubicBezTo>
                      <a:cubicBezTo>
                        <a:pt x="117085" y="135847"/>
                        <a:pt x="158635" y="116323"/>
                        <a:pt x="194194" y="114197"/>
                      </a:cubicBezTo>
                      <a:cubicBezTo>
                        <a:pt x="275169" y="102213"/>
                        <a:pt x="358270" y="101053"/>
                        <a:pt x="439244" y="112844"/>
                      </a:cubicBezTo>
                      <a:cubicBezTo>
                        <a:pt x="424557" y="167740"/>
                        <a:pt x="422624" y="226309"/>
                        <a:pt x="401366" y="27908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5" name="Google Shape;85;p13"/>
                <p:cNvSpPr/>
                <p:nvPr/>
              </p:nvSpPr>
              <p:spPr>
                <a:xfrm>
                  <a:off x="2718161" y="6597379"/>
                  <a:ext cx="554484" cy="375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4484" h="375816" extrusionOk="0">
                      <a:moveTo>
                        <a:pt x="204273" y="627"/>
                      </a:moveTo>
                      <a:cubicBezTo>
                        <a:pt x="157698" y="3140"/>
                        <a:pt x="67254" y="-16384"/>
                        <a:pt x="72858" y="55910"/>
                      </a:cubicBezTo>
                      <a:cubicBezTo>
                        <a:pt x="45416" y="40253"/>
                        <a:pt x="26670" y="141927"/>
                        <a:pt x="20679" y="161836"/>
                      </a:cubicBezTo>
                      <a:cubicBezTo>
                        <a:pt x="13528" y="201656"/>
                        <a:pt x="2319" y="241282"/>
                        <a:pt x="0" y="281874"/>
                      </a:cubicBezTo>
                      <a:cubicBezTo>
                        <a:pt x="17007" y="384128"/>
                        <a:pt x="156152" y="370598"/>
                        <a:pt x="235001" y="375816"/>
                      </a:cubicBezTo>
                      <a:cubicBezTo>
                        <a:pt x="291432" y="375816"/>
                        <a:pt x="348056" y="374850"/>
                        <a:pt x="404487" y="372917"/>
                      </a:cubicBezTo>
                      <a:cubicBezTo>
                        <a:pt x="457053" y="375043"/>
                        <a:pt x="505754" y="355907"/>
                        <a:pt x="521988" y="301784"/>
                      </a:cubicBezTo>
                      <a:cubicBezTo>
                        <a:pt x="543632" y="243795"/>
                        <a:pt x="549237" y="181360"/>
                        <a:pt x="554069" y="120084"/>
                      </a:cubicBezTo>
                      <a:cubicBezTo>
                        <a:pt x="555614" y="94569"/>
                        <a:pt x="553682" y="65768"/>
                        <a:pt x="533776" y="47018"/>
                      </a:cubicBezTo>
                      <a:cubicBezTo>
                        <a:pt x="442559" y="-17156"/>
                        <a:pt x="310564" y="8165"/>
                        <a:pt x="204273" y="627"/>
                      </a:cubicBezTo>
                      <a:close/>
                      <a:moveTo>
                        <a:pt x="431930" y="277235"/>
                      </a:moveTo>
                      <a:cubicBezTo>
                        <a:pt x="378011" y="281681"/>
                        <a:pt x="323513" y="282454"/>
                        <a:pt x="269401" y="286513"/>
                      </a:cubicBezTo>
                      <a:cubicBezTo>
                        <a:pt x="203886" y="284774"/>
                        <a:pt x="122912" y="307583"/>
                        <a:pt x="65321" y="272016"/>
                      </a:cubicBezTo>
                      <a:cubicBezTo>
                        <a:pt x="58750" y="202429"/>
                        <a:pt x="60876" y="133035"/>
                        <a:pt x="74791" y="64028"/>
                      </a:cubicBezTo>
                      <a:cubicBezTo>
                        <a:pt x="94116" y="112739"/>
                        <a:pt x="157698" y="90897"/>
                        <a:pt x="198475" y="95342"/>
                      </a:cubicBezTo>
                      <a:cubicBezTo>
                        <a:pt x="288726" y="98628"/>
                        <a:pt x="381297" y="85097"/>
                        <a:pt x="470002" y="104427"/>
                      </a:cubicBezTo>
                      <a:cubicBezTo>
                        <a:pt x="459952" y="163576"/>
                        <a:pt x="455894" y="219826"/>
                        <a:pt x="431930" y="27723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6" name="Google Shape;86;p13"/>
                <p:cNvSpPr/>
                <p:nvPr/>
              </p:nvSpPr>
              <p:spPr>
                <a:xfrm>
                  <a:off x="3520951" y="6573259"/>
                  <a:ext cx="2421529" cy="3593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21529" h="359378" extrusionOk="0">
                      <a:moveTo>
                        <a:pt x="2330488" y="313532"/>
                      </a:moveTo>
                      <a:cubicBezTo>
                        <a:pt x="2357158" y="309666"/>
                        <a:pt x="2372038" y="290143"/>
                        <a:pt x="2375130" y="268687"/>
                      </a:cubicBezTo>
                      <a:cubicBezTo>
                        <a:pt x="2391557" y="259602"/>
                        <a:pt x="2406245" y="243752"/>
                        <a:pt x="2412429" y="228675"/>
                      </a:cubicBezTo>
                      <a:cubicBezTo>
                        <a:pt x="2423058" y="203932"/>
                        <a:pt x="2421126" y="177064"/>
                        <a:pt x="2421126" y="150583"/>
                      </a:cubicBezTo>
                      <a:cubicBezTo>
                        <a:pt x="2425571" y="59153"/>
                        <a:pt x="2393876" y="5803"/>
                        <a:pt x="2297634" y="7929"/>
                      </a:cubicBezTo>
                      <a:cubicBezTo>
                        <a:pt x="1623747" y="14695"/>
                        <a:pt x="947153" y="-27444"/>
                        <a:pt x="275005" y="33638"/>
                      </a:cubicBezTo>
                      <a:cubicBezTo>
                        <a:pt x="212970" y="43689"/>
                        <a:pt x="90058" y="22813"/>
                        <a:pt x="68220" y="100325"/>
                      </a:cubicBezTo>
                      <a:cubicBezTo>
                        <a:pt x="68607" y="90081"/>
                        <a:pt x="69186" y="80029"/>
                        <a:pt x="69186" y="69978"/>
                      </a:cubicBezTo>
                      <a:cubicBezTo>
                        <a:pt x="71505" y="66305"/>
                        <a:pt x="70346" y="60313"/>
                        <a:pt x="65321" y="59153"/>
                      </a:cubicBezTo>
                      <a:cubicBezTo>
                        <a:pt x="29375" y="41370"/>
                        <a:pt x="9083" y="208958"/>
                        <a:pt x="2319" y="235827"/>
                      </a:cubicBezTo>
                      <a:cubicBezTo>
                        <a:pt x="-16620" y="321264"/>
                        <a:pt x="84647" y="356638"/>
                        <a:pt x="152867" y="359344"/>
                      </a:cubicBezTo>
                      <a:cubicBezTo>
                        <a:pt x="504208" y="360697"/>
                        <a:pt x="855743" y="322424"/>
                        <a:pt x="1207471" y="316818"/>
                      </a:cubicBezTo>
                      <a:cubicBezTo>
                        <a:pt x="1581423" y="305800"/>
                        <a:pt x="1956729" y="311986"/>
                        <a:pt x="2330488" y="313532"/>
                      </a:cubicBezTo>
                      <a:close/>
                      <a:moveTo>
                        <a:pt x="343611" y="254190"/>
                      </a:moveTo>
                      <a:cubicBezTo>
                        <a:pt x="262057" y="255929"/>
                        <a:pt x="155186" y="287437"/>
                        <a:pt x="75564" y="248391"/>
                      </a:cubicBezTo>
                      <a:cubicBezTo>
                        <a:pt x="61263" y="203160"/>
                        <a:pt x="65514" y="153289"/>
                        <a:pt x="67833" y="104964"/>
                      </a:cubicBezTo>
                      <a:cubicBezTo>
                        <a:pt x="70153" y="111343"/>
                        <a:pt x="81168" y="110570"/>
                        <a:pt x="81168" y="102451"/>
                      </a:cubicBezTo>
                      <a:cubicBezTo>
                        <a:pt x="80588" y="98972"/>
                        <a:pt x="82134" y="95879"/>
                        <a:pt x="84260" y="93367"/>
                      </a:cubicBezTo>
                      <a:cubicBezTo>
                        <a:pt x="94116" y="77903"/>
                        <a:pt x="114988" y="78483"/>
                        <a:pt x="131608" y="75777"/>
                      </a:cubicBezTo>
                      <a:cubicBezTo>
                        <a:pt x="212390" y="72104"/>
                        <a:pt x="292978" y="75777"/>
                        <a:pt x="373953" y="73844"/>
                      </a:cubicBezTo>
                      <a:cubicBezTo>
                        <a:pt x="571075" y="78289"/>
                        <a:pt x="768197" y="87954"/>
                        <a:pt x="965126" y="96846"/>
                      </a:cubicBezTo>
                      <a:cubicBezTo>
                        <a:pt x="1288059" y="102259"/>
                        <a:pt x="1610991" y="119655"/>
                        <a:pt x="1933925" y="115403"/>
                      </a:cubicBezTo>
                      <a:cubicBezTo>
                        <a:pt x="2063793" y="120235"/>
                        <a:pt x="2195788" y="95879"/>
                        <a:pt x="2324497" y="109410"/>
                      </a:cubicBezTo>
                      <a:cubicBezTo>
                        <a:pt x="2326043" y="141691"/>
                        <a:pt x="2329908" y="175325"/>
                        <a:pt x="2325270" y="207219"/>
                      </a:cubicBezTo>
                      <a:cubicBezTo>
                        <a:pt x="2287585" y="202193"/>
                        <a:pt x="2248934" y="204126"/>
                        <a:pt x="2211055" y="201420"/>
                      </a:cubicBezTo>
                      <a:cubicBezTo>
                        <a:pt x="1750330" y="199873"/>
                        <a:pt x="1289218" y="193881"/>
                        <a:pt x="829073" y="223456"/>
                      </a:cubicBezTo>
                      <a:cubicBezTo>
                        <a:pt x="668670" y="233894"/>
                        <a:pt x="505174" y="244332"/>
                        <a:pt x="343611" y="25419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7" name="Google Shape;87;p13"/>
                <p:cNvSpPr/>
                <p:nvPr/>
              </p:nvSpPr>
              <p:spPr>
                <a:xfrm>
                  <a:off x="6029041" y="6557237"/>
                  <a:ext cx="499452" cy="348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9452" h="348315" extrusionOk="0">
                      <a:moveTo>
                        <a:pt x="441401" y="49274"/>
                      </a:moveTo>
                      <a:cubicBezTo>
                        <a:pt x="391154" y="14673"/>
                        <a:pt x="45417" y="-43896"/>
                        <a:pt x="50248" y="53720"/>
                      </a:cubicBezTo>
                      <a:cubicBezTo>
                        <a:pt x="-965" y="102624"/>
                        <a:pt x="1" y="186128"/>
                        <a:pt x="1" y="252622"/>
                      </a:cubicBezTo>
                      <a:cubicBezTo>
                        <a:pt x="6379" y="341926"/>
                        <a:pt x="119048" y="332841"/>
                        <a:pt x="184562" y="344825"/>
                      </a:cubicBezTo>
                      <a:cubicBezTo>
                        <a:pt x="246211" y="350624"/>
                        <a:pt x="308633" y="348884"/>
                        <a:pt x="370282" y="341926"/>
                      </a:cubicBezTo>
                      <a:cubicBezTo>
                        <a:pt x="429032" y="340379"/>
                        <a:pt x="487976" y="310805"/>
                        <a:pt x="496672" y="247597"/>
                      </a:cubicBezTo>
                      <a:cubicBezTo>
                        <a:pt x="504016" y="180136"/>
                        <a:pt x="500344" y="93732"/>
                        <a:pt x="441401" y="49274"/>
                      </a:cubicBezTo>
                      <a:close/>
                      <a:moveTo>
                        <a:pt x="399657" y="234839"/>
                      </a:moveTo>
                      <a:cubicBezTo>
                        <a:pt x="345738" y="240251"/>
                        <a:pt x="291433" y="242764"/>
                        <a:pt x="237321" y="241991"/>
                      </a:cubicBezTo>
                      <a:cubicBezTo>
                        <a:pt x="181469" y="239865"/>
                        <a:pt x="124652" y="241991"/>
                        <a:pt x="69767" y="230973"/>
                      </a:cubicBezTo>
                      <a:lnTo>
                        <a:pt x="69767" y="230973"/>
                      </a:lnTo>
                      <a:cubicBezTo>
                        <a:pt x="51214" y="187095"/>
                        <a:pt x="49861" y="131811"/>
                        <a:pt x="67835" y="87353"/>
                      </a:cubicBezTo>
                      <a:cubicBezTo>
                        <a:pt x="76338" y="93539"/>
                        <a:pt x="86967" y="96438"/>
                        <a:pt x="97789" y="94892"/>
                      </a:cubicBezTo>
                      <a:cubicBezTo>
                        <a:pt x="160212" y="87933"/>
                        <a:pt x="223020" y="98758"/>
                        <a:pt x="285056" y="104750"/>
                      </a:cubicBezTo>
                      <a:cubicBezTo>
                        <a:pt x="400044" y="114802"/>
                        <a:pt x="416857" y="109389"/>
                        <a:pt x="399657" y="2348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8" name="Google Shape;88;p13"/>
                <p:cNvSpPr/>
                <p:nvPr/>
              </p:nvSpPr>
              <p:spPr>
                <a:xfrm>
                  <a:off x="6610176" y="6549681"/>
                  <a:ext cx="483549" cy="373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549" h="373483" extrusionOk="0">
                      <a:moveTo>
                        <a:pt x="443709" y="37886"/>
                      </a:moveTo>
                      <a:cubicBezTo>
                        <a:pt x="357903" y="-13530"/>
                        <a:pt x="250452" y="3673"/>
                        <a:pt x="154597" y="0"/>
                      </a:cubicBezTo>
                      <a:cubicBezTo>
                        <a:pt x="104156" y="3866"/>
                        <a:pt x="6948" y="-4059"/>
                        <a:pt x="10813" y="69201"/>
                      </a:cubicBezTo>
                      <a:cubicBezTo>
                        <a:pt x="-202" y="170102"/>
                        <a:pt x="-28998" y="319134"/>
                        <a:pt x="96620" y="357020"/>
                      </a:cubicBezTo>
                      <a:cubicBezTo>
                        <a:pt x="173729" y="388141"/>
                        <a:pt x="257216" y="367071"/>
                        <a:pt x="336645" y="358953"/>
                      </a:cubicBezTo>
                      <a:cubicBezTo>
                        <a:pt x="390563" y="350834"/>
                        <a:pt x="464001" y="337497"/>
                        <a:pt x="477336" y="274675"/>
                      </a:cubicBezTo>
                      <a:cubicBezTo>
                        <a:pt x="486033" y="218039"/>
                        <a:pt x="485259" y="158310"/>
                        <a:pt x="477143" y="101481"/>
                      </a:cubicBezTo>
                      <a:cubicBezTo>
                        <a:pt x="473664" y="76932"/>
                        <a:pt x="464194" y="52963"/>
                        <a:pt x="443709" y="37886"/>
                      </a:cubicBezTo>
                      <a:close/>
                      <a:moveTo>
                        <a:pt x="371238" y="238529"/>
                      </a:moveTo>
                      <a:cubicBezTo>
                        <a:pt x="316353" y="255732"/>
                        <a:pt x="257602" y="257279"/>
                        <a:pt x="200978" y="266557"/>
                      </a:cubicBezTo>
                      <a:cubicBezTo>
                        <a:pt x="77874" y="275255"/>
                        <a:pt x="88696" y="212627"/>
                        <a:pt x="73428" y="113272"/>
                      </a:cubicBezTo>
                      <a:cubicBezTo>
                        <a:pt x="172763" y="110373"/>
                        <a:pt x="276348" y="97422"/>
                        <a:pt x="374137" y="118878"/>
                      </a:cubicBezTo>
                      <a:cubicBezTo>
                        <a:pt x="376069" y="158697"/>
                        <a:pt x="373170" y="198709"/>
                        <a:pt x="371238" y="23852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9" name="Google Shape;89;p13"/>
                <p:cNvSpPr/>
                <p:nvPr/>
              </p:nvSpPr>
              <p:spPr>
                <a:xfrm>
                  <a:off x="7235731" y="6650196"/>
                  <a:ext cx="494629" cy="21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629" h="213854" extrusionOk="0">
                      <a:moveTo>
                        <a:pt x="246219" y="0"/>
                      </a:moveTo>
                      <a:cubicBezTo>
                        <a:pt x="199837" y="8118"/>
                        <a:pt x="-37289" y="-5606"/>
                        <a:pt x="5034" y="77899"/>
                      </a:cubicBezTo>
                      <a:cubicBezTo>
                        <a:pt x="7160" y="105347"/>
                        <a:pt x="-2310" y="134341"/>
                        <a:pt x="5034" y="160823"/>
                      </a:cubicBezTo>
                      <a:cubicBezTo>
                        <a:pt x="28031" y="206248"/>
                        <a:pt x="89294" y="205282"/>
                        <a:pt x="133550" y="211660"/>
                      </a:cubicBezTo>
                      <a:cubicBezTo>
                        <a:pt x="189015" y="217266"/>
                        <a:pt x="244479" y="210500"/>
                        <a:pt x="300138" y="209341"/>
                      </a:cubicBezTo>
                      <a:cubicBezTo>
                        <a:pt x="355023" y="206635"/>
                        <a:pt x="415512" y="208374"/>
                        <a:pt x="464213" y="180346"/>
                      </a:cubicBezTo>
                      <a:cubicBezTo>
                        <a:pt x="499965" y="152898"/>
                        <a:pt x="500931" y="99934"/>
                        <a:pt x="483925" y="61662"/>
                      </a:cubicBezTo>
                      <a:cubicBezTo>
                        <a:pt x="449139" y="-10245"/>
                        <a:pt x="315018" y="2319"/>
                        <a:pt x="246219" y="0"/>
                      </a:cubicBezTo>
                      <a:close/>
                      <a:moveTo>
                        <a:pt x="424789" y="121777"/>
                      </a:moveTo>
                      <a:cubicBezTo>
                        <a:pt x="328740" y="133761"/>
                        <a:pt x="230758" y="141107"/>
                        <a:pt x="133743" y="145359"/>
                      </a:cubicBezTo>
                      <a:cubicBezTo>
                        <a:pt x="102822" y="143813"/>
                        <a:pt x="67456" y="149612"/>
                        <a:pt x="39820" y="133761"/>
                      </a:cubicBezTo>
                      <a:cubicBezTo>
                        <a:pt x="29964" y="121004"/>
                        <a:pt x="31123" y="106313"/>
                        <a:pt x="27451" y="90077"/>
                      </a:cubicBezTo>
                      <a:cubicBezTo>
                        <a:pt x="129491" y="63401"/>
                        <a:pt x="237522" y="55283"/>
                        <a:pt x="343427" y="59342"/>
                      </a:cubicBezTo>
                      <a:cubicBezTo>
                        <a:pt x="370097" y="61468"/>
                        <a:pt x="400632" y="66301"/>
                        <a:pt x="426141" y="76546"/>
                      </a:cubicBezTo>
                      <a:cubicBezTo>
                        <a:pt x="432325" y="90463"/>
                        <a:pt x="430586" y="108053"/>
                        <a:pt x="424789" y="12177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0" name="Google Shape;90;p13"/>
                <p:cNvSpPr/>
                <p:nvPr/>
              </p:nvSpPr>
              <p:spPr>
                <a:xfrm>
                  <a:off x="7808910" y="6644590"/>
                  <a:ext cx="458122" cy="2062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8122" h="206206" extrusionOk="0">
                      <a:moveTo>
                        <a:pt x="294361" y="0"/>
                      </a:moveTo>
                      <a:cubicBezTo>
                        <a:pt x="242568" y="5799"/>
                        <a:pt x="-4608" y="-13531"/>
                        <a:pt x="12786" y="66108"/>
                      </a:cubicBezTo>
                      <a:cubicBezTo>
                        <a:pt x="-31277" y="166236"/>
                        <a:pt x="45639" y="205282"/>
                        <a:pt x="135311" y="205861"/>
                      </a:cubicBezTo>
                      <a:cubicBezTo>
                        <a:pt x="230007" y="207021"/>
                        <a:pt x="329921" y="206828"/>
                        <a:pt x="420751" y="178800"/>
                      </a:cubicBezTo>
                      <a:cubicBezTo>
                        <a:pt x="453412" y="158697"/>
                        <a:pt x="459596" y="114045"/>
                        <a:pt x="457857" y="78672"/>
                      </a:cubicBezTo>
                      <a:cubicBezTo>
                        <a:pt x="446262" y="3866"/>
                        <a:pt x="354271" y="1160"/>
                        <a:pt x="294361" y="0"/>
                      </a:cubicBezTo>
                      <a:close/>
                      <a:moveTo>
                        <a:pt x="375916" y="107473"/>
                      </a:moveTo>
                      <a:cubicBezTo>
                        <a:pt x="320451" y="106313"/>
                        <a:pt x="266146" y="114819"/>
                        <a:pt x="211067" y="119844"/>
                      </a:cubicBezTo>
                      <a:cubicBezTo>
                        <a:pt x="160241" y="121197"/>
                        <a:pt x="106322" y="132022"/>
                        <a:pt x="57041" y="116365"/>
                      </a:cubicBezTo>
                      <a:cubicBezTo>
                        <a:pt x="45446" y="110952"/>
                        <a:pt x="42741" y="96649"/>
                        <a:pt x="40035" y="85244"/>
                      </a:cubicBezTo>
                      <a:cubicBezTo>
                        <a:pt x="103037" y="76159"/>
                        <a:pt x="159661" y="73840"/>
                        <a:pt x="225755" y="71133"/>
                      </a:cubicBezTo>
                      <a:cubicBezTo>
                        <a:pt x="277162" y="71133"/>
                        <a:pt x="334559" y="61082"/>
                        <a:pt x="382873" y="81765"/>
                      </a:cubicBezTo>
                      <a:cubicBezTo>
                        <a:pt x="380941" y="90463"/>
                        <a:pt x="378622" y="98968"/>
                        <a:pt x="375916" y="10747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1" name="Google Shape;91;p13"/>
                <p:cNvSpPr/>
                <p:nvPr/>
              </p:nvSpPr>
              <p:spPr>
                <a:xfrm>
                  <a:off x="8361249" y="6600445"/>
                  <a:ext cx="437937" cy="218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37" h="218040" extrusionOk="0">
                      <a:moveTo>
                        <a:pt x="401609" y="19983"/>
                      </a:moveTo>
                      <a:cubicBezTo>
                        <a:pt x="342279" y="-11331"/>
                        <a:pt x="269035" y="2973"/>
                        <a:pt x="204680" y="5099"/>
                      </a:cubicBezTo>
                      <a:cubicBezTo>
                        <a:pt x="158492" y="8579"/>
                        <a:pt x="112110" y="11864"/>
                        <a:pt x="66115" y="17664"/>
                      </a:cubicBezTo>
                      <a:cubicBezTo>
                        <a:pt x="40025" y="20756"/>
                        <a:pt x="-11575" y="23462"/>
                        <a:pt x="2340" y="62509"/>
                      </a:cubicBezTo>
                      <a:cubicBezTo>
                        <a:pt x="-752" y="123397"/>
                        <a:pt x="9104" y="185639"/>
                        <a:pt x="76164" y="206322"/>
                      </a:cubicBezTo>
                      <a:cubicBezTo>
                        <a:pt x="119840" y="223331"/>
                        <a:pt x="167575" y="217919"/>
                        <a:pt x="213183" y="214054"/>
                      </a:cubicBezTo>
                      <a:cubicBezTo>
                        <a:pt x="281017" y="209028"/>
                        <a:pt x="360252" y="205935"/>
                        <a:pt x="414171" y="159737"/>
                      </a:cubicBezTo>
                      <a:cubicBezTo>
                        <a:pt x="448764" y="120498"/>
                        <a:pt x="446445" y="50911"/>
                        <a:pt x="401609" y="19983"/>
                      </a:cubicBezTo>
                      <a:close/>
                      <a:moveTo>
                        <a:pt x="357160" y="99041"/>
                      </a:moveTo>
                      <a:cubicBezTo>
                        <a:pt x="281403" y="118371"/>
                        <a:pt x="202168" y="114312"/>
                        <a:pt x="125638" y="130163"/>
                      </a:cubicBezTo>
                      <a:cubicBezTo>
                        <a:pt x="85247" y="134415"/>
                        <a:pt x="45436" y="125330"/>
                        <a:pt x="39252" y="78746"/>
                      </a:cubicBezTo>
                      <a:cubicBezTo>
                        <a:pt x="74811" y="79905"/>
                        <a:pt x="409339" y="22882"/>
                        <a:pt x="357160" y="9904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2" name="Google Shape;92;p13"/>
                <p:cNvSpPr/>
                <p:nvPr/>
              </p:nvSpPr>
              <p:spPr>
                <a:xfrm>
                  <a:off x="7830075" y="6492465"/>
                  <a:ext cx="393925" cy="1285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3925" h="128591" extrusionOk="0">
                      <a:moveTo>
                        <a:pt x="67571" y="127576"/>
                      </a:moveTo>
                      <a:cubicBezTo>
                        <a:pt x="131926" y="127576"/>
                        <a:pt x="196087" y="125450"/>
                        <a:pt x="260442" y="127769"/>
                      </a:cubicBezTo>
                      <a:cubicBezTo>
                        <a:pt x="296967" y="124870"/>
                        <a:pt x="339291" y="136661"/>
                        <a:pt x="371565" y="116365"/>
                      </a:cubicBezTo>
                      <a:cubicBezTo>
                        <a:pt x="393210" y="98388"/>
                        <a:pt x="403645" y="60115"/>
                        <a:pt x="382000" y="38272"/>
                      </a:cubicBezTo>
                      <a:cubicBezTo>
                        <a:pt x="295615" y="-14691"/>
                        <a:pt x="182366" y="5219"/>
                        <a:pt x="84964" y="0"/>
                      </a:cubicBezTo>
                      <a:cubicBezTo>
                        <a:pt x="62160" y="773"/>
                        <a:pt x="38969" y="-2127"/>
                        <a:pt x="17131" y="5799"/>
                      </a:cubicBezTo>
                      <a:cubicBezTo>
                        <a:pt x="-2388" y="12951"/>
                        <a:pt x="-4900" y="42719"/>
                        <a:pt x="12686" y="53157"/>
                      </a:cubicBezTo>
                      <a:cubicBezTo>
                        <a:pt x="-19201" y="108439"/>
                        <a:pt x="12686" y="129316"/>
                        <a:pt x="67571" y="127576"/>
                      </a:cubicBezTo>
                      <a:close/>
                      <a:moveTo>
                        <a:pt x="30079" y="82731"/>
                      </a:moveTo>
                      <a:cubicBezTo>
                        <a:pt x="30659" y="74226"/>
                        <a:pt x="32012" y="65914"/>
                        <a:pt x="33751" y="57602"/>
                      </a:cubicBezTo>
                      <a:cubicBezTo>
                        <a:pt x="133858" y="49678"/>
                        <a:pt x="241116" y="48711"/>
                        <a:pt x="338905" y="74999"/>
                      </a:cubicBezTo>
                      <a:cubicBezTo>
                        <a:pt x="239184" y="74999"/>
                        <a:pt x="139656" y="76739"/>
                        <a:pt x="40129" y="85244"/>
                      </a:cubicBezTo>
                      <a:lnTo>
                        <a:pt x="43028" y="85051"/>
                      </a:lnTo>
                      <a:cubicBezTo>
                        <a:pt x="38776" y="85244"/>
                        <a:pt x="34525" y="85437"/>
                        <a:pt x="30079" y="85244"/>
                      </a:cubicBezTo>
                      <a:cubicBezTo>
                        <a:pt x="29886" y="84471"/>
                        <a:pt x="30079" y="83505"/>
                        <a:pt x="30079" y="8273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3" name="Google Shape;93;p13"/>
                <p:cNvSpPr/>
                <p:nvPr/>
              </p:nvSpPr>
              <p:spPr>
                <a:xfrm>
                  <a:off x="1046878" y="6268132"/>
                  <a:ext cx="905361" cy="3289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5361" h="328907" extrusionOk="0">
                      <a:moveTo>
                        <a:pt x="166003" y="328907"/>
                      </a:moveTo>
                      <a:cubicBezTo>
                        <a:pt x="315198" y="324075"/>
                        <a:pt x="464586" y="320402"/>
                        <a:pt x="613974" y="321755"/>
                      </a:cubicBezTo>
                      <a:cubicBezTo>
                        <a:pt x="673497" y="321948"/>
                        <a:pt x="732827" y="322335"/>
                        <a:pt x="792350" y="322528"/>
                      </a:cubicBezTo>
                      <a:cubicBezTo>
                        <a:pt x="809163" y="322335"/>
                        <a:pt x="825010" y="320209"/>
                        <a:pt x="839698" y="311124"/>
                      </a:cubicBezTo>
                      <a:cubicBezTo>
                        <a:pt x="882408" y="280583"/>
                        <a:pt x="891877" y="221627"/>
                        <a:pt x="901927" y="173303"/>
                      </a:cubicBezTo>
                      <a:cubicBezTo>
                        <a:pt x="910430" y="128071"/>
                        <a:pt x="905019" y="75108"/>
                        <a:pt x="864242" y="46693"/>
                      </a:cubicBezTo>
                      <a:cubicBezTo>
                        <a:pt x="706930" y="-32752"/>
                        <a:pt x="518698" y="11706"/>
                        <a:pt x="349791" y="18665"/>
                      </a:cubicBezTo>
                      <a:cubicBezTo>
                        <a:pt x="287755" y="20984"/>
                        <a:pt x="209486" y="25624"/>
                        <a:pt x="144359" y="33935"/>
                      </a:cubicBezTo>
                      <a:cubicBezTo>
                        <a:pt x="113244" y="32582"/>
                        <a:pt x="76525" y="47853"/>
                        <a:pt x="79424" y="84193"/>
                      </a:cubicBezTo>
                      <a:cubicBezTo>
                        <a:pt x="63770" y="86126"/>
                        <a:pt x="61258" y="107775"/>
                        <a:pt x="53141" y="119180"/>
                      </a:cubicBezTo>
                      <a:cubicBezTo>
                        <a:pt x="-38656" y="275557"/>
                        <a:pt x="-17977" y="319435"/>
                        <a:pt x="166003" y="328907"/>
                      </a:cubicBezTo>
                      <a:close/>
                      <a:moveTo>
                        <a:pt x="89860" y="109515"/>
                      </a:moveTo>
                      <a:cubicBezTo>
                        <a:pt x="129671" y="143922"/>
                        <a:pt x="202916" y="117826"/>
                        <a:pt x="252776" y="123046"/>
                      </a:cubicBezTo>
                      <a:cubicBezTo>
                        <a:pt x="437530" y="135416"/>
                        <a:pt x="630400" y="62350"/>
                        <a:pt x="810129" y="121113"/>
                      </a:cubicBezTo>
                      <a:cubicBezTo>
                        <a:pt x="813222" y="155326"/>
                        <a:pt x="797568" y="189347"/>
                        <a:pt x="785972" y="221240"/>
                      </a:cubicBezTo>
                      <a:cubicBezTo>
                        <a:pt x="583632" y="215635"/>
                        <a:pt x="381099" y="217181"/>
                        <a:pt x="179918" y="241150"/>
                      </a:cubicBezTo>
                      <a:cubicBezTo>
                        <a:pt x="140880" y="241730"/>
                        <a:pt x="101262" y="242696"/>
                        <a:pt x="63191" y="232259"/>
                      </a:cubicBezTo>
                      <a:cubicBezTo>
                        <a:pt x="64157" y="189926"/>
                        <a:pt x="82710" y="150687"/>
                        <a:pt x="89860" y="1095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4" name="Google Shape;94;p13"/>
                <p:cNvSpPr/>
                <p:nvPr/>
              </p:nvSpPr>
              <p:spPr>
                <a:xfrm>
                  <a:off x="2002793" y="6228449"/>
                  <a:ext cx="438574" cy="3400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574" h="340029" extrusionOk="0">
                      <a:moveTo>
                        <a:pt x="298513" y="338822"/>
                      </a:moveTo>
                      <a:cubicBezTo>
                        <a:pt x="329434" y="339402"/>
                        <a:pt x="360548" y="327804"/>
                        <a:pt x="380647" y="303642"/>
                      </a:cubicBezTo>
                      <a:cubicBezTo>
                        <a:pt x="421811" y="254738"/>
                        <a:pt x="475729" y="64340"/>
                        <a:pt x="402098" y="29546"/>
                      </a:cubicBezTo>
                      <a:cubicBezTo>
                        <a:pt x="338517" y="-1188"/>
                        <a:pt x="263919" y="6737"/>
                        <a:pt x="195120" y="1132"/>
                      </a:cubicBezTo>
                      <a:cubicBezTo>
                        <a:pt x="140621" y="1905"/>
                        <a:pt x="73754" y="-10659"/>
                        <a:pt x="31818" y="32446"/>
                      </a:cubicBezTo>
                      <a:cubicBezTo>
                        <a:pt x="6694" y="61440"/>
                        <a:pt x="-7220" y="120009"/>
                        <a:pt x="28146" y="145911"/>
                      </a:cubicBezTo>
                      <a:cubicBezTo>
                        <a:pt x="-16303" y="259184"/>
                        <a:pt x="-23067" y="328191"/>
                        <a:pt x="120909" y="336889"/>
                      </a:cubicBezTo>
                      <a:cubicBezTo>
                        <a:pt x="180046" y="341721"/>
                        <a:pt x="239183" y="339788"/>
                        <a:pt x="298513" y="338822"/>
                      </a:cubicBezTo>
                      <a:close/>
                      <a:moveTo>
                        <a:pt x="72208" y="177226"/>
                      </a:moveTo>
                      <a:cubicBezTo>
                        <a:pt x="72595" y="167561"/>
                        <a:pt x="73368" y="157509"/>
                        <a:pt x="73368" y="147651"/>
                      </a:cubicBezTo>
                      <a:cubicBezTo>
                        <a:pt x="89215" y="140886"/>
                        <a:pt x="93467" y="123489"/>
                        <a:pt x="101777" y="110152"/>
                      </a:cubicBezTo>
                      <a:cubicBezTo>
                        <a:pt x="184297" y="103772"/>
                        <a:pt x="268944" y="99134"/>
                        <a:pt x="351465" y="107252"/>
                      </a:cubicBezTo>
                      <a:cubicBezTo>
                        <a:pt x="343541" y="154996"/>
                        <a:pt x="339870" y="207960"/>
                        <a:pt x="310494" y="248165"/>
                      </a:cubicBezTo>
                      <a:cubicBezTo>
                        <a:pt x="276288" y="250485"/>
                        <a:pt x="241502" y="247972"/>
                        <a:pt x="207102" y="250099"/>
                      </a:cubicBezTo>
                      <a:cubicBezTo>
                        <a:pt x="161686" y="250292"/>
                        <a:pt x="115498" y="253771"/>
                        <a:pt x="70662" y="244299"/>
                      </a:cubicBezTo>
                      <a:cubicBezTo>
                        <a:pt x="70083" y="222070"/>
                        <a:pt x="71242" y="199648"/>
                        <a:pt x="72208" y="1772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5" name="Google Shape;95;p13"/>
                <p:cNvSpPr/>
                <p:nvPr/>
              </p:nvSpPr>
              <p:spPr>
                <a:xfrm>
                  <a:off x="2530091" y="6234015"/>
                  <a:ext cx="504724" cy="346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724" h="346739" extrusionOk="0">
                      <a:moveTo>
                        <a:pt x="285858" y="7937"/>
                      </a:moveTo>
                      <a:cubicBezTo>
                        <a:pt x="228461" y="7937"/>
                        <a:pt x="80426" y="-27630"/>
                        <a:pt x="68057" y="51816"/>
                      </a:cubicBezTo>
                      <a:cubicBezTo>
                        <a:pt x="9694" y="92021"/>
                        <a:pt x="-4607" y="170887"/>
                        <a:pt x="1190" y="237381"/>
                      </a:cubicBezTo>
                      <a:cubicBezTo>
                        <a:pt x="27280" y="363411"/>
                        <a:pt x="211454" y="334416"/>
                        <a:pt x="308663" y="345047"/>
                      </a:cubicBezTo>
                      <a:cubicBezTo>
                        <a:pt x="409350" y="357805"/>
                        <a:pt x="474670" y="297303"/>
                        <a:pt x="494576" y="201621"/>
                      </a:cubicBezTo>
                      <a:cubicBezTo>
                        <a:pt x="503852" y="161028"/>
                        <a:pt x="513708" y="113671"/>
                        <a:pt x="489938" y="76171"/>
                      </a:cubicBezTo>
                      <a:cubicBezTo>
                        <a:pt x="445102" y="11417"/>
                        <a:pt x="355431" y="17602"/>
                        <a:pt x="285858" y="7937"/>
                      </a:cubicBezTo>
                      <a:close/>
                      <a:moveTo>
                        <a:pt x="238510" y="242020"/>
                      </a:moveTo>
                      <a:cubicBezTo>
                        <a:pt x="184785" y="237381"/>
                        <a:pt x="119270" y="253231"/>
                        <a:pt x="73082" y="221337"/>
                      </a:cubicBezTo>
                      <a:cubicBezTo>
                        <a:pt x="57428" y="179585"/>
                        <a:pt x="61100" y="129908"/>
                        <a:pt x="83904" y="91441"/>
                      </a:cubicBezTo>
                      <a:cubicBezTo>
                        <a:pt x="108448" y="112318"/>
                        <a:pt x="144201" y="100720"/>
                        <a:pt x="173769" y="103813"/>
                      </a:cubicBezTo>
                      <a:cubicBezTo>
                        <a:pt x="251652" y="110191"/>
                        <a:pt x="335332" y="99174"/>
                        <a:pt x="409736" y="125848"/>
                      </a:cubicBezTo>
                      <a:cubicBezTo>
                        <a:pt x="381907" y="259610"/>
                        <a:pt x="362001" y="244726"/>
                        <a:pt x="238510" y="2420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6" name="Google Shape;96;p13"/>
                <p:cNvSpPr/>
                <p:nvPr/>
              </p:nvSpPr>
              <p:spPr>
                <a:xfrm>
                  <a:off x="3126900" y="6231744"/>
                  <a:ext cx="489714" cy="335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9714" h="335987" extrusionOk="0">
                      <a:moveTo>
                        <a:pt x="442366" y="256855"/>
                      </a:moveTo>
                      <a:cubicBezTo>
                        <a:pt x="470195" y="201186"/>
                        <a:pt x="489907" y="138171"/>
                        <a:pt x="489714" y="75736"/>
                      </a:cubicBezTo>
                      <a:cubicBezTo>
                        <a:pt x="472514" y="-10861"/>
                        <a:pt x="349795" y="8662"/>
                        <a:pt x="283508" y="1896"/>
                      </a:cubicBezTo>
                      <a:cubicBezTo>
                        <a:pt x="207751" y="7116"/>
                        <a:pt x="110929" y="-20333"/>
                        <a:pt x="51793" y="39203"/>
                      </a:cubicBezTo>
                      <a:cubicBezTo>
                        <a:pt x="35559" y="59306"/>
                        <a:pt x="21645" y="88880"/>
                        <a:pt x="31694" y="114589"/>
                      </a:cubicBezTo>
                      <a:cubicBezTo>
                        <a:pt x="19905" y="149382"/>
                        <a:pt x="6764" y="184562"/>
                        <a:pt x="0" y="220515"/>
                      </a:cubicBezTo>
                      <a:cubicBezTo>
                        <a:pt x="1739" y="316391"/>
                        <a:pt x="152093" y="320644"/>
                        <a:pt x="222825" y="332435"/>
                      </a:cubicBezTo>
                      <a:cubicBezTo>
                        <a:pt x="302447" y="341520"/>
                        <a:pt x="401588" y="338620"/>
                        <a:pt x="442366" y="256855"/>
                      </a:cubicBezTo>
                      <a:close/>
                      <a:moveTo>
                        <a:pt x="299355" y="239652"/>
                      </a:moveTo>
                      <a:cubicBezTo>
                        <a:pt x="219540" y="238879"/>
                        <a:pt x="131995" y="245257"/>
                        <a:pt x="57011" y="217423"/>
                      </a:cubicBezTo>
                      <a:cubicBezTo>
                        <a:pt x="55078" y="189395"/>
                        <a:pt x="58943" y="161366"/>
                        <a:pt x="63002" y="133725"/>
                      </a:cubicBezTo>
                      <a:cubicBezTo>
                        <a:pt x="87739" y="135272"/>
                        <a:pt x="91990" y="104151"/>
                        <a:pt x="113442" y="99125"/>
                      </a:cubicBezTo>
                      <a:cubicBezTo>
                        <a:pt x="207365" y="91393"/>
                        <a:pt x="305733" y="85981"/>
                        <a:pt x="399849" y="99318"/>
                      </a:cubicBezTo>
                      <a:cubicBezTo>
                        <a:pt x="382649" y="154021"/>
                        <a:pt x="375112" y="246031"/>
                        <a:pt x="299355" y="23965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7" name="Google Shape;97;p13"/>
                <p:cNvSpPr/>
                <p:nvPr/>
              </p:nvSpPr>
              <p:spPr>
                <a:xfrm>
                  <a:off x="3698016" y="6224803"/>
                  <a:ext cx="578537" cy="3241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8537" h="324192" extrusionOk="0">
                      <a:moveTo>
                        <a:pt x="180461" y="323718"/>
                      </a:moveTo>
                      <a:cubicBezTo>
                        <a:pt x="278636" y="321979"/>
                        <a:pt x="375844" y="305742"/>
                        <a:pt x="474212" y="307482"/>
                      </a:cubicBezTo>
                      <a:cubicBezTo>
                        <a:pt x="545910" y="295690"/>
                        <a:pt x="563304" y="208514"/>
                        <a:pt x="573933" y="148205"/>
                      </a:cubicBezTo>
                      <a:cubicBezTo>
                        <a:pt x="588234" y="92148"/>
                        <a:pt x="569488" y="43824"/>
                        <a:pt x="514023" y="22368"/>
                      </a:cubicBezTo>
                      <a:cubicBezTo>
                        <a:pt x="439426" y="-6240"/>
                        <a:pt x="356518" y="3618"/>
                        <a:pt x="278249" y="139"/>
                      </a:cubicBezTo>
                      <a:cubicBezTo>
                        <a:pt x="214668" y="3812"/>
                        <a:pt x="76489" y="-18611"/>
                        <a:pt x="62574" y="66246"/>
                      </a:cubicBezTo>
                      <a:cubicBezTo>
                        <a:pt x="33392" y="86156"/>
                        <a:pt x="21990" y="124816"/>
                        <a:pt x="10588" y="156710"/>
                      </a:cubicBezTo>
                      <a:cubicBezTo>
                        <a:pt x="-36180" y="271915"/>
                        <a:pt x="81320" y="330097"/>
                        <a:pt x="180461" y="323718"/>
                      </a:cubicBezTo>
                      <a:close/>
                      <a:moveTo>
                        <a:pt x="76875" y="104520"/>
                      </a:moveTo>
                      <a:cubicBezTo>
                        <a:pt x="78421" y="104520"/>
                        <a:pt x="79967" y="103940"/>
                        <a:pt x="81127" y="102780"/>
                      </a:cubicBezTo>
                      <a:cubicBezTo>
                        <a:pt x="94075" y="112638"/>
                        <a:pt x="110116" y="112638"/>
                        <a:pt x="125190" y="108772"/>
                      </a:cubicBezTo>
                      <a:cubicBezTo>
                        <a:pt x="177562" y="98914"/>
                        <a:pt x="233220" y="104133"/>
                        <a:pt x="286366" y="104133"/>
                      </a:cubicBezTo>
                      <a:cubicBezTo>
                        <a:pt x="349948" y="107033"/>
                        <a:pt x="416621" y="100073"/>
                        <a:pt x="478270" y="118243"/>
                      </a:cubicBezTo>
                      <a:cubicBezTo>
                        <a:pt x="473246" y="150524"/>
                        <a:pt x="467255" y="183578"/>
                        <a:pt x="453147" y="213152"/>
                      </a:cubicBezTo>
                      <a:cubicBezTo>
                        <a:pt x="363282" y="210833"/>
                        <a:pt x="274771" y="224750"/>
                        <a:pt x="185679" y="234222"/>
                      </a:cubicBezTo>
                      <a:cubicBezTo>
                        <a:pt x="73783" y="243500"/>
                        <a:pt x="43055" y="216825"/>
                        <a:pt x="76875" y="1045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8" name="Google Shape;98;p13"/>
                <p:cNvSpPr/>
                <p:nvPr/>
              </p:nvSpPr>
              <p:spPr>
                <a:xfrm>
                  <a:off x="4976990" y="6230779"/>
                  <a:ext cx="512025" cy="3016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025" h="301657" extrusionOk="0">
                      <a:moveTo>
                        <a:pt x="226072" y="300345"/>
                      </a:moveTo>
                      <a:cubicBezTo>
                        <a:pt x="298157" y="298412"/>
                        <a:pt x="381837" y="313489"/>
                        <a:pt x="445998" y="274637"/>
                      </a:cubicBezTo>
                      <a:cubicBezTo>
                        <a:pt x="497405" y="231338"/>
                        <a:pt x="549391" y="94484"/>
                        <a:pt x="474600" y="52732"/>
                      </a:cubicBezTo>
                      <a:cubicBezTo>
                        <a:pt x="369082" y="5954"/>
                        <a:pt x="245398" y="8273"/>
                        <a:pt x="131569" y="348"/>
                      </a:cubicBezTo>
                      <a:cubicBezTo>
                        <a:pt x="75718" y="-3904"/>
                        <a:pt x="-39463" y="30889"/>
                        <a:pt x="21219" y="101636"/>
                      </a:cubicBezTo>
                      <a:cubicBezTo>
                        <a:pt x="-56277" y="271351"/>
                        <a:pt x="93691" y="293386"/>
                        <a:pt x="226072" y="300345"/>
                      </a:cubicBezTo>
                      <a:close/>
                      <a:moveTo>
                        <a:pt x="251968" y="110334"/>
                      </a:moveTo>
                      <a:cubicBezTo>
                        <a:pt x="305887" y="114780"/>
                        <a:pt x="362125" y="113620"/>
                        <a:pt x="414111" y="130630"/>
                      </a:cubicBezTo>
                      <a:cubicBezTo>
                        <a:pt x="408700" y="153246"/>
                        <a:pt x="401549" y="176635"/>
                        <a:pt x="386669" y="194805"/>
                      </a:cubicBezTo>
                      <a:cubicBezTo>
                        <a:pt x="344345" y="202730"/>
                        <a:pt x="300089" y="198477"/>
                        <a:pt x="257186" y="202344"/>
                      </a:cubicBezTo>
                      <a:cubicBezTo>
                        <a:pt x="195731" y="199831"/>
                        <a:pt x="124612" y="213362"/>
                        <a:pt x="69534" y="180888"/>
                      </a:cubicBezTo>
                      <a:cubicBezTo>
                        <a:pt x="55813" y="161558"/>
                        <a:pt x="58324" y="136623"/>
                        <a:pt x="55426" y="113427"/>
                      </a:cubicBezTo>
                      <a:cubicBezTo>
                        <a:pt x="119394" y="98350"/>
                        <a:pt x="186647" y="109174"/>
                        <a:pt x="251968" y="11033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9" name="Google Shape;99;p13"/>
                <p:cNvSpPr/>
                <p:nvPr/>
              </p:nvSpPr>
              <p:spPr>
                <a:xfrm>
                  <a:off x="5600591" y="6229364"/>
                  <a:ext cx="541244" cy="2940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1244" h="294029" extrusionOk="0">
                      <a:moveTo>
                        <a:pt x="184947" y="288229"/>
                      </a:moveTo>
                      <a:cubicBezTo>
                        <a:pt x="259738" y="293642"/>
                        <a:pt x="334915" y="296348"/>
                        <a:pt x="409705" y="291516"/>
                      </a:cubicBezTo>
                      <a:cubicBezTo>
                        <a:pt x="443912" y="290742"/>
                        <a:pt x="481597" y="283204"/>
                        <a:pt x="502276" y="253049"/>
                      </a:cubicBezTo>
                      <a:cubicBezTo>
                        <a:pt x="534549" y="205305"/>
                        <a:pt x="546725" y="141903"/>
                        <a:pt x="538994" y="85074"/>
                      </a:cubicBezTo>
                      <a:cubicBezTo>
                        <a:pt x="529525" y="52407"/>
                        <a:pt x="495898" y="35977"/>
                        <a:pt x="465557" y="27472"/>
                      </a:cubicBezTo>
                      <a:cubicBezTo>
                        <a:pt x="354627" y="4469"/>
                        <a:pt x="239446" y="6789"/>
                        <a:pt x="126777" y="1763"/>
                      </a:cubicBezTo>
                      <a:cubicBezTo>
                        <a:pt x="80009" y="-5775"/>
                        <a:pt x="-2899" y="9495"/>
                        <a:pt x="23577" y="74249"/>
                      </a:cubicBezTo>
                      <a:cubicBezTo>
                        <a:pt x="9663" y="108270"/>
                        <a:pt x="5798" y="145576"/>
                        <a:pt x="0" y="181723"/>
                      </a:cubicBezTo>
                      <a:cubicBezTo>
                        <a:pt x="3672" y="268513"/>
                        <a:pt x="116534" y="283784"/>
                        <a:pt x="184947" y="288229"/>
                      </a:cubicBezTo>
                      <a:close/>
                      <a:moveTo>
                        <a:pt x="452995" y="116968"/>
                      </a:moveTo>
                      <a:cubicBezTo>
                        <a:pt x="448937" y="143644"/>
                        <a:pt x="441786" y="170705"/>
                        <a:pt x="428065" y="194287"/>
                      </a:cubicBezTo>
                      <a:cubicBezTo>
                        <a:pt x="378204" y="198733"/>
                        <a:pt x="327765" y="196027"/>
                        <a:pt x="277711" y="198153"/>
                      </a:cubicBezTo>
                      <a:cubicBezTo>
                        <a:pt x="206785" y="195254"/>
                        <a:pt x="126970" y="214390"/>
                        <a:pt x="61456" y="181723"/>
                      </a:cubicBezTo>
                      <a:cubicBezTo>
                        <a:pt x="48121" y="156788"/>
                        <a:pt x="51214" y="123734"/>
                        <a:pt x="47348" y="95706"/>
                      </a:cubicBezTo>
                      <a:cubicBezTo>
                        <a:pt x="182048" y="104017"/>
                        <a:pt x="319261" y="84688"/>
                        <a:pt x="452995" y="11696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0" name="Google Shape;100;p13"/>
                <p:cNvSpPr/>
                <p:nvPr/>
              </p:nvSpPr>
              <p:spPr>
                <a:xfrm>
                  <a:off x="6225738" y="6232817"/>
                  <a:ext cx="430299" cy="2742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0299" h="274237" extrusionOk="0">
                      <a:moveTo>
                        <a:pt x="410905" y="46828"/>
                      </a:moveTo>
                      <a:cubicBezTo>
                        <a:pt x="386555" y="23053"/>
                        <a:pt x="350416" y="18413"/>
                        <a:pt x="318335" y="13774"/>
                      </a:cubicBezTo>
                      <a:cubicBezTo>
                        <a:pt x="259005" y="7589"/>
                        <a:pt x="199675" y="-723"/>
                        <a:pt x="139765" y="50"/>
                      </a:cubicBezTo>
                      <a:cubicBezTo>
                        <a:pt x="101307" y="2950"/>
                        <a:pt x="25937" y="-11935"/>
                        <a:pt x="23038" y="43735"/>
                      </a:cubicBezTo>
                      <a:cubicBezTo>
                        <a:pt x="7964" y="53207"/>
                        <a:pt x="12989" y="75629"/>
                        <a:pt x="9317" y="90900"/>
                      </a:cubicBezTo>
                      <a:cubicBezTo>
                        <a:pt x="7191" y="125500"/>
                        <a:pt x="-7110" y="160873"/>
                        <a:pt x="4485" y="195087"/>
                      </a:cubicBezTo>
                      <a:cubicBezTo>
                        <a:pt x="43137" y="283617"/>
                        <a:pt x="233688" y="262548"/>
                        <a:pt x="318722" y="273759"/>
                      </a:cubicBezTo>
                      <a:cubicBezTo>
                        <a:pt x="360272" y="278591"/>
                        <a:pt x="392353" y="246117"/>
                        <a:pt x="405687" y="209584"/>
                      </a:cubicBezTo>
                      <a:cubicBezTo>
                        <a:pt x="421728" y="160100"/>
                        <a:pt x="449170" y="91479"/>
                        <a:pt x="410905" y="46828"/>
                      </a:cubicBezTo>
                      <a:close/>
                      <a:moveTo>
                        <a:pt x="319881" y="186582"/>
                      </a:moveTo>
                      <a:cubicBezTo>
                        <a:pt x="292439" y="185422"/>
                        <a:pt x="264803" y="184069"/>
                        <a:pt x="237360" y="183875"/>
                      </a:cubicBezTo>
                      <a:cubicBezTo>
                        <a:pt x="179576" y="181750"/>
                        <a:pt x="117348" y="188128"/>
                        <a:pt x="62656" y="167252"/>
                      </a:cubicBezTo>
                      <a:cubicBezTo>
                        <a:pt x="47775" y="140577"/>
                        <a:pt x="52606" y="106364"/>
                        <a:pt x="47968" y="76596"/>
                      </a:cubicBezTo>
                      <a:cubicBezTo>
                        <a:pt x="146722" y="82394"/>
                        <a:pt x="247603" y="81622"/>
                        <a:pt x="345198" y="102498"/>
                      </a:cubicBezTo>
                      <a:cubicBezTo>
                        <a:pt x="341333" y="131686"/>
                        <a:pt x="332443" y="160100"/>
                        <a:pt x="319881" y="1865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1" name="Google Shape;101;p13"/>
                <p:cNvSpPr/>
                <p:nvPr/>
              </p:nvSpPr>
              <p:spPr>
                <a:xfrm>
                  <a:off x="6713009" y="6226402"/>
                  <a:ext cx="412315" cy="2482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315" h="248279" extrusionOk="0">
                      <a:moveTo>
                        <a:pt x="333146" y="14777"/>
                      </a:moveTo>
                      <a:cubicBezTo>
                        <a:pt x="260481" y="1440"/>
                        <a:pt x="185884" y="-3199"/>
                        <a:pt x="112253" y="2213"/>
                      </a:cubicBezTo>
                      <a:cubicBezTo>
                        <a:pt x="72828" y="8978"/>
                        <a:pt x="-9693" y="2019"/>
                        <a:pt x="937" y="62328"/>
                      </a:cubicBezTo>
                      <a:cubicBezTo>
                        <a:pt x="4995" y="77019"/>
                        <a:pt x="19296" y="89777"/>
                        <a:pt x="35143" y="89969"/>
                      </a:cubicBezTo>
                      <a:cubicBezTo>
                        <a:pt x="-15684" y="211167"/>
                        <a:pt x="119210" y="247700"/>
                        <a:pt x="213326" y="248280"/>
                      </a:cubicBezTo>
                      <a:cubicBezTo>
                        <a:pt x="261834" y="247120"/>
                        <a:pt x="320584" y="251179"/>
                        <a:pt x="359429" y="217933"/>
                      </a:cubicBezTo>
                      <a:cubicBezTo>
                        <a:pt x="394601" y="173860"/>
                        <a:pt x="433059" y="99634"/>
                        <a:pt x="399239" y="46091"/>
                      </a:cubicBezTo>
                      <a:cubicBezTo>
                        <a:pt x="383199" y="26955"/>
                        <a:pt x="356916" y="19610"/>
                        <a:pt x="333146" y="14777"/>
                      </a:cubicBezTo>
                      <a:close/>
                      <a:moveTo>
                        <a:pt x="302031" y="156271"/>
                      </a:moveTo>
                      <a:cubicBezTo>
                        <a:pt x="286184" y="158783"/>
                        <a:pt x="270337" y="160136"/>
                        <a:pt x="254297" y="161490"/>
                      </a:cubicBezTo>
                      <a:cubicBezTo>
                        <a:pt x="198252" y="162263"/>
                        <a:pt x="138922" y="169608"/>
                        <a:pt x="86356" y="143899"/>
                      </a:cubicBezTo>
                      <a:cubicBezTo>
                        <a:pt x="71282" y="130949"/>
                        <a:pt x="77660" y="107753"/>
                        <a:pt x="71669" y="86877"/>
                      </a:cubicBezTo>
                      <a:cubicBezTo>
                        <a:pt x="157282" y="75279"/>
                        <a:pt x="245793" y="76439"/>
                        <a:pt x="330827" y="92289"/>
                      </a:cubicBezTo>
                      <a:cubicBezTo>
                        <a:pt x="322323" y="113745"/>
                        <a:pt x="314786" y="136554"/>
                        <a:pt x="302031" y="15627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2" name="Google Shape;102;p13"/>
                <p:cNvSpPr/>
                <p:nvPr/>
              </p:nvSpPr>
              <p:spPr>
                <a:xfrm>
                  <a:off x="7184623" y="6209105"/>
                  <a:ext cx="470709" cy="2730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709" h="273032" extrusionOk="0">
                      <a:moveTo>
                        <a:pt x="398593" y="238515"/>
                      </a:moveTo>
                      <a:cubicBezTo>
                        <a:pt x="451546" y="187291"/>
                        <a:pt x="523630" y="31880"/>
                        <a:pt x="411541" y="8685"/>
                      </a:cubicBezTo>
                      <a:cubicBezTo>
                        <a:pt x="319164" y="-9485"/>
                        <a:pt x="224662" y="6558"/>
                        <a:pt x="131512" y="6172"/>
                      </a:cubicBezTo>
                      <a:cubicBezTo>
                        <a:pt x="80879" y="6752"/>
                        <a:pt x="-33336" y="10811"/>
                        <a:pt x="9373" y="89289"/>
                      </a:cubicBezTo>
                      <a:cubicBezTo>
                        <a:pt x="-23674" y="227884"/>
                        <a:pt x="82231" y="256298"/>
                        <a:pt x="195480" y="269442"/>
                      </a:cubicBezTo>
                      <a:cubicBezTo>
                        <a:pt x="262927" y="275628"/>
                        <a:pt x="340423" y="278334"/>
                        <a:pt x="398593" y="238515"/>
                      </a:cubicBezTo>
                      <a:close/>
                      <a:moveTo>
                        <a:pt x="43000" y="107266"/>
                      </a:moveTo>
                      <a:cubicBezTo>
                        <a:pt x="149291" y="101661"/>
                        <a:pt x="260414" y="87936"/>
                        <a:pt x="369991" y="94315"/>
                      </a:cubicBezTo>
                      <a:cubicBezTo>
                        <a:pt x="347380" y="163709"/>
                        <a:pt x="321291" y="170087"/>
                        <a:pt x="252491" y="174920"/>
                      </a:cubicBezTo>
                      <a:cubicBezTo>
                        <a:pt x="201857" y="177626"/>
                        <a:pt x="151031" y="173954"/>
                        <a:pt x="101170" y="165448"/>
                      </a:cubicBezTo>
                      <a:cubicBezTo>
                        <a:pt x="67930" y="162743"/>
                        <a:pt x="48604" y="139353"/>
                        <a:pt x="43000" y="10726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3" name="Google Shape;103;p13"/>
                <p:cNvSpPr/>
                <p:nvPr/>
              </p:nvSpPr>
              <p:spPr>
                <a:xfrm>
                  <a:off x="7774115" y="6154195"/>
                  <a:ext cx="783800" cy="2879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800" h="287982" extrusionOk="0">
                      <a:moveTo>
                        <a:pt x="678372" y="47357"/>
                      </a:moveTo>
                      <a:cubicBezTo>
                        <a:pt x="556041" y="-387"/>
                        <a:pt x="420181" y="1933"/>
                        <a:pt x="290505" y="0"/>
                      </a:cubicBezTo>
                      <a:cubicBezTo>
                        <a:pt x="230209" y="193"/>
                        <a:pt x="169913" y="0"/>
                        <a:pt x="109810" y="3866"/>
                      </a:cubicBezTo>
                      <a:cubicBezTo>
                        <a:pt x="82367" y="4445"/>
                        <a:pt x="44682" y="6379"/>
                        <a:pt x="32120" y="36340"/>
                      </a:cubicBezTo>
                      <a:cubicBezTo>
                        <a:pt x="20139" y="37500"/>
                        <a:pt x="16854" y="53350"/>
                        <a:pt x="14534" y="63015"/>
                      </a:cubicBezTo>
                      <a:cubicBezTo>
                        <a:pt x="7770" y="104767"/>
                        <a:pt x="-12908" y="152898"/>
                        <a:pt x="11829" y="191944"/>
                      </a:cubicBezTo>
                      <a:cubicBezTo>
                        <a:pt x="101307" y="305989"/>
                        <a:pt x="481637" y="259984"/>
                        <a:pt x="629285" y="284920"/>
                      </a:cubicBezTo>
                      <a:cubicBezTo>
                        <a:pt x="812879" y="315461"/>
                        <a:pt x="837423" y="109019"/>
                        <a:pt x="678372" y="47357"/>
                      </a:cubicBezTo>
                      <a:close/>
                      <a:moveTo>
                        <a:pt x="55505" y="151351"/>
                      </a:moveTo>
                      <a:cubicBezTo>
                        <a:pt x="43330" y="135694"/>
                        <a:pt x="45455" y="116945"/>
                        <a:pt x="41783" y="96069"/>
                      </a:cubicBezTo>
                      <a:cubicBezTo>
                        <a:pt x="60143" y="117138"/>
                        <a:pt x="89711" y="111919"/>
                        <a:pt x="114642" y="109406"/>
                      </a:cubicBezTo>
                      <a:cubicBezTo>
                        <a:pt x="169527" y="106313"/>
                        <a:pt x="224605" y="109019"/>
                        <a:pt x="279490" y="109019"/>
                      </a:cubicBezTo>
                      <a:cubicBezTo>
                        <a:pt x="339786" y="110759"/>
                        <a:pt x="706202" y="106120"/>
                        <a:pt x="682431" y="188658"/>
                      </a:cubicBezTo>
                      <a:cubicBezTo>
                        <a:pt x="682238" y="188658"/>
                        <a:pt x="682238" y="188658"/>
                        <a:pt x="682044" y="188851"/>
                      </a:cubicBezTo>
                      <a:cubicBezTo>
                        <a:pt x="681078" y="189045"/>
                        <a:pt x="680305" y="189045"/>
                        <a:pt x="679339" y="189238"/>
                      </a:cubicBezTo>
                      <a:cubicBezTo>
                        <a:pt x="480477" y="164109"/>
                        <a:pt x="282775" y="187691"/>
                        <a:pt x="83527" y="163143"/>
                      </a:cubicBezTo>
                      <a:cubicBezTo>
                        <a:pt x="73671" y="160630"/>
                        <a:pt x="63428" y="157923"/>
                        <a:pt x="55505" y="15135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4" name="Google Shape;104;p13"/>
                <p:cNvSpPr/>
                <p:nvPr/>
              </p:nvSpPr>
              <p:spPr>
                <a:xfrm>
                  <a:off x="2651613" y="1325707"/>
                  <a:ext cx="3991392" cy="2903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1392" h="2903634" extrusionOk="0">
                      <a:moveTo>
                        <a:pt x="34855" y="1318598"/>
                      </a:moveTo>
                      <a:cubicBezTo>
                        <a:pt x="44325" y="1547655"/>
                        <a:pt x="76212" y="1773619"/>
                        <a:pt x="80851" y="2003063"/>
                      </a:cubicBezTo>
                      <a:cubicBezTo>
                        <a:pt x="85682" y="2168719"/>
                        <a:pt x="94185" y="2334374"/>
                        <a:pt x="108487" y="2499450"/>
                      </a:cubicBezTo>
                      <a:cubicBezTo>
                        <a:pt x="118922" y="2618714"/>
                        <a:pt x="127619" y="2758468"/>
                        <a:pt x="226566" y="2840619"/>
                      </a:cubicBezTo>
                      <a:cubicBezTo>
                        <a:pt x="315078" y="2903055"/>
                        <a:pt x="427361" y="2902475"/>
                        <a:pt x="535198" y="2901895"/>
                      </a:cubicBezTo>
                      <a:cubicBezTo>
                        <a:pt x="565926" y="2901701"/>
                        <a:pt x="596461" y="2901508"/>
                        <a:pt x="625836" y="2903055"/>
                      </a:cubicBezTo>
                      <a:cubicBezTo>
                        <a:pt x="708936" y="2902668"/>
                        <a:pt x="791844" y="2902475"/>
                        <a:pt x="874944" y="2903635"/>
                      </a:cubicBezTo>
                      <a:cubicBezTo>
                        <a:pt x="1631353" y="2896289"/>
                        <a:pt x="2387954" y="2886624"/>
                        <a:pt x="3144170" y="2865362"/>
                      </a:cubicBezTo>
                      <a:cubicBezTo>
                        <a:pt x="3303994" y="2862462"/>
                        <a:pt x="3463431" y="2855697"/>
                        <a:pt x="3623254" y="2848738"/>
                      </a:cubicBezTo>
                      <a:cubicBezTo>
                        <a:pt x="3691860" y="2847192"/>
                        <a:pt x="3763172" y="2844872"/>
                        <a:pt x="3825788" y="2813558"/>
                      </a:cubicBezTo>
                      <a:cubicBezTo>
                        <a:pt x="3982905" y="2733340"/>
                        <a:pt x="3990056" y="2536950"/>
                        <a:pt x="3991216" y="2381539"/>
                      </a:cubicBezTo>
                      <a:cubicBezTo>
                        <a:pt x="3991989" y="2221102"/>
                        <a:pt x="3990636" y="2060086"/>
                        <a:pt x="3978847" y="1899842"/>
                      </a:cubicBezTo>
                      <a:cubicBezTo>
                        <a:pt x="3964353" y="1670012"/>
                        <a:pt x="3940196" y="1436702"/>
                        <a:pt x="3909854" y="1207838"/>
                      </a:cubicBezTo>
                      <a:cubicBezTo>
                        <a:pt x="3893621" y="1042376"/>
                        <a:pt x="3884538" y="877493"/>
                        <a:pt x="3862313" y="712611"/>
                      </a:cubicBezTo>
                      <a:cubicBezTo>
                        <a:pt x="3845500" y="604558"/>
                        <a:pt x="3842601" y="495152"/>
                        <a:pt x="3840862" y="385939"/>
                      </a:cubicBezTo>
                      <a:cubicBezTo>
                        <a:pt x="3842601" y="207912"/>
                        <a:pt x="3813613" y="66225"/>
                        <a:pt x="3616490" y="24086"/>
                      </a:cubicBezTo>
                      <a:cubicBezTo>
                        <a:pt x="3504594" y="-4715"/>
                        <a:pt x="3390186" y="-2589"/>
                        <a:pt x="3275971" y="4563"/>
                      </a:cubicBezTo>
                      <a:cubicBezTo>
                        <a:pt x="3154606" y="7849"/>
                        <a:pt x="3033240" y="8623"/>
                        <a:pt x="2911875" y="8429"/>
                      </a:cubicBezTo>
                      <a:cubicBezTo>
                        <a:pt x="2421195" y="-1042"/>
                        <a:pt x="1931288" y="23893"/>
                        <a:pt x="1441574" y="51341"/>
                      </a:cubicBezTo>
                      <a:cubicBezTo>
                        <a:pt x="1275760" y="54047"/>
                        <a:pt x="1110138" y="61779"/>
                        <a:pt x="944324" y="64485"/>
                      </a:cubicBezTo>
                      <a:cubicBezTo>
                        <a:pt x="794163" y="60426"/>
                        <a:pt x="645548" y="69318"/>
                        <a:pt x="496547" y="88454"/>
                      </a:cubicBezTo>
                      <a:cubicBezTo>
                        <a:pt x="456736" y="92900"/>
                        <a:pt x="410934" y="92320"/>
                        <a:pt x="363199" y="91547"/>
                      </a:cubicBezTo>
                      <a:cubicBezTo>
                        <a:pt x="239321" y="89614"/>
                        <a:pt x="103269" y="87681"/>
                        <a:pt x="31763" y="179497"/>
                      </a:cubicBezTo>
                      <a:cubicBezTo>
                        <a:pt x="1229" y="201533"/>
                        <a:pt x="8379" y="248504"/>
                        <a:pt x="3548" y="282331"/>
                      </a:cubicBezTo>
                      <a:cubicBezTo>
                        <a:pt x="-8434" y="460551"/>
                        <a:pt x="13017" y="638578"/>
                        <a:pt x="22294" y="816412"/>
                      </a:cubicBezTo>
                      <a:cubicBezTo>
                        <a:pt x="31377" y="983420"/>
                        <a:pt x="28285" y="1151202"/>
                        <a:pt x="34855" y="1318598"/>
                      </a:cubicBezTo>
                      <a:close/>
                      <a:moveTo>
                        <a:pt x="906252" y="404882"/>
                      </a:moveTo>
                      <a:cubicBezTo>
                        <a:pt x="906638" y="391351"/>
                        <a:pt x="909731" y="377047"/>
                        <a:pt x="914949" y="364483"/>
                      </a:cubicBezTo>
                      <a:cubicBezTo>
                        <a:pt x="926544" y="337034"/>
                        <a:pt x="943937" y="313066"/>
                        <a:pt x="969447" y="297022"/>
                      </a:cubicBezTo>
                      <a:cubicBezTo>
                        <a:pt x="988579" y="284651"/>
                        <a:pt x="1011964" y="278272"/>
                        <a:pt x="1034961" y="278272"/>
                      </a:cubicBezTo>
                      <a:cubicBezTo>
                        <a:pt x="1057959" y="278272"/>
                        <a:pt x="1080956" y="284651"/>
                        <a:pt x="1099702" y="298182"/>
                      </a:cubicBezTo>
                      <a:cubicBezTo>
                        <a:pt x="1130624" y="320411"/>
                        <a:pt x="1153814" y="356364"/>
                        <a:pt x="1154008" y="395410"/>
                      </a:cubicBezTo>
                      <a:cubicBezTo>
                        <a:pt x="1154201" y="408941"/>
                        <a:pt x="1152655" y="422085"/>
                        <a:pt x="1149756" y="434456"/>
                      </a:cubicBezTo>
                      <a:cubicBezTo>
                        <a:pt x="1149369" y="439289"/>
                        <a:pt x="1148403" y="443928"/>
                        <a:pt x="1147244" y="448567"/>
                      </a:cubicBezTo>
                      <a:cubicBezTo>
                        <a:pt x="1142799" y="464804"/>
                        <a:pt x="1137001" y="478915"/>
                        <a:pt x="1127918" y="493219"/>
                      </a:cubicBezTo>
                      <a:cubicBezTo>
                        <a:pt x="1119415" y="506363"/>
                        <a:pt x="1106273" y="517381"/>
                        <a:pt x="1093325" y="525499"/>
                      </a:cubicBezTo>
                      <a:cubicBezTo>
                        <a:pt x="1079217" y="534198"/>
                        <a:pt x="1063563" y="540383"/>
                        <a:pt x="1047136" y="542316"/>
                      </a:cubicBezTo>
                      <a:cubicBezTo>
                        <a:pt x="1037667" y="544636"/>
                        <a:pt x="1027811" y="545795"/>
                        <a:pt x="1018148" y="545795"/>
                      </a:cubicBezTo>
                      <a:cubicBezTo>
                        <a:pt x="992831" y="545795"/>
                        <a:pt x="967708" y="537870"/>
                        <a:pt x="947029" y="520280"/>
                      </a:cubicBezTo>
                      <a:cubicBezTo>
                        <a:pt x="920553" y="497858"/>
                        <a:pt x="907605" y="466157"/>
                        <a:pt x="906832" y="432330"/>
                      </a:cubicBezTo>
                      <a:cubicBezTo>
                        <a:pt x="905865" y="422858"/>
                        <a:pt x="905865" y="413580"/>
                        <a:pt x="906252" y="404882"/>
                      </a:cubicBezTo>
                      <a:close/>
                      <a:moveTo>
                        <a:pt x="668352" y="304754"/>
                      </a:moveTo>
                      <a:cubicBezTo>
                        <a:pt x="669512" y="304561"/>
                        <a:pt x="670672" y="304561"/>
                        <a:pt x="671831" y="304561"/>
                      </a:cubicBezTo>
                      <a:cubicBezTo>
                        <a:pt x="746235" y="304561"/>
                        <a:pt x="814261" y="366609"/>
                        <a:pt x="814261" y="442961"/>
                      </a:cubicBezTo>
                      <a:cubicBezTo>
                        <a:pt x="814261" y="520280"/>
                        <a:pt x="755125" y="586775"/>
                        <a:pt x="676083" y="588901"/>
                      </a:cubicBezTo>
                      <a:cubicBezTo>
                        <a:pt x="674923" y="588901"/>
                        <a:pt x="673764" y="588901"/>
                        <a:pt x="672604" y="588901"/>
                      </a:cubicBezTo>
                      <a:cubicBezTo>
                        <a:pt x="598200" y="588901"/>
                        <a:pt x="530174" y="526852"/>
                        <a:pt x="530174" y="450693"/>
                      </a:cubicBezTo>
                      <a:cubicBezTo>
                        <a:pt x="530174" y="373374"/>
                        <a:pt x="589504" y="307073"/>
                        <a:pt x="668352" y="304754"/>
                      </a:cubicBezTo>
                      <a:close/>
                      <a:moveTo>
                        <a:pt x="204922" y="408748"/>
                      </a:moveTo>
                      <a:cubicBezTo>
                        <a:pt x="205115" y="408361"/>
                        <a:pt x="205115" y="407975"/>
                        <a:pt x="205308" y="407588"/>
                      </a:cubicBezTo>
                      <a:cubicBezTo>
                        <a:pt x="216517" y="375694"/>
                        <a:pt x="245699" y="349212"/>
                        <a:pt x="276040" y="336648"/>
                      </a:cubicBezTo>
                      <a:cubicBezTo>
                        <a:pt x="292081" y="329883"/>
                        <a:pt x="309281" y="326597"/>
                        <a:pt x="326287" y="326597"/>
                      </a:cubicBezTo>
                      <a:cubicBezTo>
                        <a:pt x="348898" y="326597"/>
                        <a:pt x="371509" y="332395"/>
                        <a:pt x="391415" y="343800"/>
                      </a:cubicBezTo>
                      <a:cubicBezTo>
                        <a:pt x="464273" y="385552"/>
                        <a:pt x="479540" y="489546"/>
                        <a:pt x="419824" y="549275"/>
                      </a:cubicBezTo>
                      <a:cubicBezTo>
                        <a:pt x="419630" y="549661"/>
                        <a:pt x="419244" y="549855"/>
                        <a:pt x="419051" y="550048"/>
                      </a:cubicBezTo>
                      <a:cubicBezTo>
                        <a:pt x="393734" y="575370"/>
                        <a:pt x="359527" y="588707"/>
                        <a:pt x="325321" y="588707"/>
                      </a:cubicBezTo>
                      <a:cubicBezTo>
                        <a:pt x="303290" y="588707"/>
                        <a:pt x="281065" y="583102"/>
                        <a:pt x="260966" y="571891"/>
                      </a:cubicBezTo>
                      <a:cubicBezTo>
                        <a:pt x="236036" y="557587"/>
                        <a:pt x="216324" y="535164"/>
                        <a:pt x="205115" y="508489"/>
                      </a:cubicBezTo>
                      <a:cubicBezTo>
                        <a:pt x="191201" y="475629"/>
                        <a:pt x="193326" y="441995"/>
                        <a:pt x="204922" y="408748"/>
                      </a:cubicBezTo>
                      <a:close/>
                      <a:moveTo>
                        <a:pt x="314305" y="714351"/>
                      </a:moveTo>
                      <a:cubicBezTo>
                        <a:pt x="363199" y="713964"/>
                        <a:pt x="412093" y="713771"/>
                        <a:pt x="460987" y="714544"/>
                      </a:cubicBezTo>
                      <a:cubicBezTo>
                        <a:pt x="1234596" y="711644"/>
                        <a:pt x="2007431" y="668153"/>
                        <a:pt x="2781233" y="671825"/>
                      </a:cubicBezTo>
                      <a:cubicBezTo>
                        <a:pt x="3069959" y="673565"/>
                        <a:pt x="3359458" y="681490"/>
                        <a:pt x="3648185" y="666800"/>
                      </a:cubicBezTo>
                      <a:cubicBezTo>
                        <a:pt x="3679878" y="663707"/>
                        <a:pt x="3712153" y="664287"/>
                        <a:pt x="3744040" y="662740"/>
                      </a:cubicBezTo>
                      <a:cubicBezTo>
                        <a:pt x="3746359" y="685356"/>
                        <a:pt x="3749451" y="707778"/>
                        <a:pt x="3753123" y="730201"/>
                      </a:cubicBezTo>
                      <a:cubicBezTo>
                        <a:pt x="3768390" y="854878"/>
                        <a:pt x="3781725" y="978394"/>
                        <a:pt x="3789262" y="1104038"/>
                      </a:cubicBezTo>
                      <a:cubicBezTo>
                        <a:pt x="3811486" y="1334061"/>
                        <a:pt x="3843761" y="1571430"/>
                        <a:pt x="3862507" y="1803000"/>
                      </a:cubicBezTo>
                      <a:cubicBezTo>
                        <a:pt x="3873522" y="1949520"/>
                        <a:pt x="3878547" y="2097392"/>
                        <a:pt x="3881059" y="2244878"/>
                      </a:cubicBezTo>
                      <a:cubicBezTo>
                        <a:pt x="3869657" y="2395263"/>
                        <a:pt x="3926668" y="2682309"/>
                        <a:pt x="3733411" y="2729087"/>
                      </a:cubicBezTo>
                      <a:cubicBezTo>
                        <a:pt x="3390766" y="2759628"/>
                        <a:pt x="3045222" y="2748997"/>
                        <a:pt x="2701611" y="2766393"/>
                      </a:cubicBezTo>
                      <a:cubicBezTo>
                        <a:pt x="2110437" y="2781471"/>
                        <a:pt x="1519264" y="2782437"/>
                        <a:pt x="928090" y="2793262"/>
                      </a:cubicBezTo>
                      <a:cubicBezTo>
                        <a:pt x="873012" y="2792102"/>
                        <a:pt x="822185" y="2791715"/>
                        <a:pt x="775610" y="2791715"/>
                      </a:cubicBezTo>
                      <a:cubicBezTo>
                        <a:pt x="732127" y="2791715"/>
                        <a:pt x="692316" y="2792102"/>
                        <a:pt x="655598" y="2792489"/>
                      </a:cubicBezTo>
                      <a:cubicBezTo>
                        <a:pt x="188495" y="2796741"/>
                        <a:pt x="236036" y="2801187"/>
                        <a:pt x="194099" y="2123100"/>
                      </a:cubicBezTo>
                      <a:cubicBezTo>
                        <a:pt x="190427" y="1801067"/>
                        <a:pt x="140374" y="1484060"/>
                        <a:pt x="133610" y="1162027"/>
                      </a:cubicBezTo>
                      <a:cubicBezTo>
                        <a:pt x="133030" y="1011062"/>
                        <a:pt x="121821" y="861836"/>
                        <a:pt x="108680" y="712611"/>
                      </a:cubicBezTo>
                      <a:cubicBezTo>
                        <a:pt x="176899" y="715317"/>
                        <a:pt x="245699" y="714930"/>
                        <a:pt x="314305" y="71435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5" name="Google Shape;105;p13"/>
                <p:cNvSpPr/>
                <p:nvPr/>
              </p:nvSpPr>
              <p:spPr>
                <a:xfrm>
                  <a:off x="1132816" y="5949394"/>
                  <a:ext cx="693345" cy="2993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345" h="299308" extrusionOk="0">
                      <a:moveTo>
                        <a:pt x="207229" y="298550"/>
                      </a:moveTo>
                      <a:cubicBezTo>
                        <a:pt x="285498" y="298163"/>
                        <a:pt x="364733" y="284825"/>
                        <a:pt x="443775" y="290818"/>
                      </a:cubicBezTo>
                      <a:cubicBezTo>
                        <a:pt x="482040" y="295070"/>
                        <a:pt x="532867" y="295650"/>
                        <a:pt x="572678" y="284825"/>
                      </a:cubicBezTo>
                      <a:cubicBezTo>
                        <a:pt x="603019" y="281346"/>
                        <a:pt x="635873" y="276707"/>
                        <a:pt x="654233" y="249066"/>
                      </a:cubicBezTo>
                      <a:cubicBezTo>
                        <a:pt x="701580" y="172133"/>
                        <a:pt x="728443" y="11503"/>
                        <a:pt x="598961" y="7251"/>
                      </a:cubicBezTo>
                      <a:cubicBezTo>
                        <a:pt x="483586" y="-1061"/>
                        <a:pt x="367052" y="-1254"/>
                        <a:pt x="251291" y="1839"/>
                      </a:cubicBezTo>
                      <a:cubicBezTo>
                        <a:pt x="189642" y="10730"/>
                        <a:pt x="21509" y="-21744"/>
                        <a:pt x="53589" y="85923"/>
                      </a:cubicBezTo>
                      <a:cubicBezTo>
                        <a:pt x="-67003" y="264336"/>
                        <a:pt x="29625" y="305702"/>
                        <a:pt x="207229" y="298550"/>
                      </a:cubicBezTo>
                      <a:close/>
                      <a:moveTo>
                        <a:pt x="77360" y="108925"/>
                      </a:moveTo>
                      <a:cubicBezTo>
                        <a:pt x="251291" y="118010"/>
                        <a:pt x="433533" y="93848"/>
                        <a:pt x="608817" y="101387"/>
                      </a:cubicBezTo>
                      <a:lnTo>
                        <a:pt x="608817" y="101387"/>
                      </a:lnTo>
                      <a:cubicBezTo>
                        <a:pt x="604565" y="132314"/>
                        <a:pt x="597995" y="163822"/>
                        <a:pt x="585240" y="192236"/>
                      </a:cubicBezTo>
                      <a:cubicBezTo>
                        <a:pt x="535186" y="200548"/>
                        <a:pt x="492863" y="205574"/>
                        <a:pt x="438171" y="208860"/>
                      </a:cubicBezTo>
                      <a:cubicBezTo>
                        <a:pt x="350239" y="216205"/>
                        <a:pt x="268298" y="237274"/>
                        <a:pt x="178627" y="235148"/>
                      </a:cubicBezTo>
                      <a:cubicBezTo>
                        <a:pt x="54942" y="235535"/>
                        <a:pt x="27886" y="241334"/>
                        <a:pt x="77360" y="1089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6" name="Google Shape;106;p13"/>
                <p:cNvSpPr/>
                <p:nvPr/>
              </p:nvSpPr>
              <p:spPr>
                <a:xfrm>
                  <a:off x="1875928" y="5946569"/>
                  <a:ext cx="492596" cy="26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596" h="267391" extrusionOk="0">
                      <a:moveTo>
                        <a:pt x="161195" y="267354"/>
                      </a:moveTo>
                      <a:cubicBezTo>
                        <a:pt x="242556" y="268321"/>
                        <a:pt x="316960" y="249958"/>
                        <a:pt x="399674" y="250731"/>
                      </a:cubicBezTo>
                      <a:cubicBezTo>
                        <a:pt x="458231" y="244932"/>
                        <a:pt x="481808" y="180564"/>
                        <a:pt x="490312" y="130307"/>
                      </a:cubicBezTo>
                      <a:cubicBezTo>
                        <a:pt x="510024" y="33271"/>
                        <a:pt x="397741" y="9882"/>
                        <a:pt x="324304" y="5437"/>
                      </a:cubicBezTo>
                      <a:cubicBezTo>
                        <a:pt x="247001" y="411"/>
                        <a:pt x="165060" y="-7514"/>
                        <a:pt x="90269" y="16068"/>
                      </a:cubicBezTo>
                      <a:cubicBezTo>
                        <a:pt x="51811" y="-39215"/>
                        <a:pt x="22050" y="68838"/>
                        <a:pt x="9681" y="96093"/>
                      </a:cubicBezTo>
                      <a:cubicBezTo>
                        <a:pt x="-32835" y="192549"/>
                        <a:pt x="73263" y="267934"/>
                        <a:pt x="161195" y="267354"/>
                      </a:cubicBezTo>
                      <a:close/>
                      <a:moveTo>
                        <a:pt x="63213" y="106725"/>
                      </a:moveTo>
                      <a:cubicBezTo>
                        <a:pt x="73649" y="115423"/>
                        <a:pt x="87564" y="120062"/>
                        <a:pt x="101478" y="117743"/>
                      </a:cubicBezTo>
                      <a:cubicBezTo>
                        <a:pt x="201779" y="106725"/>
                        <a:pt x="308263" y="96093"/>
                        <a:pt x="407404" y="118322"/>
                      </a:cubicBezTo>
                      <a:cubicBezTo>
                        <a:pt x="408950" y="140358"/>
                        <a:pt x="405858" y="165873"/>
                        <a:pt x="392910" y="184237"/>
                      </a:cubicBezTo>
                      <a:cubicBezTo>
                        <a:pt x="326623" y="186169"/>
                        <a:pt x="260529" y="189649"/>
                        <a:pt x="194628" y="197574"/>
                      </a:cubicBezTo>
                      <a:cubicBezTo>
                        <a:pt x="157909" y="199314"/>
                        <a:pt x="118678" y="199121"/>
                        <a:pt x="86211" y="180177"/>
                      </a:cubicBezTo>
                      <a:cubicBezTo>
                        <a:pt x="75582" y="173025"/>
                        <a:pt x="63600" y="158722"/>
                        <a:pt x="59541" y="145190"/>
                      </a:cubicBezTo>
                      <a:cubicBezTo>
                        <a:pt x="56256" y="132240"/>
                        <a:pt x="59541" y="120255"/>
                        <a:pt x="63213" y="1067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" name="Google Shape;107;p13"/>
                <p:cNvSpPr/>
                <p:nvPr/>
              </p:nvSpPr>
              <p:spPr>
                <a:xfrm>
                  <a:off x="2447597" y="5930357"/>
                  <a:ext cx="509334" cy="2722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334" h="272206" extrusionOk="0">
                      <a:moveTo>
                        <a:pt x="36917" y="71134"/>
                      </a:moveTo>
                      <a:cubicBezTo>
                        <a:pt x="15852" y="112113"/>
                        <a:pt x="-20481" y="172228"/>
                        <a:pt x="14692" y="214367"/>
                      </a:cubicBezTo>
                      <a:cubicBezTo>
                        <a:pt x="32665" y="232150"/>
                        <a:pt x="58561" y="239689"/>
                        <a:pt x="82718" y="244714"/>
                      </a:cubicBezTo>
                      <a:cubicBezTo>
                        <a:pt x="176448" y="261531"/>
                        <a:pt x="270178" y="264044"/>
                        <a:pt x="365840" y="270810"/>
                      </a:cubicBezTo>
                      <a:cubicBezTo>
                        <a:pt x="438698" y="282794"/>
                        <a:pt x="487399" y="215527"/>
                        <a:pt x="500347" y="151546"/>
                      </a:cubicBezTo>
                      <a:cubicBezTo>
                        <a:pt x="512329" y="108634"/>
                        <a:pt x="520059" y="52384"/>
                        <a:pt x="471165" y="29961"/>
                      </a:cubicBezTo>
                      <a:cubicBezTo>
                        <a:pt x="374150" y="-10631"/>
                        <a:pt x="263607" y="2900"/>
                        <a:pt x="160601" y="0"/>
                      </a:cubicBezTo>
                      <a:cubicBezTo>
                        <a:pt x="114799" y="2127"/>
                        <a:pt x="19910" y="2513"/>
                        <a:pt x="36917" y="71134"/>
                      </a:cubicBezTo>
                      <a:close/>
                      <a:moveTo>
                        <a:pt x="425364" y="104961"/>
                      </a:moveTo>
                      <a:cubicBezTo>
                        <a:pt x="418020" y="133182"/>
                        <a:pt x="413188" y="173388"/>
                        <a:pt x="385553" y="188658"/>
                      </a:cubicBezTo>
                      <a:cubicBezTo>
                        <a:pt x="314241" y="188078"/>
                        <a:pt x="242542" y="184986"/>
                        <a:pt x="171230" y="183246"/>
                      </a:cubicBezTo>
                      <a:cubicBezTo>
                        <a:pt x="131613" y="180540"/>
                        <a:pt x="88130" y="186919"/>
                        <a:pt x="51218" y="170102"/>
                      </a:cubicBezTo>
                      <a:cubicBezTo>
                        <a:pt x="45227" y="145166"/>
                        <a:pt x="53537" y="120231"/>
                        <a:pt x="57982" y="95296"/>
                      </a:cubicBezTo>
                      <a:cubicBezTo>
                        <a:pt x="175289" y="105734"/>
                        <a:pt x="305544" y="82538"/>
                        <a:pt x="425364" y="10496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8" name="Google Shape;108;p13"/>
                <p:cNvSpPr/>
                <p:nvPr/>
              </p:nvSpPr>
              <p:spPr>
                <a:xfrm>
                  <a:off x="3038195" y="5948321"/>
                  <a:ext cx="552925" cy="2864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925" h="286465" extrusionOk="0">
                      <a:moveTo>
                        <a:pt x="37492" y="47178"/>
                      </a:moveTo>
                      <a:cubicBezTo>
                        <a:pt x="21838" y="88929"/>
                        <a:pt x="966" y="133001"/>
                        <a:pt x="0" y="178040"/>
                      </a:cubicBezTo>
                      <a:cubicBezTo>
                        <a:pt x="40777" y="312188"/>
                        <a:pt x="293364" y="276234"/>
                        <a:pt x="405260" y="285126"/>
                      </a:cubicBezTo>
                      <a:cubicBezTo>
                        <a:pt x="480051" y="296337"/>
                        <a:pt x="536868" y="235449"/>
                        <a:pt x="547691" y="165668"/>
                      </a:cubicBezTo>
                      <a:cubicBezTo>
                        <a:pt x="557547" y="126429"/>
                        <a:pt x="556194" y="76945"/>
                        <a:pt x="519668" y="51817"/>
                      </a:cubicBezTo>
                      <a:cubicBezTo>
                        <a:pt x="415889" y="-7526"/>
                        <a:pt x="287953" y="-2500"/>
                        <a:pt x="171999" y="3299"/>
                      </a:cubicBezTo>
                      <a:cubicBezTo>
                        <a:pt x="133927" y="10064"/>
                        <a:pt x="82521" y="206"/>
                        <a:pt x="55465" y="33067"/>
                      </a:cubicBezTo>
                      <a:cubicBezTo>
                        <a:pt x="46768" y="29588"/>
                        <a:pt x="40391" y="40219"/>
                        <a:pt x="37492" y="47178"/>
                      </a:cubicBezTo>
                      <a:close/>
                      <a:moveTo>
                        <a:pt x="121365" y="105747"/>
                      </a:moveTo>
                      <a:cubicBezTo>
                        <a:pt x="233261" y="98014"/>
                        <a:pt x="356559" y="82357"/>
                        <a:pt x="464590" y="122950"/>
                      </a:cubicBezTo>
                      <a:cubicBezTo>
                        <a:pt x="460338" y="146532"/>
                        <a:pt x="453381" y="174947"/>
                        <a:pt x="432703" y="189444"/>
                      </a:cubicBezTo>
                      <a:cubicBezTo>
                        <a:pt x="384388" y="189831"/>
                        <a:pt x="335881" y="188864"/>
                        <a:pt x="287566" y="190604"/>
                      </a:cubicBezTo>
                      <a:cubicBezTo>
                        <a:pt x="213356" y="188091"/>
                        <a:pt x="127936" y="206841"/>
                        <a:pt x="61456" y="166828"/>
                      </a:cubicBezTo>
                      <a:cubicBezTo>
                        <a:pt x="46188" y="146339"/>
                        <a:pt x="56238" y="115025"/>
                        <a:pt x="56431" y="89509"/>
                      </a:cubicBezTo>
                      <a:cubicBezTo>
                        <a:pt x="71312" y="110579"/>
                        <a:pt x="98368" y="108259"/>
                        <a:pt x="121365" y="1057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9" name="Google Shape;109;p13"/>
                <p:cNvSpPr/>
                <p:nvPr/>
              </p:nvSpPr>
              <p:spPr>
                <a:xfrm>
                  <a:off x="3707606" y="5912947"/>
                  <a:ext cx="539817" cy="2801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817" h="280164" extrusionOk="0">
                      <a:moveTo>
                        <a:pt x="104197" y="248593"/>
                      </a:moveTo>
                      <a:cubicBezTo>
                        <a:pt x="190776" y="260964"/>
                        <a:pt x="277549" y="274108"/>
                        <a:pt x="365094" y="278554"/>
                      </a:cubicBezTo>
                      <a:cubicBezTo>
                        <a:pt x="431768" y="287639"/>
                        <a:pt x="499988" y="258258"/>
                        <a:pt x="521053" y="190990"/>
                      </a:cubicBezTo>
                      <a:cubicBezTo>
                        <a:pt x="534001" y="150591"/>
                        <a:pt x="552747" y="98401"/>
                        <a:pt x="526851" y="59935"/>
                      </a:cubicBezTo>
                      <a:cubicBezTo>
                        <a:pt x="492451" y="-19124"/>
                        <a:pt x="-116116" y="-35360"/>
                        <a:pt x="19744" y="106713"/>
                      </a:cubicBezTo>
                      <a:cubicBezTo>
                        <a:pt x="-21034" y="197756"/>
                        <a:pt x="10081" y="234289"/>
                        <a:pt x="104197" y="248593"/>
                      </a:cubicBezTo>
                      <a:close/>
                      <a:moveTo>
                        <a:pt x="44094" y="111932"/>
                      </a:moveTo>
                      <a:cubicBezTo>
                        <a:pt x="178601" y="86803"/>
                        <a:pt x="321418" y="81391"/>
                        <a:pt x="456312" y="111159"/>
                      </a:cubicBezTo>
                      <a:cubicBezTo>
                        <a:pt x="440271" y="211866"/>
                        <a:pt x="398721" y="191184"/>
                        <a:pt x="316200" y="189444"/>
                      </a:cubicBezTo>
                      <a:cubicBezTo>
                        <a:pt x="242956" y="187511"/>
                        <a:pt x="170678" y="182292"/>
                        <a:pt x="95887" y="182099"/>
                      </a:cubicBezTo>
                      <a:cubicBezTo>
                        <a:pt x="37910" y="179779"/>
                        <a:pt x="43128" y="162189"/>
                        <a:pt x="44094" y="1119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0" name="Google Shape;110;p13"/>
                <p:cNvSpPr/>
                <p:nvPr/>
              </p:nvSpPr>
              <p:spPr>
                <a:xfrm>
                  <a:off x="4349882" y="5936827"/>
                  <a:ext cx="561725" cy="573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725" h="573836" extrusionOk="0">
                      <a:moveTo>
                        <a:pt x="38794" y="4547"/>
                      </a:moveTo>
                      <a:cubicBezTo>
                        <a:pt x="9033" y="11119"/>
                        <a:pt x="-244" y="53259"/>
                        <a:pt x="22754" y="72395"/>
                      </a:cubicBezTo>
                      <a:cubicBezTo>
                        <a:pt x="-67497" y="258540"/>
                        <a:pt x="130978" y="261826"/>
                        <a:pt x="263939" y="270718"/>
                      </a:cubicBezTo>
                      <a:cubicBezTo>
                        <a:pt x="149917" y="265305"/>
                        <a:pt x="4201" y="274777"/>
                        <a:pt x="9805" y="391915"/>
                      </a:cubicBezTo>
                      <a:cubicBezTo>
                        <a:pt x="-42181" y="597003"/>
                        <a:pt x="217171" y="565109"/>
                        <a:pt x="346266" y="573614"/>
                      </a:cubicBezTo>
                      <a:cubicBezTo>
                        <a:pt x="398252" y="571681"/>
                        <a:pt x="460868" y="583473"/>
                        <a:pt x="501838" y="543654"/>
                      </a:cubicBezTo>
                      <a:cubicBezTo>
                        <a:pt x="543968" y="501708"/>
                        <a:pt x="566193" y="438693"/>
                        <a:pt x="560975" y="379544"/>
                      </a:cubicBezTo>
                      <a:cubicBezTo>
                        <a:pt x="542036" y="290048"/>
                        <a:pt x="429173" y="289467"/>
                        <a:pt x="356122" y="277483"/>
                      </a:cubicBezTo>
                      <a:cubicBezTo>
                        <a:pt x="345493" y="276710"/>
                        <a:pt x="333125" y="275743"/>
                        <a:pt x="319597" y="274584"/>
                      </a:cubicBezTo>
                      <a:cubicBezTo>
                        <a:pt x="385497" y="274970"/>
                        <a:pt x="450818" y="251775"/>
                        <a:pt x="480773" y="187214"/>
                      </a:cubicBezTo>
                      <a:cubicBezTo>
                        <a:pt x="496234" y="151260"/>
                        <a:pt x="521551" y="100616"/>
                        <a:pt x="490436" y="66596"/>
                      </a:cubicBezTo>
                      <a:cubicBezTo>
                        <a:pt x="392068" y="-8403"/>
                        <a:pt x="252150" y="7060"/>
                        <a:pt x="134650" y="295"/>
                      </a:cubicBezTo>
                      <a:cubicBezTo>
                        <a:pt x="102762" y="682"/>
                        <a:pt x="70102" y="-2218"/>
                        <a:pt x="38794" y="4547"/>
                      </a:cubicBezTo>
                      <a:close/>
                      <a:moveTo>
                        <a:pt x="477488" y="395974"/>
                      </a:moveTo>
                      <a:cubicBezTo>
                        <a:pt x="475748" y="427675"/>
                        <a:pt x="465119" y="462275"/>
                        <a:pt x="441155" y="484311"/>
                      </a:cubicBezTo>
                      <a:cubicBezTo>
                        <a:pt x="392068" y="491077"/>
                        <a:pt x="341242" y="484505"/>
                        <a:pt x="291574" y="486824"/>
                      </a:cubicBezTo>
                      <a:cubicBezTo>
                        <a:pt x="226833" y="486437"/>
                        <a:pt x="165571" y="491270"/>
                        <a:pt x="100830" y="480252"/>
                      </a:cubicBezTo>
                      <a:cubicBezTo>
                        <a:pt x="65270" y="477932"/>
                        <a:pt x="53095" y="445652"/>
                        <a:pt x="52129" y="414531"/>
                      </a:cubicBezTo>
                      <a:cubicBezTo>
                        <a:pt x="66236" y="411438"/>
                        <a:pt x="76479" y="399067"/>
                        <a:pt x="80538" y="385343"/>
                      </a:cubicBezTo>
                      <a:cubicBezTo>
                        <a:pt x="140834" y="357895"/>
                        <a:pt x="208087" y="373359"/>
                        <a:pt x="271862" y="373745"/>
                      </a:cubicBezTo>
                      <a:cubicBezTo>
                        <a:pt x="339889" y="378384"/>
                        <a:pt x="413906" y="367173"/>
                        <a:pt x="477488" y="395974"/>
                      </a:cubicBezTo>
                      <a:close/>
                      <a:moveTo>
                        <a:pt x="426854" y="114147"/>
                      </a:moveTo>
                      <a:cubicBezTo>
                        <a:pt x="401151" y="201711"/>
                        <a:pt x="335637" y="187793"/>
                        <a:pt x="262006" y="188373"/>
                      </a:cubicBezTo>
                      <a:cubicBezTo>
                        <a:pt x="195719" y="185667"/>
                        <a:pt x="129818" y="191659"/>
                        <a:pt x="65077" y="172716"/>
                      </a:cubicBezTo>
                      <a:cubicBezTo>
                        <a:pt x="33769" y="155899"/>
                        <a:pt x="49810" y="111441"/>
                        <a:pt x="44978" y="82446"/>
                      </a:cubicBezTo>
                      <a:cubicBezTo>
                        <a:pt x="172721" y="86892"/>
                        <a:pt x="302783" y="71235"/>
                        <a:pt x="426854" y="1141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" name="Google Shape;111;p13"/>
                <p:cNvSpPr/>
                <p:nvPr/>
              </p:nvSpPr>
              <p:spPr>
                <a:xfrm>
                  <a:off x="4926510" y="5923232"/>
                  <a:ext cx="521841" cy="2769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841" h="276901" extrusionOk="0">
                      <a:moveTo>
                        <a:pt x="8117" y="172587"/>
                      </a:moveTo>
                      <a:cubicBezTo>
                        <a:pt x="28796" y="250873"/>
                        <a:pt x="132381" y="259571"/>
                        <a:pt x="199828" y="270202"/>
                      </a:cubicBezTo>
                      <a:cubicBezTo>
                        <a:pt x="269401" y="277741"/>
                        <a:pt x="339746" y="278128"/>
                        <a:pt x="409705" y="275228"/>
                      </a:cubicBezTo>
                      <a:cubicBezTo>
                        <a:pt x="433863" y="276001"/>
                        <a:pt x="459179" y="269236"/>
                        <a:pt x="476186" y="251259"/>
                      </a:cubicBezTo>
                      <a:cubicBezTo>
                        <a:pt x="509620" y="219172"/>
                        <a:pt x="520635" y="171427"/>
                        <a:pt x="521795" y="126583"/>
                      </a:cubicBezTo>
                      <a:cubicBezTo>
                        <a:pt x="523920" y="59895"/>
                        <a:pt x="452609" y="27808"/>
                        <a:pt x="397144" y="14084"/>
                      </a:cubicBezTo>
                      <a:cubicBezTo>
                        <a:pt x="298003" y="-7373"/>
                        <a:pt x="195577" y="-607"/>
                        <a:pt x="95663" y="10025"/>
                      </a:cubicBezTo>
                      <a:cubicBezTo>
                        <a:pt x="71892" y="11957"/>
                        <a:pt x="41744" y="8478"/>
                        <a:pt x="20486" y="23169"/>
                      </a:cubicBezTo>
                      <a:cubicBezTo>
                        <a:pt x="-3672" y="36699"/>
                        <a:pt x="-7150" y="72266"/>
                        <a:pt x="13722" y="90629"/>
                      </a:cubicBezTo>
                      <a:cubicBezTo>
                        <a:pt x="11982" y="117884"/>
                        <a:pt x="4832" y="145333"/>
                        <a:pt x="8117" y="172587"/>
                      </a:cubicBezTo>
                      <a:close/>
                      <a:moveTo>
                        <a:pt x="432123" y="125423"/>
                      </a:moveTo>
                      <a:cubicBezTo>
                        <a:pt x="430384" y="145526"/>
                        <a:pt x="425939" y="166402"/>
                        <a:pt x="412411" y="182252"/>
                      </a:cubicBezTo>
                      <a:cubicBezTo>
                        <a:pt x="394825" y="182832"/>
                        <a:pt x="377045" y="183025"/>
                        <a:pt x="359458" y="183992"/>
                      </a:cubicBezTo>
                      <a:cubicBezTo>
                        <a:pt x="338201" y="185152"/>
                        <a:pt x="317135" y="186504"/>
                        <a:pt x="296070" y="187084"/>
                      </a:cubicBezTo>
                      <a:cubicBezTo>
                        <a:pt x="217801" y="187471"/>
                        <a:pt x="132961" y="196363"/>
                        <a:pt x="60490" y="161183"/>
                      </a:cubicBezTo>
                      <a:cubicBezTo>
                        <a:pt x="45995" y="146299"/>
                        <a:pt x="49861" y="122330"/>
                        <a:pt x="46768" y="102614"/>
                      </a:cubicBezTo>
                      <a:cubicBezTo>
                        <a:pt x="172772" y="106866"/>
                        <a:pt x="315783" y="62601"/>
                        <a:pt x="432123" y="12542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2" name="Google Shape;112;p13"/>
                <p:cNvSpPr/>
                <p:nvPr/>
              </p:nvSpPr>
              <p:spPr>
                <a:xfrm>
                  <a:off x="5528968" y="5936902"/>
                  <a:ext cx="484222" cy="2575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4222" h="257513" extrusionOk="0">
                      <a:moveTo>
                        <a:pt x="10167" y="197963"/>
                      </a:moveTo>
                      <a:cubicBezTo>
                        <a:pt x="39736" y="232564"/>
                        <a:pt x="89596" y="237203"/>
                        <a:pt x="132306" y="241842"/>
                      </a:cubicBezTo>
                      <a:cubicBezTo>
                        <a:pt x="208450" y="247834"/>
                        <a:pt x="284786" y="247641"/>
                        <a:pt x="360929" y="254986"/>
                      </a:cubicBezTo>
                      <a:cubicBezTo>
                        <a:pt x="428376" y="271030"/>
                        <a:pt x="474564" y="207822"/>
                        <a:pt x="480362" y="146933"/>
                      </a:cubicBezTo>
                      <a:cubicBezTo>
                        <a:pt x="488866" y="105374"/>
                        <a:pt x="485774" y="55890"/>
                        <a:pt x="445769" y="31921"/>
                      </a:cubicBezTo>
                      <a:cubicBezTo>
                        <a:pt x="340444" y="-18723"/>
                        <a:pt x="213474" y="4860"/>
                        <a:pt x="100612" y="9692"/>
                      </a:cubicBezTo>
                      <a:cubicBezTo>
                        <a:pt x="67179" y="9885"/>
                        <a:pt x="7269" y="11625"/>
                        <a:pt x="16545" y="59949"/>
                      </a:cubicBezTo>
                      <a:cubicBezTo>
                        <a:pt x="9394" y="90877"/>
                        <a:pt x="7269" y="121804"/>
                        <a:pt x="1471" y="152732"/>
                      </a:cubicBezTo>
                      <a:cubicBezTo>
                        <a:pt x="-1814" y="168582"/>
                        <a:pt x="118" y="185012"/>
                        <a:pt x="10167" y="197963"/>
                      </a:cubicBezTo>
                      <a:close/>
                      <a:moveTo>
                        <a:pt x="392817" y="98802"/>
                      </a:moveTo>
                      <a:cubicBezTo>
                        <a:pt x="387406" y="120065"/>
                        <a:pt x="384893" y="142874"/>
                        <a:pt x="373878" y="162203"/>
                      </a:cubicBezTo>
                      <a:cubicBezTo>
                        <a:pt x="301792" y="159304"/>
                        <a:pt x="229708" y="158337"/>
                        <a:pt x="157816" y="162977"/>
                      </a:cubicBezTo>
                      <a:cubicBezTo>
                        <a:pt x="122450" y="162977"/>
                        <a:pt x="85151" y="166069"/>
                        <a:pt x="51138" y="155245"/>
                      </a:cubicBezTo>
                      <a:cubicBezTo>
                        <a:pt x="50752" y="153698"/>
                        <a:pt x="50365" y="152152"/>
                        <a:pt x="49978" y="150799"/>
                      </a:cubicBezTo>
                      <a:cubicBezTo>
                        <a:pt x="45727" y="129343"/>
                        <a:pt x="43794" y="107500"/>
                        <a:pt x="42055" y="85658"/>
                      </a:cubicBezTo>
                      <a:cubicBezTo>
                        <a:pt x="158976" y="89330"/>
                        <a:pt x="276476" y="73286"/>
                        <a:pt x="392817" y="9880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3" name="Google Shape;113;p13"/>
                <p:cNvSpPr/>
                <p:nvPr/>
              </p:nvSpPr>
              <p:spPr>
                <a:xfrm>
                  <a:off x="6108234" y="5949846"/>
                  <a:ext cx="479717" cy="27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9717" h="270071" extrusionOk="0">
                      <a:moveTo>
                        <a:pt x="44" y="60536"/>
                      </a:moveTo>
                      <a:cubicBezTo>
                        <a:pt x="1397" y="70587"/>
                        <a:pt x="6808" y="80252"/>
                        <a:pt x="14731" y="87017"/>
                      </a:cubicBezTo>
                      <a:cubicBezTo>
                        <a:pt x="12026" y="121038"/>
                        <a:pt x="-2082" y="157571"/>
                        <a:pt x="7388" y="191205"/>
                      </a:cubicBezTo>
                      <a:cubicBezTo>
                        <a:pt x="60920" y="283214"/>
                        <a:pt x="229826" y="255766"/>
                        <a:pt x="322397" y="268137"/>
                      </a:cubicBezTo>
                      <a:cubicBezTo>
                        <a:pt x="384046" y="275868"/>
                        <a:pt x="462508" y="262532"/>
                        <a:pt x="473524" y="189465"/>
                      </a:cubicBezTo>
                      <a:cubicBezTo>
                        <a:pt x="481447" y="130316"/>
                        <a:pt x="494203" y="39079"/>
                        <a:pt x="420764" y="18397"/>
                      </a:cubicBezTo>
                      <a:cubicBezTo>
                        <a:pt x="327808" y="-8085"/>
                        <a:pt x="228087" y="1000"/>
                        <a:pt x="132425" y="3706"/>
                      </a:cubicBezTo>
                      <a:cubicBezTo>
                        <a:pt x="87976" y="9505"/>
                        <a:pt x="-2275" y="-6152"/>
                        <a:pt x="44" y="60536"/>
                      </a:cubicBezTo>
                      <a:close/>
                      <a:moveTo>
                        <a:pt x="383273" y="101515"/>
                      </a:moveTo>
                      <a:cubicBezTo>
                        <a:pt x="381920" y="123551"/>
                        <a:pt x="379987" y="145780"/>
                        <a:pt x="376508" y="167429"/>
                      </a:cubicBezTo>
                      <a:cubicBezTo>
                        <a:pt x="310801" y="167043"/>
                        <a:pt x="245287" y="168009"/>
                        <a:pt x="179773" y="172455"/>
                      </a:cubicBezTo>
                      <a:cubicBezTo>
                        <a:pt x="140542" y="172261"/>
                        <a:pt x="98412" y="174774"/>
                        <a:pt x="61499" y="159310"/>
                      </a:cubicBezTo>
                      <a:cubicBezTo>
                        <a:pt x="52416" y="139981"/>
                        <a:pt x="53576" y="117559"/>
                        <a:pt x="52223" y="96102"/>
                      </a:cubicBezTo>
                      <a:cubicBezTo>
                        <a:pt x="57828" y="95716"/>
                        <a:pt x="63239" y="95329"/>
                        <a:pt x="68843" y="94943"/>
                      </a:cubicBezTo>
                      <a:cubicBezTo>
                        <a:pt x="66911" y="95136"/>
                        <a:pt x="65171" y="95136"/>
                        <a:pt x="62852" y="95329"/>
                      </a:cubicBezTo>
                      <a:cubicBezTo>
                        <a:pt x="167405" y="89337"/>
                        <a:pt x="277948" y="80059"/>
                        <a:pt x="383273" y="1015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4" name="Google Shape;114;p13"/>
                <p:cNvSpPr/>
                <p:nvPr/>
              </p:nvSpPr>
              <p:spPr>
                <a:xfrm>
                  <a:off x="6645642" y="5959120"/>
                  <a:ext cx="494325" cy="2580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325" h="258041" extrusionOk="0">
                      <a:moveTo>
                        <a:pt x="463515" y="31158"/>
                      </a:moveTo>
                      <a:cubicBezTo>
                        <a:pt x="390657" y="-4215"/>
                        <a:pt x="303305" y="10089"/>
                        <a:pt x="224456" y="1004"/>
                      </a:cubicBezTo>
                      <a:cubicBezTo>
                        <a:pt x="175176" y="3710"/>
                        <a:pt x="1051" y="-19485"/>
                        <a:pt x="22695" y="64406"/>
                      </a:cubicBezTo>
                      <a:cubicBezTo>
                        <a:pt x="22695" y="64406"/>
                        <a:pt x="22695" y="64406"/>
                        <a:pt x="22502" y="64406"/>
                      </a:cubicBezTo>
                      <a:cubicBezTo>
                        <a:pt x="10713" y="81222"/>
                        <a:pt x="11487" y="104225"/>
                        <a:pt x="6655" y="123941"/>
                      </a:cubicBezTo>
                      <a:cubicBezTo>
                        <a:pt x="3949" y="140758"/>
                        <a:pt x="-1655" y="157768"/>
                        <a:pt x="471" y="174972"/>
                      </a:cubicBezTo>
                      <a:cubicBezTo>
                        <a:pt x="23275" y="264855"/>
                        <a:pt x="211121" y="251711"/>
                        <a:pt x="285912" y="257896"/>
                      </a:cubicBezTo>
                      <a:cubicBezTo>
                        <a:pt x="353359" y="256349"/>
                        <a:pt x="448441" y="270847"/>
                        <a:pt x="476657" y="191788"/>
                      </a:cubicBezTo>
                      <a:cubicBezTo>
                        <a:pt x="491344" y="144817"/>
                        <a:pt x="513182" y="63052"/>
                        <a:pt x="463515" y="31158"/>
                      </a:cubicBezTo>
                      <a:close/>
                      <a:moveTo>
                        <a:pt x="394329" y="165693"/>
                      </a:moveTo>
                      <a:cubicBezTo>
                        <a:pt x="388532" y="166466"/>
                        <a:pt x="382733" y="167046"/>
                        <a:pt x="376743" y="167433"/>
                      </a:cubicBezTo>
                      <a:cubicBezTo>
                        <a:pt x="334999" y="169753"/>
                        <a:pt x="293255" y="168399"/>
                        <a:pt x="251512" y="169559"/>
                      </a:cubicBezTo>
                      <a:cubicBezTo>
                        <a:pt x="187157" y="169173"/>
                        <a:pt x="119711" y="179610"/>
                        <a:pt x="57482" y="159314"/>
                      </a:cubicBezTo>
                      <a:cubicBezTo>
                        <a:pt x="45500" y="139211"/>
                        <a:pt x="48785" y="109637"/>
                        <a:pt x="42988" y="86248"/>
                      </a:cubicBezTo>
                      <a:cubicBezTo>
                        <a:pt x="72749" y="95140"/>
                        <a:pt x="105023" y="81609"/>
                        <a:pt x="135751" y="81802"/>
                      </a:cubicBezTo>
                      <a:cubicBezTo>
                        <a:pt x="227741" y="80063"/>
                        <a:pt x="322051" y="76970"/>
                        <a:pt x="412882" y="93787"/>
                      </a:cubicBezTo>
                      <a:cubicBezTo>
                        <a:pt x="410176" y="118336"/>
                        <a:pt x="408244" y="144624"/>
                        <a:pt x="394329" y="16569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5" name="Google Shape;115;p13"/>
                <p:cNvSpPr/>
                <p:nvPr/>
              </p:nvSpPr>
              <p:spPr>
                <a:xfrm>
                  <a:off x="7218958" y="5932257"/>
                  <a:ext cx="443835" cy="24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35" h="244053" extrusionOk="0">
                      <a:moveTo>
                        <a:pt x="7699" y="182311"/>
                      </a:moveTo>
                      <a:cubicBezTo>
                        <a:pt x="15429" y="195069"/>
                        <a:pt x="28957" y="205507"/>
                        <a:pt x="43065" y="210533"/>
                      </a:cubicBezTo>
                      <a:cubicBezTo>
                        <a:pt x="126166" y="239334"/>
                        <a:pt x="215837" y="238561"/>
                        <a:pt x="302802" y="242041"/>
                      </a:cubicBezTo>
                      <a:cubicBezTo>
                        <a:pt x="392087" y="257118"/>
                        <a:pt x="444073" y="185211"/>
                        <a:pt x="442528" y="102287"/>
                      </a:cubicBezTo>
                      <a:cubicBezTo>
                        <a:pt x="451417" y="47583"/>
                        <a:pt x="413925" y="14917"/>
                        <a:pt x="362712" y="8731"/>
                      </a:cubicBezTo>
                      <a:cubicBezTo>
                        <a:pt x="279612" y="-2867"/>
                        <a:pt x="194578" y="226"/>
                        <a:pt x="110898" y="806"/>
                      </a:cubicBezTo>
                      <a:cubicBezTo>
                        <a:pt x="69348" y="1386"/>
                        <a:pt x="-22063" y="6218"/>
                        <a:pt x="9245" y="69233"/>
                      </a:cubicBezTo>
                      <a:cubicBezTo>
                        <a:pt x="9632" y="106346"/>
                        <a:pt x="-10661" y="147712"/>
                        <a:pt x="7699" y="182311"/>
                      </a:cubicBezTo>
                      <a:close/>
                      <a:moveTo>
                        <a:pt x="359427" y="92042"/>
                      </a:moveTo>
                      <a:cubicBezTo>
                        <a:pt x="356528" y="112918"/>
                        <a:pt x="354982" y="136500"/>
                        <a:pt x="339908" y="152544"/>
                      </a:cubicBezTo>
                      <a:cubicBezTo>
                        <a:pt x="323095" y="152930"/>
                        <a:pt x="306282" y="152351"/>
                        <a:pt x="289661" y="152351"/>
                      </a:cubicBezTo>
                      <a:cubicBezTo>
                        <a:pt x="270142" y="152351"/>
                        <a:pt x="250623" y="152737"/>
                        <a:pt x="231104" y="153124"/>
                      </a:cubicBezTo>
                      <a:cubicBezTo>
                        <a:pt x="172547" y="152930"/>
                        <a:pt x="111478" y="158343"/>
                        <a:pt x="54467" y="142879"/>
                      </a:cubicBezTo>
                      <a:cubicBezTo>
                        <a:pt x="54081" y="141333"/>
                        <a:pt x="53694" y="139786"/>
                        <a:pt x="53501" y="138433"/>
                      </a:cubicBezTo>
                      <a:cubicBezTo>
                        <a:pt x="50602" y="121037"/>
                        <a:pt x="48669" y="103640"/>
                        <a:pt x="46737" y="86243"/>
                      </a:cubicBezTo>
                      <a:cubicBezTo>
                        <a:pt x="151289" y="82571"/>
                        <a:pt x="254682" y="76578"/>
                        <a:pt x="359427" y="9204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6" name="Google Shape;116;p13"/>
                <p:cNvSpPr/>
                <p:nvPr/>
              </p:nvSpPr>
              <p:spPr>
                <a:xfrm>
                  <a:off x="7739859" y="5863758"/>
                  <a:ext cx="638826" cy="22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826" h="225725" extrusionOk="0">
                      <a:moveTo>
                        <a:pt x="534832" y="224909"/>
                      </a:moveTo>
                      <a:cubicBezTo>
                        <a:pt x="633586" y="239020"/>
                        <a:pt x="683446" y="65826"/>
                        <a:pt x="586625" y="31612"/>
                      </a:cubicBezTo>
                      <a:cubicBezTo>
                        <a:pt x="477048" y="492"/>
                        <a:pt x="359741" y="14409"/>
                        <a:pt x="247072" y="2811"/>
                      </a:cubicBezTo>
                      <a:cubicBezTo>
                        <a:pt x="191221" y="-1248"/>
                        <a:pt x="-47839" y="-14585"/>
                        <a:pt x="11105" y="90181"/>
                      </a:cubicBezTo>
                      <a:cubicBezTo>
                        <a:pt x="-20396" y="195915"/>
                        <a:pt x="15743" y="201327"/>
                        <a:pt x="111598" y="212539"/>
                      </a:cubicBezTo>
                      <a:cubicBezTo>
                        <a:pt x="252483" y="221430"/>
                        <a:pt x="393947" y="214278"/>
                        <a:pt x="534832" y="224909"/>
                      </a:cubicBezTo>
                      <a:close/>
                      <a:moveTo>
                        <a:pt x="45118" y="143532"/>
                      </a:moveTo>
                      <a:cubicBezTo>
                        <a:pt x="42992" y="130580"/>
                        <a:pt x="41639" y="117436"/>
                        <a:pt x="39900" y="104292"/>
                      </a:cubicBezTo>
                      <a:cubicBezTo>
                        <a:pt x="39707" y="102746"/>
                        <a:pt x="39514" y="101006"/>
                        <a:pt x="39320" y="99460"/>
                      </a:cubicBezTo>
                      <a:cubicBezTo>
                        <a:pt x="46471" y="98686"/>
                        <a:pt x="53235" y="95787"/>
                        <a:pt x="58453" y="90568"/>
                      </a:cubicBezTo>
                      <a:cubicBezTo>
                        <a:pt x="147158" y="74524"/>
                        <a:pt x="237216" y="89795"/>
                        <a:pt x="326501" y="90761"/>
                      </a:cubicBezTo>
                      <a:cubicBezTo>
                        <a:pt x="401291" y="96753"/>
                        <a:pt x="479754" y="83609"/>
                        <a:pt x="552418" y="105258"/>
                      </a:cubicBezTo>
                      <a:cubicBezTo>
                        <a:pt x="549519" y="116470"/>
                        <a:pt x="547007" y="128261"/>
                        <a:pt x="541403" y="138506"/>
                      </a:cubicBezTo>
                      <a:cubicBezTo>
                        <a:pt x="407089" y="131547"/>
                        <a:pt x="272968" y="136573"/>
                        <a:pt x="138848" y="143532"/>
                      </a:cubicBezTo>
                      <a:cubicBezTo>
                        <a:pt x="107734" y="144111"/>
                        <a:pt x="76233" y="146818"/>
                        <a:pt x="45118" y="1435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7" name="Google Shape;117;p13"/>
                <p:cNvSpPr/>
                <p:nvPr/>
              </p:nvSpPr>
              <p:spPr>
                <a:xfrm>
                  <a:off x="1233219" y="5644549"/>
                  <a:ext cx="524646" cy="2863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646" h="286396" extrusionOk="0">
                      <a:moveTo>
                        <a:pt x="85374" y="285228"/>
                      </a:moveTo>
                      <a:cubicBezTo>
                        <a:pt x="148762" y="290254"/>
                        <a:pt x="211764" y="277690"/>
                        <a:pt x="274959" y="273631"/>
                      </a:cubicBezTo>
                      <a:cubicBezTo>
                        <a:pt x="330230" y="267638"/>
                        <a:pt x="387821" y="268218"/>
                        <a:pt x="441353" y="253914"/>
                      </a:cubicBezTo>
                      <a:cubicBezTo>
                        <a:pt x="491214" y="232071"/>
                        <a:pt x="511119" y="174662"/>
                        <a:pt x="522328" y="125178"/>
                      </a:cubicBezTo>
                      <a:cubicBezTo>
                        <a:pt x="542427" y="29303"/>
                        <a:pt x="427245" y="5527"/>
                        <a:pt x="354967" y="4947"/>
                      </a:cubicBezTo>
                      <a:cubicBezTo>
                        <a:pt x="291386" y="5914"/>
                        <a:pt x="46722" y="-29653"/>
                        <a:pt x="66821" y="76854"/>
                      </a:cubicBezTo>
                      <a:cubicBezTo>
                        <a:pt x="9037" y="149147"/>
                        <a:pt x="-57057" y="268991"/>
                        <a:pt x="85374" y="285228"/>
                      </a:cubicBezTo>
                      <a:close/>
                      <a:moveTo>
                        <a:pt x="90012" y="102756"/>
                      </a:moveTo>
                      <a:cubicBezTo>
                        <a:pt x="120933" y="114353"/>
                        <a:pt x="153207" y="92704"/>
                        <a:pt x="185288" y="94058"/>
                      </a:cubicBezTo>
                      <a:cubicBezTo>
                        <a:pt x="267229" y="96570"/>
                        <a:pt x="353615" y="84779"/>
                        <a:pt x="432850" y="107975"/>
                      </a:cubicBezTo>
                      <a:cubicBezTo>
                        <a:pt x="427245" y="129238"/>
                        <a:pt x="420288" y="151273"/>
                        <a:pt x="407533" y="169250"/>
                      </a:cubicBezTo>
                      <a:cubicBezTo>
                        <a:pt x="301242" y="169250"/>
                        <a:pt x="196690" y="186260"/>
                        <a:pt x="92138" y="202304"/>
                      </a:cubicBezTo>
                      <a:cubicBezTo>
                        <a:pt x="83634" y="202497"/>
                        <a:pt x="74938" y="202690"/>
                        <a:pt x="66821" y="200371"/>
                      </a:cubicBezTo>
                      <a:cubicBezTo>
                        <a:pt x="69140" y="166930"/>
                        <a:pt x="79769" y="134650"/>
                        <a:pt x="90012" y="10275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" name="Google Shape;118;p13"/>
                <p:cNvSpPr/>
                <p:nvPr/>
              </p:nvSpPr>
              <p:spPr>
                <a:xfrm>
                  <a:off x="1882312" y="5664825"/>
                  <a:ext cx="365570" cy="2407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570" h="240715" extrusionOk="0">
                      <a:moveTo>
                        <a:pt x="149400" y="240210"/>
                      </a:moveTo>
                      <a:cubicBezTo>
                        <a:pt x="212016" y="237890"/>
                        <a:pt x="290671" y="244462"/>
                        <a:pt x="333574" y="189760"/>
                      </a:cubicBezTo>
                      <a:cubicBezTo>
                        <a:pt x="394064" y="101423"/>
                        <a:pt x="369713" y="7093"/>
                        <a:pt x="252600" y="2648"/>
                      </a:cubicBezTo>
                      <a:cubicBezTo>
                        <a:pt x="206025" y="3614"/>
                        <a:pt x="16826" y="-20354"/>
                        <a:pt x="40597" y="59477"/>
                      </a:cubicBezTo>
                      <a:cubicBezTo>
                        <a:pt x="-45789" y="178162"/>
                        <a:pt x="12767" y="247362"/>
                        <a:pt x="149400" y="240210"/>
                      </a:cubicBezTo>
                      <a:close/>
                      <a:moveTo>
                        <a:pt x="62241" y="82479"/>
                      </a:moveTo>
                      <a:cubicBezTo>
                        <a:pt x="133167" y="93497"/>
                        <a:pt x="209503" y="73588"/>
                        <a:pt x="279656" y="95624"/>
                      </a:cubicBezTo>
                      <a:cubicBezTo>
                        <a:pt x="276177" y="114374"/>
                        <a:pt x="273278" y="139309"/>
                        <a:pt x="252986" y="146848"/>
                      </a:cubicBezTo>
                      <a:cubicBezTo>
                        <a:pt x="205638" y="159798"/>
                        <a:pt x="156164" y="162891"/>
                        <a:pt x="107463" y="166951"/>
                      </a:cubicBezTo>
                      <a:cubicBezTo>
                        <a:pt x="33639" y="174875"/>
                        <a:pt x="46201" y="136216"/>
                        <a:pt x="62241" y="8247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" name="Google Shape;119;p13"/>
                <p:cNvSpPr/>
                <p:nvPr/>
              </p:nvSpPr>
              <p:spPr>
                <a:xfrm>
                  <a:off x="2292260" y="5676427"/>
                  <a:ext cx="335846" cy="238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846" h="238858" extrusionOk="0">
                      <a:moveTo>
                        <a:pt x="202882" y="238080"/>
                      </a:moveTo>
                      <a:cubicBezTo>
                        <a:pt x="271295" y="246198"/>
                        <a:pt x="317677" y="189562"/>
                        <a:pt x="328692" y="127320"/>
                      </a:cubicBezTo>
                      <a:cubicBezTo>
                        <a:pt x="333524" y="94459"/>
                        <a:pt x="347052" y="50388"/>
                        <a:pt x="316324" y="26419"/>
                      </a:cubicBezTo>
                      <a:cubicBezTo>
                        <a:pt x="280185" y="-9341"/>
                        <a:pt x="7113" y="-18813"/>
                        <a:pt x="31077" y="62759"/>
                      </a:cubicBezTo>
                      <a:cubicBezTo>
                        <a:pt x="-61107" y="233054"/>
                        <a:pt x="68375" y="236146"/>
                        <a:pt x="202882" y="238080"/>
                      </a:cubicBezTo>
                      <a:close/>
                      <a:moveTo>
                        <a:pt x="46730" y="84215"/>
                      </a:moveTo>
                      <a:cubicBezTo>
                        <a:pt x="67022" y="97746"/>
                        <a:pt x="92146" y="84022"/>
                        <a:pt x="113984" y="82089"/>
                      </a:cubicBezTo>
                      <a:cubicBezTo>
                        <a:pt x="161912" y="73777"/>
                        <a:pt x="211192" y="73777"/>
                        <a:pt x="259313" y="79962"/>
                      </a:cubicBezTo>
                      <a:cubicBezTo>
                        <a:pt x="250617" y="103158"/>
                        <a:pt x="244239" y="127900"/>
                        <a:pt x="229938" y="148389"/>
                      </a:cubicBezTo>
                      <a:cubicBezTo>
                        <a:pt x="186069" y="155735"/>
                        <a:pt x="135242" y="156508"/>
                        <a:pt x="88667" y="163660"/>
                      </a:cubicBezTo>
                      <a:cubicBezTo>
                        <a:pt x="74173" y="163854"/>
                        <a:pt x="57166" y="166559"/>
                        <a:pt x="44604" y="157474"/>
                      </a:cubicBezTo>
                      <a:lnTo>
                        <a:pt x="44798" y="157474"/>
                      </a:lnTo>
                      <a:cubicBezTo>
                        <a:pt x="35135" y="134859"/>
                        <a:pt x="44798" y="107990"/>
                        <a:pt x="46730" y="842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" name="Google Shape;120;p13"/>
                <p:cNvSpPr/>
                <p:nvPr/>
              </p:nvSpPr>
              <p:spPr>
                <a:xfrm>
                  <a:off x="2668301" y="5632486"/>
                  <a:ext cx="478476" cy="267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476" h="267797" extrusionOk="0">
                      <a:moveTo>
                        <a:pt x="127356" y="266363"/>
                      </a:moveTo>
                      <a:cubicBezTo>
                        <a:pt x="188426" y="270229"/>
                        <a:pt x="249495" y="265203"/>
                        <a:pt x="310564" y="263851"/>
                      </a:cubicBezTo>
                      <a:cubicBezTo>
                        <a:pt x="340906" y="261917"/>
                        <a:pt x="373180" y="265203"/>
                        <a:pt x="400429" y="248773"/>
                      </a:cubicBezTo>
                      <a:cubicBezTo>
                        <a:pt x="456860" y="210887"/>
                        <a:pt x="519088" y="76738"/>
                        <a:pt x="443525" y="31314"/>
                      </a:cubicBezTo>
                      <a:cubicBezTo>
                        <a:pt x="369701" y="-8892"/>
                        <a:pt x="282155" y="1932"/>
                        <a:pt x="201180" y="0"/>
                      </a:cubicBezTo>
                      <a:cubicBezTo>
                        <a:pt x="155958" y="4252"/>
                        <a:pt x="73631" y="-8312"/>
                        <a:pt x="67060" y="53737"/>
                      </a:cubicBezTo>
                      <a:cubicBezTo>
                        <a:pt x="49474" y="50257"/>
                        <a:pt x="41357" y="74612"/>
                        <a:pt x="33240" y="86597"/>
                      </a:cubicBezTo>
                      <a:cubicBezTo>
                        <a:pt x="21065" y="112692"/>
                        <a:pt x="2319" y="138400"/>
                        <a:pt x="0" y="167395"/>
                      </a:cubicBezTo>
                      <a:cubicBezTo>
                        <a:pt x="3285" y="229444"/>
                        <a:pt x="71312" y="263271"/>
                        <a:pt x="127356" y="266363"/>
                      </a:cubicBezTo>
                      <a:close/>
                      <a:moveTo>
                        <a:pt x="67447" y="69200"/>
                      </a:moveTo>
                      <a:cubicBezTo>
                        <a:pt x="67833" y="69394"/>
                        <a:pt x="68220" y="69394"/>
                        <a:pt x="68799" y="69394"/>
                      </a:cubicBezTo>
                      <a:cubicBezTo>
                        <a:pt x="68799" y="69394"/>
                        <a:pt x="68799" y="69394"/>
                        <a:pt x="68993" y="69394"/>
                      </a:cubicBezTo>
                      <a:cubicBezTo>
                        <a:pt x="82521" y="115011"/>
                        <a:pt x="134700" y="101481"/>
                        <a:pt x="170260" y="98388"/>
                      </a:cubicBezTo>
                      <a:cubicBezTo>
                        <a:pt x="239832" y="98388"/>
                        <a:pt x="311530" y="88336"/>
                        <a:pt x="379943" y="103993"/>
                      </a:cubicBezTo>
                      <a:cubicBezTo>
                        <a:pt x="371633" y="123903"/>
                        <a:pt x="364869" y="145359"/>
                        <a:pt x="351341" y="162370"/>
                      </a:cubicBezTo>
                      <a:cubicBezTo>
                        <a:pt x="281189" y="164303"/>
                        <a:pt x="211617" y="175320"/>
                        <a:pt x="142044" y="182279"/>
                      </a:cubicBezTo>
                      <a:cubicBezTo>
                        <a:pt x="51213" y="188658"/>
                        <a:pt x="32274" y="149612"/>
                        <a:pt x="67447" y="6920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" name="Google Shape;121;p13"/>
                <p:cNvSpPr/>
                <p:nvPr/>
              </p:nvSpPr>
              <p:spPr>
                <a:xfrm>
                  <a:off x="3210315" y="5631887"/>
                  <a:ext cx="457321" cy="2795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321" h="279576" extrusionOk="0">
                      <a:moveTo>
                        <a:pt x="458" y="201628"/>
                      </a:moveTo>
                      <a:cubicBezTo>
                        <a:pt x="39497" y="288612"/>
                        <a:pt x="172264" y="268895"/>
                        <a:pt x="251693" y="278174"/>
                      </a:cubicBezTo>
                      <a:cubicBezTo>
                        <a:pt x="305032" y="278947"/>
                        <a:pt x="368420" y="288612"/>
                        <a:pt x="407845" y="243960"/>
                      </a:cubicBezTo>
                      <a:cubicBezTo>
                        <a:pt x="446109" y="200275"/>
                        <a:pt x="461957" y="135327"/>
                        <a:pt x="456159" y="78304"/>
                      </a:cubicBezTo>
                      <a:cubicBezTo>
                        <a:pt x="448429" y="51629"/>
                        <a:pt x="422919" y="34426"/>
                        <a:pt x="397989" y="25148"/>
                      </a:cubicBezTo>
                      <a:cubicBezTo>
                        <a:pt x="319913" y="-2301"/>
                        <a:pt x="235459" y="3691"/>
                        <a:pt x="154098" y="792"/>
                      </a:cubicBezTo>
                      <a:cubicBezTo>
                        <a:pt x="120858" y="212"/>
                        <a:pt x="86458" y="-2107"/>
                        <a:pt x="53797" y="5432"/>
                      </a:cubicBezTo>
                      <a:cubicBezTo>
                        <a:pt x="23843" y="12196"/>
                        <a:pt x="10701" y="52403"/>
                        <a:pt x="29834" y="75985"/>
                      </a:cubicBezTo>
                      <a:cubicBezTo>
                        <a:pt x="20364" y="117157"/>
                        <a:pt x="-3600" y="159296"/>
                        <a:pt x="458" y="201628"/>
                      </a:cubicBezTo>
                      <a:close/>
                      <a:moveTo>
                        <a:pt x="43168" y="87969"/>
                      </a:moveTo>
                      <a:cubicBezTo>
                        <a:pt x="149460" y="106332"/>
                        <a:pt x="266187" y="71732"/>
                        <a:pt x="372092" y="105559"/>
                      </a:cubicBezTo>
                      <a:cubicBezTo>
                        <a:pt x="364362" y="131461"/>
                        <a:pt x="361463" y="162389"/>
                        <a:pt x="340784" y="181525"/>
                      </a:cubicBezTo>
                      <a:cubicBezTo>
                        <a:pt x="301360" y="186164"/>
                        <a:pt x="259230" y="185391"/>
                        <a:pt x="219032" y="188097"/>
                      </a:cubicBezTo>
                      <a:cubicBezTo>
                        <a:pt x="163954" y="186357"/>
                        <a:pt x="101339" y="203561"/>
                        <a:pt x="50512" y="177659"/>
                      </a:cubicBezTo>
                      <a:cubicBezTo>
                        <a:pt x="31573" y="153497"/>
                        <a:pt x="40076" y="116577"/>
                        <a:pt x="43168" y="8796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" name="Google Shape;122;p13"/>
                <p:cNvSpPr/>
                <p:nvPr/>
              </p:nvSpPr>
              <p:spPr>
                <a:xfrm>
                  <a:off x="3774891" y="5627356"/>
                  <a:ext cx="487570" cy="2687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570" h="268742" extrusionOk="0">
                      <a:moveTo>
                        <a:pt x="340712" y="267821"/>
                      </a:moveTo>
                      <a:cubicBezTo>
                        <a:pt x="437727" y="280965"/>
                        <a:pt x="518122" y="150490"/>
                        <a:pt x="476186" y="66985"/>
                      </a:cubicBezTo>
                      <a:cubicBezTo>
                        <a:pt x="416856" y="-14393"/>
                        <a:pt x="237320" y="491"/>
                        <a:pt x="144943" y="2038"/>
                      </a:cubicBezTo>
                      <a:cubicBezTo>
                        <a:pt x="112089" y="7063"/>
                        <a:pt x="74211" y="2424"/>
                        <a:pt x="46382" y="22334"/>
                      </a:cubicBezTo>
                      <a:cubicBezTo>
                        <a:pt x="25896" y="36637"/>
                        <a:pt x="23577" y="69112"/>
                        <a:pt x="40584" y="86895"/>
                      </a:cubicBezTo>
                      <a:cubicBezTo>
                        <a:pt x="26863" y="84962"/>
                        <a:pt x="21838" y="106031"/>
                        <a:pt x="16427" y="115889"/>
                      </a:cubicBezTo>
                      <a:cubicBezTo>
                        <a:pt x="9276" y="135606"/>
                        <a:pt x="580" y="152423"/>
                        <a:pt x="0" y="175232"/>
                      </a:cubicBezTo>
                      <a:cubicBezTo>
                        <a:pt x="6571" y="284445"/>
                        <a:pt x="257032" y="249458"/>
                        <a:pt x="340712" y="267821"/>
                      </a:cubicBezTo>
                      <a:close/>
                      <a:moveTo>
                        <a:pt x="43096" y="113956"/>
                      </a:moveTo>
                      <a:cubicBezTo>
                        <a:pt x="44836" y="112797"/>
                        <a:pt x="45995" y="111057"/>
                        <a:pt x="45995" y="108351"/>
                      </a:cubicBezTo>
                      <a:cubicBezTo>
                        <a:pt x="45995" y="102939"/>
                        <a:pt x="47155" y="95786"/>
                        <a:pt x="44642" y="90954"/>
                      </a:cubicBezTo>
                      <a:cubicBezTo>
                        <a:pt x="65707" y="108931"/>
                        <a:pt x="95276" y="99653"/>
                        <a:pt x="120206" y="98106"/>
                      </a:cubicBezTo>
                      <a:cubicBezTo>
                        <a:pt x="209877" y="90954"/>
                        <a:pt x="303414" y="89408"/>
                        <a:pt x="390573" y="114923"/>
                      </a:cubicBezTo>
                      <a:cubicBezTo>
                        <a:pt x="374726" y="199587"/>
                        <a:pt x="321000" y="166920"/>
                        <a:pt x="256839" y="169626"/>
                      </a:cubicBezTo>
                      <a:cubicBezTo>
                        <a:pt x="215868" y="169240"/>
                        <a:pt x="178183" y="175038"/>
                        <a:pt x="136826" y="177551"/>
                      </a:cubicBezTo>
                      <a:lnTo>
                        <a:pt x="142044" y="177165"/>
                      </a:lnTo>
                      <a:cubicBezTo>
                        <a:pt x="86193" y="176005"/>
                        <a:pt x="31501" y="192049"/>
                        <a:pt x="43096" y="11395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" name="Google Shape;123;p13"/>
                <p:cNvSpPr/>
                <p:nvPr/>
              </p:nvSpPr>
              <p:spPr>
                <a:xfrm>
                  <a:off x="4304774" y="5642924"/>
                  <a:ext cx="479923" cy="299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9923" h="299098" extrusionOk="0">
                      <a:moveTo>
                        <a:pt x="325473" y="297098"/>
                      </a:moveTo>
                      <a:cubicBezTo>
                        <a:pt x="390601" y="310435"/>
                        <a:pt x="435630" y="254766"/>
                        <a:pt x="455922" y="199676"/>
                      </a:cubicBezTo>
                      <a:cubicBezTo>
                        <a:pt x="474281" y="155605"/>
                        <a:pt x="499405" y="93749"/>
                        <a:pt x="455536" y="56636"/>
                      </a:cubicBezTo>
                      <a:cubicBezTo>
                        <a:pt x="377653" y="-1160"/>
                        <a:pt x="270589" y="5026"/>
                        <a:pt x="178018" y="0"/>
                      </a:cubicBezTo>
                      <a:cubicBezTo>
                        <a:pt x="131057" y="3673"/>
                        <a:pt x="38873" y="-13338"/>
                        <a:pt x="42545" y="57796"/>
                      </a:cubicBezTo>
                      <a:cubicBezTo>
                        <a:pt x="-105103" y="316235"/>
                        <a:pt x="166423" y="254379"/>
                        <a:pt x="325473" y="297098"/>
                      </a:cubicBezTo>
                      <a:close/>
                      <a:moveTo>
                        <a:pt x="60325" y="89883"/>
                      </a:moveTo>
                      <a:cubicBezTo>
                        <a:pt x="155021" y="121778"/>
                        <a:pt x="266723" y="95489"/>
                        <a:pt x="369536" y="127190"/>
                      </a:cubicBezTo>
                      <a:cubicBezTo>
                        <a:pt x="360260" y="149999"/>
                        <a:pt x="352143" y="173967"/>
                        <a:pt x="338422" y="194650"/>
                      </a:cubicBezTo>
                      <a:cubicBezTo>
                        <a:pt x="249717" y="178607"/>
                        <a:pt x="157726" y="194650"/>
                        <a:pt x="69987" y="174741"/>
                      </a:cubicBezTo>
                      <a:cubicBezTo>
                        <a:pt x="43705" y="163723"/>
                        <a:pt x="55880" y="112693"/>
                        <a:pt x="60325" y="8988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4" name="Google Shape;124;p13"/>
                <p:cNvSpPr/>
                <p:nvPr/>
              </p:nvSpPr>
              <p:spPr>
                <a:xfrm>
                  <a:off x="4855259" y="5603394"/>
                  <a:ext cx="493801" cy="3017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801" h="301787" extrusionOk="0">
                      <a:moveTo>
                        <a:pt x="26996" y="89207"/>
                      </a:moveTo>
                      <a:cubicBezTo>
                        <a:pt x="10183" y="135598"/>
                        <a:pt x="-22091" y="197840"/>
                        <a:pt x="28735" y="234374"/>
                      </a:cubicBezTo>
                      <a:cubicBezTo>
                        <a:pt x="57144" y="256989"/>
                        <a:pt x="94249" y="267041"/>
                        <a:pt x="129616" y="272260"/>
                      </a:cubicBezTo>
                      <a:cubicBezTo>
                        <a:pt x="200928" y="281731"/>
                        <a:pt x="271466" y="297002"/>
                        <a:pt x="343358" y="300095"/>
                      </a:cubicBezTo>
                      <a:cubicBezTo>
                        <a:pt x="403654" y="310146"/>
                        <a:pt x="457959" y="274579"/>
                        <a:pt x="475546" y="216590"/>
                      </a:cubicBezTo>
                      <a:cubicBezTo>
                        <a:pt x="491973" y="167879"/>
                        <a:pt x="506274" y="107377"/>
                        <a:pt x="476513" y="60986"/>
                      </a:cubicBezTo>
                      <a:cubicBezTo>
                        <a:pt x="449843" y="25612"/>
                        <a:pt x="402495" y="21553"/>
                        <a:pt x="361911" y="14981"/>
                      </a:cubicBezTo>
                      <a:cubicBezTo>
                        <a:pt x="259678" y="-5508"/>
                        <a:pt x="155706" y="-2415"/>
                        <a:pt x="52699" y="8989"/>
                      </a:cubicBezTo>
                      <a:cubicBezTo>
                        <a:pt x="5158" y="10342"/>
                        <a:pt x="-24410" y="67171"/>
                        <a:pt x="26996" y="89207"/>
                      </a:cubicBezTo>
                      <a:close/>
                      <a:moveTo>
                        <a:pt x="51347" y="88627"/>
                      </a:moveTo>
                      <a:cubicBezTo>
                        <a:pt x="167301" y="79929"/>
                        <a:pt x="285381" y="75676"/>
                        <a:pt x="398243" y="108343"/>
                      </a:cubicBezTo>
                      <a:cubicBezTo>
                        <a:pt x="392832" y="139465"/>
                        <a:pt x="385875" y="172132"/>
                        <a:pt x="368675" y="199193"/>
                      </a:cubicBezTo>
                      <a:cubicBezTo>
                        <a:pt x="363843" y="199967"/>
                        <a:pt x="358818" y="200740"/>
                        <a:pt x="353794" y="201126"/>
                      </a:cubicBezTo>
                      <a:cubicBezTo>
                        <a:pt x="275332" y="204219"/>
                        <a:pt x="197449" y="189722"/>
                        <a:pt x="118987" y="191075"/>
                      </a:cubicBezTo>
                      <a:cubicBezTo>
                        <a:pt x="40138" y="188755"/>
                        <a:pt x="42843" y="156088"/>
                        <a:pt x="51347" y="886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5" name="Google Shape;125;p13"/>
                <p:cNvSpPr/>
                <p:nvPr/>
              </p:nvSpPr>
              <p:spPr>
                <a:xfrm>
                  <a:off x="5416525" y="5622088"/>
                  <a:ext cx="450075" cy="2901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075" h="290155" extrusionOk="0">
                      <a:moveTo>
                        <a:pt x="249967" y="284107"/>
                      </a:moveTo>
                      <a:cubicBezTo>
                        <a:pt x="342924" y="302857"/>
                        <a:pt x="437620" y="281401"/>
                        <a:pt x="447283" y="171608"/>
                      </a:cubicBezTo>
                      <a:cubicBezTo>
                        <a:pt x="449795" y="133722"/>
                        <a:pt x="456946" y="88684"/>
                        <a:pt x="430469" y="57176"/>
                      </a:cubicBezTo>
                      <a:cubicBezTo>
                        <a:pt x="350268" y="-5259"/>
                        <a:pt x="237599" y="2280"/>
                        <a:pt x="141163" y="734"/>
                      </a:cubicBezTo>
                      <a:cubicBezTo>
                        <a:pt x="98841" y="-2746"/>
                        <a:pt x="14387" y="4213"/>
                        <a:pt x="27142" y="64522"/>
                      </a:cubicBezTo>
                      <a:cubicBezTo>
                        <a:pt x="-64268" y="283527"/>
                        <a:pt x="91690" y="254919"/>
                        <a:pt x="249967" y="284107"/>
                      </a:cubicBezTo>
                      <a:close/>
                      <a:moveTo>
                        <a:pt x="48980" y="86171"/>
                      </a:moveTo>
                      <a:cubicBezTo>
                        <a:pt x="150246" y="82305"/>
                        <a:pt x="259630" y="70320"/>
                        <a:pt x="357805" y="109753"/>
                      </a:cubicBezTo>
                      <a:cubicBezTo>
                        <a:pt x="350848" y="137588"/>
                        <a:pt x="357612" y="191711"/>
                        <a:pt x="317028" y="188618"/>
                      </a:cubicBezTo>
                      <a:cubicBezTo>
                        <a:pt x="235087" y="184752"/>
                        <a:pt x="152566" y="184173"/>
                        <a:pt x="70818" y="178953"/>
                      </a:cubicBezTo>
                      <a:cubicBezTo>
                        <a:pt x="64440" y="177214"/>
                        <a:pt x="55938" y="175474"/>
                        <a:pt x="53811" y="168322"/>
                      </a:cubicBezTo>
                      <a:cubicBezTo>
                        <a:pt x="47434" y="141647"/>
                        <a:pt x="47434" y="113426"/>
                        <a:pt x="48980" y="8617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6" name="Google Shape;126;p13"/>
                <p:cNvSpPr/>
                <p:nvPr/>
              </p:nvSpPr>
              <p:spPr>
                <a:xfrm>
                  <a:off x="5893041" y="5610902"/>
                  <a:ext cx="423153" cy="2850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153" h="285072" extrusionOk="0">
                      <a:moveTo>
                        <a:pt x="20047" y="228992"/>
                      </a:moveTo>
                      <a:cubicBezTo>
                        <a:pt x="94258" y="287948"/>
                        <a:pt x="201709" y="277316"/>
                        <a:pt x="291767" y="284082"/>
                      </a:cubicBezTo>
                      <a:cubicBezTo>
                        <a:pt x="339115" y="288721"/>
                        <a:pt x="386270" y="278283"/>
                        <a:pt x="400184" y="226673"/>
                      </a:cubicBezTo>
                      <a:cubicBezTo>
                        <a:pt x="419317" y="170809"/>
                        <a:pt x="444633" y="93298"/>
                        <a:pt x="390714" y="49032"/>
                      </a:cubicBezTo>
                      <a:cubicBezTo>
                        <a:pt x="303942" y="-7797"/>
                        <a:pt x="191466" y="14626"/>
                        <a:pt x="92712" y="2641"/>
                      </a:cubicBezTo>
                      <a:cubicBezTo>
                        <a:pt x="82856" y="2061"/>
                        <a:pt x="76479" y="1481"/>
                        <a:pt x="62757" y="515"/>
                      </a:cubicBezTo>
                      <a:cubicBezTo>
                        <a:pt x="24879" y="-5478"/>
                        <a:pt x="-438" y="42267"/>
                        <a:pt x="25458" y="70489"/>
                      </a:cubicBezTo>
                      <a:cubicBezTo>
                        <a:pt x="10964" y="119973"/>
                        <a:pt x="-20730" y="184534"/>
                        <a:pt x="20047" y="228992"/>
                      </a:cubicBezTo>
                      <a:close/>
                      <a:moveTo>
                        <a:pt x="40339" y="81506"/>
                      </a:moveTo>
                      <a:cubicBezTo>
                        <a:pt x="132909" y="97357"/>
                        <a:pt x="230118" y="81120"/>
                        <a:pt x="322108" y="103542"/>
                      </a:cubicBezTo>
                      <a:cubicBezTo>
                        <a:pt x="358634" y="107795"/>
                        <a:pt x="323654" y="167330"/>
                        <a:pt x="316310" y="188593"/>
                      </a:cubicBezTo>
                      <a:cubicBezTo>
                        <a:pt x="301430" y="188979"/>
                        <a:pt x="286549" y="188979"/>
                        <a:pt x="271475" y="189173"/>
                      </a:cubicBezTo>
                      <a:cubicBezTo>
                        <a:pt x="252729" y="189559"/>
                        <a:pt x="233790" y="190333"/>
                        <a:pt x="215044" y="191492"/>
                      </a:cubicBezTo>
                      <a:cubicBezTo>
                        <a:pt x="166343" y="193425"/>
                        <a:pt x="117256" y="194972"/>
                        <a:pt x="68941" y="189173"/>
                      </a:cubicBezTo>
                      <a:cubicBezTo>
                        <a:pt x="59278" y="186853"/>
                        <a:pt x="51548" y="185114"/>
                        <a:pt x="44978" y="176609"/>
                      </a:cubicBezTo>
                      <a:lnTo>
                        <a:pt x="45557" y="176802"/>
                      </a:lnTo>
                      <a:cubicBezTo>
                        <a:pt x="45364" y="176415"/>
                        <a:pt x="44978" y="175835"/>
                        <a:pt x="44784" y="175449"/>
                      </a:cubicBezTo>
                      <a:cubicBezTo>
                        <a:pt x="32802" y="146261"/>
                        <a:pt x="38407" y="112434"/>
                        <a:pt x="40339" y="8150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7" name="Google Shape;127;p13"/>
                <p:cNvSpPr/>
                <p:nvPr/>
              </p:nvSpPr>
              <p:spPr>
                <a:xfrm>
                  <a:off x="6405741" y="5608372"/>
                  <a:ext cx="461807" cy="277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807" h="277691" extrusionOk="0">
                      <a:moveTo>
                        <a:pt x="253512" y="274820"/>
                      </a:moveTo>
                      <a:cubicBezTo>
                        <a:pt x="384927" y="282938"/>
                        <a:pt x="472859" y="284872"/>
                        <a:pt x="460684" y="122309"/>
                      </a:cubicBezTo>
                      <a:cubicBezTo>
                        <a:pt x="456432" y="20248"/>
                        <a:pt x="359997" y="8843"/>
                        <a:pt x="278056" y="5750"/>
                      </a:cubicBezTo>
                      <a:cubicBezTo>
                        <a:pt x="233027" y="8070"/>
                        <a:pt x="50013" y="-25177"/>
                        <a:pt x="60642" y="46149"/>
                      </a:cubicBezTo>
                      <a:cubicBezTo>
                        <a:pt x="61222" y="48662"/>
                        <a:pt x="61802" y="50982"/>
                        <a:pt x="62768" y="53301"/>
                      </a:cubicBezTo>
                      <a:cubicBezTo>
                        <a:pt x="57164" y="57941"/>
                        <a:pt x="52332" y="63353"/>
                        <a:pt x="47887" y="68765"/>
                      </a:cubicBezTo>
                      <a:cubicBezTo>
                        <a:pt x="29527" y="59101"/>
                        <a:pt x="14260" y="121535"/>
                        <a:pt x="5950" y="137966"/>
                      </a:cubicBezTo>
                      <a:cubicBezTo>
                        <a:pt x="-36760" y="283712"/>
                        <a:pt x="161329" y="269601"/>
                        <a:pt x="253512" y="274820"/>
                      </a:cubicBezTo>
                      <a:close/>
                      <a:moveTo>
                        <a:pt x="161329" y="79397"/>
                      </a:moveTo>
                      <a:cubicBezTo>
                        <a:pt x="229742" y="83456"/>
                        <a:pt x="295449" y="81909"/>
                        <a:pt x="363669" y="101626"/>
                      </a:cubicBezTo>
                      <a:cubicBezTo>
                        <a:pt x="363863" y="124821"/>
                        <a:pt x="363669" y="148404"/>
                        <a:pt x="358258" y="171019"/>
                      </a:cubicBezTo>
                      <a:cubicBezTo>
                        <a:pt x="278056" y="177978"/>
                        <a:pt x="197082" y="177591"/>
                        <a:pt x="116493" y="174885"/>
                      </a:cubicBezTo>
                      <a:cubicBezTo>
                        <a:pt x="61995" y="174692"/>
                        <a:pt x="55424" y="154009"/>
                        <a:pt x="54264" y="111484"/>
                      </a:cubicBezTo>
                      <a:cubicBezTo>
                        <a:pt x="67019" y="102979"/>
                        <a:pt x="77262" y="82876"/>
                        <a:pt x="65473" y="74178"/>
                      </a:cubicBezTo>
                      <a:cubicBezTo>
                        <a:pt x="66826" y="71085"/>
                        <a:pt x="68758" y="68378"/>
                        <a:pt x="70885" y="66059"/>
                      </a:cubicBezTo>
                      <a:cubicBezTo>
                        <a:pt x="90984" y="85969"/>
                        <a:pt x="134080" y="75530"/>
                        <a:pt x="161329" y="7939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8" name="Google Shape;128;p13"/>
                <p:cNvSpPr/>
                <p:nvPr/>
              </p:nvSpPr>
              <p:spPr>
                <a:xfrm>
                  <a:off x="6918269" y="5622748"/>
                  <a:ext cx="856576" cy="2836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6576" h="283655" extrusionOk="0">
                      <a:moveTo>
                        <a:pt x="425308" y="175780"/>
                      </a:moveTo>
                      <a:cubicBezTo>
                        <a:pt x="428594" y="153744"/>
                        <a:pt x="433619" y="127842"/>
                        <a:pt x="433039" y="103293"/>
                      </a:cubicBezTo>
                      <a:cubicBezTo>
                        <a:pt x="442702" y="114118"/>
                        <a:pt x="458549" y="117017"/>
                        <a:pt x="473043" y="113925"/>
                      </a:cubicBezTo>
                      <a:cubicBezTo>
                        <a:pt x="432652" y="270689"/>
                        <a:pt x="568706" y="273975"/>
                        <a:pt x="683887" y="281900"/>
                      </a:cubicBezTo>
                      <a:cubicBezTo>
                        <a:pt x="746309" y="288665"/>
                        <a:pt x="839845" y="278614"/>
                        <a:pt x="851441" y="202648"/>
                      </a:cubicBezTo>
                      <a:cubicBezTo>
                        <a:pt x="858398" y="148525"/>
                        <a:pt x="868061" y="72172"/>
                        <a:pt x="806605" y="46657"/>
                      </a:cubicBezTo>
                      <a:cubicBezTo>
                        <a:pt x="723891" y="21335"/>
                        <a:pt x="633640" y="34866"/>
                        <a:pt x="548027" y="33319"/>
                      </a:cubicBezTo>
                      <a:cubicBezTo>
                        <a:pt x="513434" y="37765"/>
                        <a:pt x="438837" y="31773"/>
                        <a:pt x="427241" y="69853"/>
                      </a:cubicBezTo>
                      <a:cubicBezTo>
                        <a:pt x="424536" y="62314"/>
                        <a:pt x="421057" y="55356"/>
                        <a:pt x="415839" y="48977"/>
                      </a:cubicBezTo>
                      <a:cubicBezTo>
                        <a:pt x="362307" y="4905"/>
                        <a:pt x="287130" y="3359"/>
                        <a:pt x="221036" y="653"/>
                      </a:cubicBezTo>
                      <a:cubicBezTo>
                        <a:pt x="172142" y="4518"/>
                        <a:pt x="2462" y="-20224"/>
                        <a:pt x="20435" y="61928"/>
                      </a:cubicBezTo>
                      <a:cubicBezTo>
                        <a:pt x="8066" y="105806"/>
                        <a:pt x="-8747" y="156837"/>
                        <a:pt x="5361" y="201875"/>
                      </a:cubicBezTo>
                      <a:cubicBezTo>
                        <a:pt x="46332" y="276488"/>
                        <a:pt x="187602" y="267596"/>
                        <a:pt x="263552" y="281320"/>
                      </a:cubicBezTo>
                      <a:lnTo>
                        <a:pt x="260074" y="280934"/>
                      </a:lnTo>
                      <a:cubicBezTo>
                        <a:pt x="334091" y="294658"/>
                        <a:pt x="409848" y="251939"/>
                        <a:pt x="425308" y="175780"/>
                      </a:cubicBezTo>
                      <a:close/>
                      <a:moveTo>
                        <a:pt x="772785" y="116051"/>
                      </a:moveTo>
                      <a:cubicBezTo>
                        <a:pt x="773945" y="136541"/>
                        <a:pt x="772592" y="157223"/>
                        <a:pt x="772592" y="177712"/>
                      </a:cubicBezTo>
                      <a:cubicBezTo>
                        <a:pt x="724471" y="181965"/>
                        <a:pt x="675963" y="178679"/>
                        <a:pt x="627842" y="177133"/>
                      </a:cubicBezTo>
                      <a:cubicBezTo>
                        <a:pt x="562908" y="176166"/>
                        <a:pt x="537784" y="183318"/>
                        <a:pt x="525029" y="109479"/>
                      </a:cubicBezTo>
                      <a:cubicBezTo>
                        <a:pt x="607164" y="109092"/>
                        <a:pt x="691424" y="100394"/>
                        <a:pt x="772785" y="116051"/>
                      </a:cubicBezTo>
                      <a:close/>
                      <a:moveTo>
                        <a:pt x="208667" y="181385"/>
                      </a:moveTo>
                      <a:cubicBezTo>
                        <a:pt x="160933" y="176553"/>
                        <a:pt x="109334" y="184478"/>
                        <a:pt x="64304" y="166308"/>
                      </a:cubicBezTo>
                      <a:cubicBezTo>
                        <a:pt x="48264" y="142339"/>
                        <a:pt x="49810" y="110252"/>
                        <a:pt x="41886" y="82997"/>
                      </a:cubicBezTo>
                      <a:cubicBezTo>
                        <a:pt x="141414" y="84350"/>
                        <a:pt x="246933" y="69659"/>
                        <a:pt x="344334" y="99427"/>
                      </a:cubicBezTo>
                      <a:cubicBezTo>
                        <a:pt x="332545" y="204001"/>
                        <a:pt x="295247" y="183705"/>
                        <a:pt x="208667" y="18138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9" name="Google Shape;129;p13"/>
                <p:cNvSpPr/>
                <p:nvPr/>
              </p:nvSpPr>
              <p:spPr>
                <a:xfrm>
                  <a:off x="7812780" y="5564916"/>
                  <a:ext cx="464697" cy="2694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697" h="269480" extrusionOk="0">
                      <a:moveTo>
                        <a:pt x="229615" y="269372"/>
                      </a:moveTo>
                      <a:cubicBezTo>
                        <a:pt x="279669" y="269565"/>
                        <a:pt x="329916" y="268405"/>
                        <a:pt x="379969" y="265892"/>
                      </a:cubicBezTo>
                      <a:cubicBezTo>
                        <a:pt x="401807" y="266279"/>
                        <a:pt x="423452" y="258161"/>
                        <a:pt x="437174" y="240377"/>
                      </a:cubicBezTo>
                      <a:cubicBezTo>
                        <a:pt x="468868" y="175043"/>
                        <a:pt x="490706" y="39155"/>
                        <a:pt x="400262" y="11127"/>
                      </a:cubicBezTo>
                      <a:cubicBezTo>
                        <a:pt x="283728" y="-15935"/>
                        <a:pt x="163328" y="12866"/>
                        <a:pt x="47180" y="28910"/>
                      </a:cubicBezTo>
                      <a:cubicBezTo>
                        <a:pt x="22637" y="32003"/>
                        <a:pt x="7756" y="60611"/>
                        <a:pt x="19738" y="82454"/>
                      </a:cubicBezTo>
                      <a:cubicBezTo>
                        <a:pt x="-54472" y="258161"/>
                        <a:pt x="94915" y="270918"/>
                        <a:pt x="229615" y="269372"/>
                      </a:cubicBezTo>
                      <a:close/>
                      <a:moveTo>
                        <a:pt x="372819" y="88059"/>
                      </a:moveTo>
                      <a:cubicBezTo>
                        <a:pt x="373592" y="115121"/>
                        <a:pt x="365475" y="141796"/>
                        <a:pt x="360451" y="168278"/>
                      </a:cubicBezTo>
                      <a:cubicBezTo>
                        <a:pt x="287206" y="167891"/>
                        <a:pt x="214348" y="177942"/>
                        <a:pt x="141297" y="181035"/>
                      </a:cubicBezTo>
                      <a:cubicBezTo>
                        <a:pt x="72304" y="185868"/>
                        <a:pt x="35392" y="173690"/>
                        <a:pt x="35778" y="97531"/>
                      </a:cubicBezTo>
                      <a:cubicBezTo>
                        <a:pt x="145935" y="105456"/>
                        <a:pt x="262469" y="56165"/>
                        <a:pt x="372819" y="8805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5" name="Google Shape;104;p13">
                  <a:extLst>
                    <a:ext uri="{FF2B5EF4-FFF2-40B4-BE49-F238E27FC236}">
                      <a16:creationId xmlns:a16="http://schemas.microsoft.com/office/drawing/2014/main" id="{1929E04D-7D1C-4DB6-8253-0900D1FE6FF5}"/>
                    </a:ext>
                  </a:extLst>
                </p:cNvPr>
                <p:cNvSpPr/>
                <p:nvPr/>
              </p:nvSpPr>
              <p:spPr>
                <a:xfrm>
                  <a:off x="2613699" y="1325090"/>
                  <a:ext cx="3991392" cy="2903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1392" h="2903634" extrusionOk="0">
                      <a:moveTo>
                        <a:pt x="34855" y="1318598"/>
                      </a:moveTo>
                      <a:cubicBezTo>
                        <a:pt x="44325" y="1547655"/>
                        <a:pt x="76212" y="1773619"/>
                        <a:pt x="80851" y="2003063"/>
                      </a:cubicBezTo>
                      <a:cubicBezTo>
                        <a:pt x="85682" y="2168719"/>
                        <a:pt x="94185" y="2334374"/>
                        <a:pt x="108487" y="2499450"/>
                      </a:cubicBezTo>
                      <a:cubicBezTo>
                        <a:pt x="118922" y="2618714"/>
                        <a:pt x="127619" y="2758468"/>
                        <a:pt x="226566" y="2840619"/>
                      </a:cubicBezTo>
                      <a:cubicBezTo>
                        <a:pt x="315078" y="2903055"/>
                        <a:pt x="427361" y="2902475"/>
                        <a:pt x="535198" y="2901895"/>
                      </a:cubicBezTo>
                      <a:cubicBezTo>
                        <a:pt x="565926" y="2901701"/>
                        <a:pt x="596461" y="2901508"/>
                        <a:pt x="625836" y="2903055"/>
                      </a:cubicBezTo>
                      <a:cubicBezTo>
                        <a:pt x="708936" y="2902668"/>
                        <a:pt x="791844" y="2902475"/>
                        <a:pt x="874944" y="2903635"/>
                      </a:cubicBezTo>
                      <a:cubicBezTo>
                        <a:pt x="1631353" y="2896289"/>
                        <a:pt x="2387954" y="2886624"/>
                        <a:pt x="3144170" y="2865362"/>
                      </a:cubicBezTo>
                      <a:cubicBezTo>
                        <a:pt x="3303994" y="2862462"/>
                        <a:pt x="3463431" y="2855697"/>
                        <a:pt x="3623254" y="2848738"/>
                      </a:cubicBezTo>
                      <a:cubicBezTo>
                        <a:pt x="3691860" y="2847192"/>
                        <a:pt x="3763172" y="2844872"/>
                        <a:pt x="3825788" y="2813558"/>
                      </a:cubicBezTo>
                      <a:cubicBezTo>
                        <a:pt x="3982905" y="2733340"/>
                        <a:pt x="3990056" y="2536950"/>
                        <a:pt x="3991216" y="2381539"/>
                      </a:cubicBezTo>
                      <a:cubicBezTo>
                        <a:pt x="3991989" y="2221102"/>
                        <a:pt x="3990636" y="2060086"/>
                        <a:pt x="3978847" y="1899842"/>
                      </a:cubicBezTo>
                      <a:cubicBezTo>
                        <a:pt x="3964353" y="1670012"/>
                        <a:pt x="3940196" y="1436702"/>
                        <a:pt x="3909854" y="1207838"/>
                      </a:cubicBezTo>
                      <a:cubicBezTo>
                        <a:pt x="3893621" y="1042376"/>
                        <a:pt x="3884538" y="877493"/>
                        <a:pt x="3862313" y="712611"/>
                      </a:cubicBezTo>
                      <a:cubicBezTo>
                        <a:pt x="3845500" y="604558"/>
                        <a:pt x="3842601" y="495152"/>
                        <a:pt x="3840862" y="385939"/>
                      </a:cubicBezTo>
                      <a:cubicBezTo>
                        <a:pt x="3842601" y="207912"/>
                        <a:pt x="3813613" y="66225"/>
                        <a:pt x="3616490" y="24086"/>
                      </a:cubicBezTo>
                      <a:cubicBezTo>
                        <a:pt x="3504594" y="-4715"/>
                        <a:pt x="3390186" y="-2589"/>
                        <a:pt x="3275971" y="4563"/>
                      </a:cubicBezTo>
                      <a:cubicBezTo>
                        <a:pt x="3154606" y="7849"/>
                        <a:pt x="3033240" y="8623"/>
                        <a:pt x="2911875" y="8429"/>
                      </a:cubicBezTo>
                      <a:cubicBezTo>
                        <a:pt x="2421195" y="-1042"/>
                        <a:pt x="1931288" y="23893"/>
                        <a:pt x="1441574" y="51341"/>
                      </a:cubicBezTo>
                      <a:cubicBezTo>
                        <a:pt x="1275760" y="54047"/>
                        <a:pt x="1110138" y="61779"/>
                        <a:pt x="944324" y="64485"/>
                      </a:cubicBezTo>
                      <a:cubicBezTo>
                        <a:pt x="794163" y="60426"/>
                        <a:pt x="645548" y="69318"/>
                        <a:pt x="496547" y="88454"/>
                      </a:cubicBezTo>
                      <a:cubicBezTo>
                        <a:pt x="456736" y="92900"/>
                        <a:pt x="410934" y="92320"/>
                        <a:pt x="363199" y="91547"/>
                      </a:cubicBezTo>
                      <a:cubicBezTo>
                        <a:pt x="239321" y="89614"/>
                        <a:pt x="103269" y="87681"/>
                        <a:pt x="31763" y="179497"/>
                      </a:cubicBezTo>
                      <a:cubicBezTo>
                        <a:pt x="1229" y="201533"/>
                        <a:pt x="8379" y="248504"/>
                        <a:pt x="3548" y="282331"/>
                      </a:cubicBezTo>
                      <a:cubicBezTo>
                        <a:pt x="-8434" y="460551"/>
                        <a:pt x="13017" y="638578"/>
                        <a:pt x="22294" y="816412"/>
                      </a:cubicBezTo>
                      <a:cubicBezTo>
                        <a:pt x="31377" y="983420"/>
                        <a:pt x="28285" y="1151202"/>
                        <a:pt x="34855" y="1318598"/>
                      </a:cubicBezTo>
                      <a:close/>
                      <a:moveTo>
                        <a:pt x="906252" y="404882"/>
                      </a:moveTo>
                      <a:cubicBezTo>
                        <a:pt x="906638" y="391351"/>
                        <a:pt x="909731" y="377047"/>
                        <a:pt x="914949" y="364483"/>
                      </a:cubicBezTo>
                      <a:cubicBezTo>
                        <a:pt x="926544" y="337034"/>
                        <a:pt x="943937" y="313066"/>
                        <a:pt x="969447" y="297022"/>
                      </a:cubicBezTo>
                      <a:cubicBezTo>
                        <a:pt x="988579" y="284651"/>
                        <a:pt x="1011964" y="278272"/>
                        <a:pt x="1034961" y="278272"/>
                      </a:cubicBezTo>
                      <a:cubicBezTo>
                        <a:pt x="1057959" y="278272"/>
                        <a:pt x="1080956" y="284651"/>
                        <a:pt x="1099702" y="298182"/>
                      </a:cubicBezTo>
                      <a:cubicBezTo>
                        <a:pt x="1130624" y="320411"/>
                        <a:pt x="1153814" y="356364"/>
                        <a:pt x="1154008" y="395410"/>
                      </a:cubicBezTo>
                      <a:cubicBezTo>
                        <a:pt x="1154201" y="408941"/>
                        <a:pt x="1152655" y="422085"/>
                        <a:pt x="1149756" y="434456"/>
                      </a:cubicBezTo>
                      <a:cubicBezTo>
                        <a:pt x="1149369" y="439289"/>
                        <a:pt x="1148403" y="443928"/>
                        <a:pt x="1147244" y="448567"/>
                      </a:cubicBezTo>
                      <a:cubicBezTo>
                        <a:pt x="1142799" y="464804"/>
                        <a:pt x="1137001" y="478915"/>
                        <a:pt x="1127918" y="493219"/>
                      </a:cubicBezTo>
                      <a:cubicBezTo>
                        <a:pt x="1119415" y="506363"/>
                        <a:pt x="1106273" y="517381"/>
                        <a:pt x="1093325" y="525499"/>
                      </a:cubicBezTo>
                      <a:cubicBezTo>
                        <a:pt x="1079217" y="534198"/>
                        <a:pt x="1063563" y="540383"/>
                        <a:pt x="1047136" y="542316"/>
                      </a:cubicBezTo>
                      <a:cubicBezTo>
                        <a:pt x="1037667" y="544636"/>
                        <a:pt x="1027811" y="545795"/>
                        <a:pt x="1018148" y="545795"/>
                      </a:cubicBezTo>
                      <a:cubicBezTo>
                        <a:pt x="992831" y="545795"/>
                        <a:pt x="967708" y="537870"/>
                        <a:pt x="947029" y="520280"/>
                      </a:cubicBezTo>
                      <a:cubicBezTo>
                        <a:pt x="920553" y="497858"/>
                        <a:pt x="907605" y="466157"/>
                        <a:pt x="906832" y="432330"/>
                      </a:cubicBezTo>
                      <a:cubicBezTo>
                        <a:pt x="905865" y="422858"/>
                        <a:pt x="905865" y="413580"/>
                        <a:pt x="906252" y="404882"/>
                      </a:cubicBezTo>
                      <a:close/>
                      <a:moveTo>
                        <a:pt x="668352" y="304754"/>
                      </a:moveTo>
                      <a:cubicBezTo>
                        <a:pt x="669512" y="304561"/>
                        <a:pt x="670672" y="304561"/>
                        <a:pt x="671831" y="304561"/>
                      </a:cubicBezTo>
                      <a:cubicBezTo>
                        <a:pt x="746235" y="304561"/>
                        <a:pt x="814261" y="366609"/>
                        <a:pt x="814261" y="442961"/>
                      </a:cubicBezTo>
                      <a:cubicBezTo>
                        <a:pt x="814261" y="520280"/>
                        <a:pt x="755125" y="586775"/>
                        <a:pt x="676083" y="588901"/>
                      </a:cubicBezTo>
                      <a:cubicBezTo>
                        <a:pt x="674923" y="588901"/>
                        <a:pt x="673764" y="588901"/>
                        <a:pt x="672604" y="588901"/>
                      </a:cubicBezTo>
                      <a:cubicBezTo>
                        <a:pt x="598200" y="588901"/>
                        <a:pt x="530174" y="526852"/>
                        <a:pt x="530174" y="450693"/>
                      </a:cubicBezTo>
                      <a:cubicBezTo>
                        <a:pt x="530174" y="373374"/>
                        <a:pt x="589504" y="307073"/>
                        <a:pt x="668352" y="304754"/>
                      </a:cubicBezTo>
                      <a:close/>
                      <a:moveTo>
                        <a:pt x="204922" y="408748"/>
                      </a:moveTo>
                      <a:cubicBezTo>
                        <a:pt x="205115" y="408361"/>
                        <a:pt x="205115" y="407975"/>
                        <a:pt x="205308" y="407588"/>
                      </a:cubicBezTo>
                      <a:cubicBezTo>
                        <a:pt x="216517" y="375694"/>
                        <a:pt x="245699" y="349212"/>
                        <a:pt x="276040" y="336648"/>
                      </a:cubicBezTo>
                      <a:cubicBezTo>
                        <a:pt x="292081" y="329883"/>
                        <a:pt x="309281" y="326597"/>
                        <a:pt x="326287" y="326597"/>
                      </a:cubicBezTo>
                      <a:cubicBezTo>
                        <a:pt x="348898" y="326597"/>
                        <a:pt x="371509" y="332395"/>
                        <a:pt x="391415" y="343800"/>
                      </a:cubicBezTo>
                      <a:cubicBezTo>
                        <a:pt x="464273" y="385552"/>
                        <a:pt x="479540" y="489546"/>
                        <a:pt x="419824" y="549275"/>
                      </a:cubicBezTo>
                      <a:cubicBezTo>
                        <a:pt x="419630" y="549661"/>
                        <a:pt x="419244" y="549855"/>
                        <a:pt x="419051" y="550048"/>
                      </a:cubicBezTo>
                      <a:cubicBezTo>
                        <a:pt x="393734" y="575370"/>
                        <a:pt x="359527" y="588707"/>
                        <a:pt x="325321" y="588707"/>
                      </a:cubicBezTo>
                      <a:cubicBezTo>
                        <a:pt x="303290" y="588707"/>
                        <a:pt x="281065" y="583102"/>
                        <a:pt x="260966" y="571891"/>
                      </a:cubicBezTo>
                      <a:cubicBezTo>
                        <a:pt x="236036" y="557587"/>
                        <a:pt x="216324" y="535164"/>
                        <a:pt x="205115" y="508489"/>
                      </a:cubicBezTo>
                      <a:cubicBezTo>
                        <a:pt x="191201" y="475629"/>
                        <a:pt x="193326" y="441995"/>
                        <a:pt x="204922" y="408748"/>
                      </a:cubicBezTo>
                      <a:close/>
                      <a:moveTo>
                        <a:pt x="314305" y="714351"/>
                      </a:moveTo>
                      <a:cubicBezTo>
                        <a:pt x="363199" y="713964"/>
                        <a:pt x="412093" y="713771"/>
                        <a:pt x="460987" y="714544"/>
                      </a:cubicBezTo>
                      <a:cubicBezTo>
                        <a:pt x="1234596" y="711644"/>
                        <a:pt x="2007431" y="668153"/>
                        <a:pt x="2781233" y="671825"/>
                      </a:cubicBezTo>
                      <a:cubicBezTo>
                        <a:pt x="3069959" y="673565"/>
                        <a:pt x="3359458" y="681490"/>
                        <a:pt x="3648185" y="666800"/>
                      </a:cubicBezTo>
                      <a:cubicBezTo>
                        <a:pt x="3679878" y="663707"/>
                        <a:pt x="3712153" y="664287"/>
                        <a:pt x="3744040" y="662740"/>
                      </a:cubicBezTo>
                      <a:cubicBezTo>
                        <a:pt x="3746359" y="685356"/>
                        <a:pt x="3749451" y="707778"/>
                        <a:pt x="3753123" y="730201"/>
                      </a:cubicBezTo>
                      <a:cubicBezTo>
                        <a:pt x="3768390" y="854878"/>
                        <a:pt x="3781725" y="978394"/>
                        <a:pt x="3789262" y="1104038"/>
                      </a:cubicBezTo>
                      <a:cubicBezTo>
                        <a:pt x="3811486" y="1334061"/>
                        <a:pt x="3843761" y="1571430"/>
                        <a:pt x="3862507" y="1803000"/>
                      </a:cubicBezTo>
                      <a:cubicBezTo>
                        <a:pt x="3873522" y="1949520"/>
                        <a:pt x="3878547" y="2097392"/>
                        <a:pt x="3881059" y="2244878"/>
                      </a:cubicBezTo>
                      <a:cubicBezTo>
                        <a:pt x="3869657" y="2395263"/>
                        <a:pt x="3926668" y="2682309"/>
                        <a:pt x="3733411" y="2729087"/>
                      </a:cubicBezTo>
                      <a:cubicBezTo>
                        <a:pt x="3390766" y="2759628"/>
                        <a:pt x="3045222" y="2748997"/>
                        <a:pt x="2701611" y="2766393"/>
                      </a:cubicBezTo>
                      <a:cubicBezTo>
                        <a:pt x="2110437" y="2781471"/>
                        <a:pt x="1519264" y="2782437"/>
                        <a:pt x="928090" y="2793262"/>
                      </a:cubicBezTo>
                      <a:cubicBezTo>
                        <a:pt x="873012" y="2792102"/>
                        <a:pt x="822185" y="2791715"/>
                        <a:pt x="775610" y="2791715"/>
                      </a:cubicBezTo>
                      <a:cubicBezTo>
                        <a:pt x="732127" y="2791715"/>
                        <a:pt x="692316" y="2792102"/>
                        <a:pt x="655598" y="2792489"/>
                      </a:cubicBezTo>
                      <a:cubicBezTo>
                        <a:pt x="188495" y="2796741"/>
                        <a:pt x="236036" y="2801187"/>
                        <a:pt x="194099" y="2123100"/>
                      </a:cubicBezTo>
                      <a:cubicBezTo>
                        <a:pt x="190427" y="1801067"/>
                        <a:pt x="140374" y="1484060"/>
                        <a:pt x="133610" y="1162027"/>
                      </a:cubicBezTo>
                      <a:cubicBezTo>
                        <a:pt x="133030" y="1011062"/>
                        <a:pt x="121821" y="861836"/>
                        <a:pt x="108680" y="712611"/>
                      </a:cubicBezTo>
                      <a:cubicBezTo>
                        <a:pt x="176899" y="715317"/>
                        <a:pt x="245699" y="714930"/>
                        <a:pt x="314305" y="71435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30" name="Google Shape;130;p13"/>
              <p:cNvSpPr/>
              <p:nvPr/>
            </p:nvSpPr>
            <p:spPr>
              <a:xfrm>
                <a:off x="2847002" y="1652110"/>
                <a:ext cx="261090" cy="262304"/>
              </a:xfrm>
              <a:custGeom>
                <a:avLst/>
                <a:gdLst/>
                <a:ahLst/>
                <a:cxnLst/>
                <a:rect l="l" t="t" r="r" b="b"/>
                <a:pathLst>
                  <a:path w="261090" h="262304" extrusionOk="0">
                    <a:moveTo>
                      <a:pt x="195832" y="17397"/>
                    </a:moveTo>
                    <a:cubicBezTo>
                      <a:pt x="268690" y="59149"/>
                      <a:pt x="283957" y="163143"/>
                      <a:pt x="224240" y="222872"/>
                    </a:cubicBezTo>
                    <a:cubicBezTo>
                      <a:pt x="224047" y="223258"/>
                      <a:pt x="223661" y="223451"/>
                      <a:pt x="223467" y="223645"/>
                    </a:cubicBezTo>
                    <a:cubicBezTo>
                      <a:pt x="198151" y="248967"/>
                      <a:pt x="163944" y="262304"/>
                      <a:pt x="129738" y="262304"/>
                    </a:cubicBezTo>
                    <a:cubicBezTo>
                      <a:pt x="107706" y="262304"/>
                      <a:pt x="85482" y="256699"/>
                      <a:pt x="65383" y="245487"/>
                    </a:cubicBezTo>
                    <a:cubicBezTo>
                      <a:pt x="40453" y="231183"/>
                      <a:pt x="20741" y="208761"/>
                      <a:pt x="9532" y="182086"/>
                    </a:cubicBezTo>
                    <a:cubicBezTo>
                      <a:pt x="-4189" y="148839"/>
                      <a:pt x="-2064" y="115398"/>
                      <a:pt x="9339" y="82151"/>
                    </a:cubicBezTo>
                    <a:cubicBezTo>
                      <a:pt x="9532" y="81765"/>
                      <a:pt x="9532" y="81378"/>
                      <a:pt x="9725" y="80992"/>
                    </a:cubicBezTo>
                    <a:cubicBezTo>
                      <a:pt x="20934" y="49098"/>
                      <a:pt x="50116" y="22616"/>
                      <a:pt x="80457" y="10051"/>
                    </a:cubicBezTo>
                    <a:cubicBezTo>
                      <a:pt x="96497" y="3286"/>
                      <a:pt x="113697" y="0"/>
                      <a:pt x="130704" y="0"/>
                    </a:cubicBezTo>
                    <a:cubicBezTo>
                      <a:pt x="153315" y="193"/>
                      <a:pt x="175926" y="5992"/>
                      <a:pt x="195832" y="17397"/>
                    </a:cubicBezTo>
                    <a:close/>
                  </a:path>
                </a:pathLst>
              </a:custGeom>
              <a:solidFill>
                <a:srgbClr val="E03E2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31;p13"/>
              <p:cNvSpPr/>
              <p:nvPr/>
            </p:nvSpPr>
            <p:spPr>
              <a:xfrm>
                <a:off x="3181978" y="1630268"/>
                <a:ext cx="284088" cy="284340"/>
              </a:xfrm>
              <a:custGeom>
                <a:avLst/>
                <a:gdLst/>
                <a:ahLst/>
                <a:cxnLst/>
                <a:rect l="l" t="t" r="r" b="b"/>
                <a:pathLst>
                  <a:path w="284088" h="284340" extrusionOk="0">
                    <a:moveTo>
                      <a:pt x="284088" y="138401"/>
                    </a:moveTo>
                    <a:cubicBezTo>
                      <a:pt x="284088" y="215720"/>
                      <a:pt x="224951" y="282214"/>
                      <a:pt x="145909" y="284340"/>
                    </a:cubicBezTo>
                    <a:cubicBezTo>
                      <a:pt x="144750" y="284340"/>
                      <a:pt x="143590" y="284340"/>
                      <a:pt x="142431" y="284340"/>
                    </a:cubicBezTo>
                    <a:cubicBezTo>
                      <a:pt x="68027" y="284340"/>
                      <a:pt x="0" y="222292"/>
                      <a:pt x="0" y="146133"/>
                    </a:cubicBezTo>
                    <a:cubicBezTo>
                      <a:pt x="0" y="68814"/>
                      <a:pt x="59137" y="2320"/>
                      <a:pt x="138179" y="193"/>
                    </a:cubicBezTo>
                    <a:cubicBezTo>
                      <a:pt x="139339" y="0"/>
                      <a:pt x="140498" y="0"/>
                      <a:pt x="141658" y="0"/>
                    </a:cubicBezTo>
                    <a:cubicBezTo>
                      <a:pt x="215868" y="193"/>
                      <a:pt x="284088" y="62242"/>
                      <a:pt x="284088" y="138401"/>
                    </a:cubicBezTo>
                    <a:close/>
                  </a:path>
                </a:pathLst>
              </a:custGeom>
              <a:solidFill>
                <a:srgbClr val="F2D92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oogle Shape;132;p13"/>
              <p:cNvSpPr/>
              <p:nvPr/>
            </p:nvSpPr>
            <p:spPr>
              <a:xfrm>
                <a:off x="1127655" y="984892"/>
                <a:ext cx="7009677" cy="3763447"/>
              </a:xfrm>
              <a:custGeom>
                <a:avLst/>
                <a:gdLst/>
                <a:ahLst/>
                <a:cxnLst/>
                <a:rect l="l" t="t" r="r" b="b"/>
                <a:pathLst>
                  <a:path w="7009677" h="3763447" extrusionOk="0">
                    <a:moveTo>
                      <a:pt x="5514979" y="2722161"/>
                    </a:moveTo>
                    <a:cubicBezTo>
                      <a:pt x="5515753" y="2561724"/>
                      <a:pt x="5514400" y="2400708"/>
                      <a:pt x="5502611" y="2240465"/>
                    </a:cubicBezTo>
                    <a:cubicBezTo>
                      <a:pt x="5488116" y="2010634"/>
                      <a:pt x="5463959" y="1777324"/>
                      <a:pt x="5433618" y="1548461"/>
                    </a:cubicBezTo>
                    <a:cubicBezTo>
                      <a:pt x="5417385" y="1382998"/>
                      <a:pt x="5408302" y="1218116"/>
                      <a:pt x="5386077" y="1053233"/>
                    </a:cubicBezTo>
                    <a:cubicBezTo>
                      <a:pt x="5369263" y="945180"/>
                      <a:pt x="5366365" y="835774"/>
                      <a:pt x="5364625" y="726561"/>
                    </a:cubicBezTo>
                    <a:cubicBezTo>
                      <a:pt x="5366365" y="548534"/>
                      <a:pt x="5337376" y="406847"/>
                      <a:pt x="5140253" y="364709"/>
                    </a:cubicBezTo>
                    <a:cubicBezTo>
                      <a:pt x="5028358" y="335907"/>
                      <a:pt x="4913949" y="338034"/>
                      <a:pt x="4799734" y="345186"/>
                    </a:cubicBezTo>
                    <a:cubicBezTo>
                      <a:pt x="4678369" y="348472"/>
                      <a:pt x="4557004" y="349245"/>
                      <a:pt x="4435638" y="349052"/>
                    </a:cubicBezTo>
                    <a:cubicBezTo>
                      <a:pt x="3944958" y="339580"/>
                      <a:pt x="3455051" y="364515"/>
                      <a:pt x="2965338" y="391964"/>
                    </a:cubicBezTo>
                    <a:cubicBezTo>
                      <a:pt x="2799523" y="394670"/>
                      <a:pt x="2633902" y="402402"/>
                      <a:pt x="2468087" y="405108"/>
                    </a:cubicBezTo>
                    <a:cubicBezTo>
                      <a:pt x="2317926" y="401049"/>
                      <a:pt x="2169312" y="409940"/>
                      <a:pt x="2020310" y="429077"/>
                    </a:cubicBezTo>
                    <a:cubicBezTo>
                      <a:pt x="1980499" y="433522"/>
                      <a:pt x="1934697" y="432943"/>
                      <a:pt x="1886963" y="432169"/>
                    </a:cubicBezTo>
                    <a:cubicBezTo>
                      <a:pt x="1763085" y="430236"/>
                      <a:pt x="1627032" y="428303"/>
                      <a:pt x="1555527" y="520120"/>
                    </a:cubicBezTo>
                    <a:cubicBezTo>
                      <a:pt x="1524992" y="542156"/>
                      <a:pt x="1532143" y="589127"/>
                      <a:pt x="1527311" y="622954"/>
                    </a:cubicBezTo>
                    <a:cubicBezTo>
                      <a:pt x="1515329" y="801174"/>
                      <a:pt x="1536781" y="979200"/>
                      <a:pt x="1546057" y="1157034"/>
                    </a:cubicBezTo>
                    <a:cubicBezTo>
                      <a:pt x="1555527" y="1324236"/>
                      <a:pt x="1552241" y="1492018"/>
                      <a:pt x="1559006" y="1659413"/>
                    </a:cubicBezTo>
                    <a:cubicBezTo>
                      <a:pt x="1568475" y="1888470"/>
                      <a:pt x="1600363" y="2114435"/>
                      <a:pt x="1605001" y="2343879"/>
                    </a:cubicBezTo>
                    <a:cubicBezTo>
                      <a:pt x="1609832" y="2509534"/>
                      <a:pt x="1618335" y="2675190"/>
                      <a:pt x="1632636" y="2840266"/>
                    </a:cubicBezTo>
                    <a:cubicBezTo>
                      <a:pt x="1643072" y="2959530"/>
                      <a:pt x="1651769" y="3099284"/>
                      <a:pt x="1750717" y="3181435"/>
                    </a:cubicBezTo>
                    <a:cubicBezTo>
                      <a:pt x="1839228" y="3243870"/>
                      <a:pt x="1951511" y="3243290"/>
                      <a:pt x="2059348" y="3242711"/>
                    </a:cubicBezTo>
                    <a:cubicBezTo>
                      <a:pt x="2090076" y="3242517"/>
                      <a:pt x="2120611" y="3242324"/>
                      <a:pt x="2149986" y="3243870"/>
                    </a:cubicBezTo>
                    <a:cubicBezTo>
                      <a:pt x="2233086" y="3243484"/>
                      <a:pt x="2315994" y="3243290"/>
                      <a:pt x="2399094" y="3244450"/>
                    </a:cubicBezTo>
                    <a:cubicBezTo>
                      <a:pt x="3155503" y="3237105"/>
                      <a:pt x="3912104" y="3227440"/>
                      <a:pt x="4668320" y="3206177"/>
                    </a:cubicBezTo>
                    <a:cubicBezTo>
                      <a:pt x="4828143" y="3203278"/>
                      <a:pt x="4987580" y="3196513"/>
                      <a:pt x="5147404" y="3189554"/>
                    </a:cubicBezTo>
                    <a:cubicBezTo>
                      <a:pt x="5216010" y="3188007"/>
                      <a:pt x="5287322" y="3185688"/>
                      <a:pt x="5349938" y="3154374"/>
                    </a:cubicBezTo>
                    <a:cubicBezTo>
                      <a:pt x="5506862" y="3073962"/>
                      <a:pt x="5513820" y="2877572"/>
                      <a:pt x="5514979" y="2722161"/>
                    </a:cubicBezTo>
                    <a:close/>
                    <a:moveTo>
                      <a:pt x="7005572" y="730"/>
                    </a:moveTo>
                    <a:cubicBezTo>
                      <a:pt x="7007891" y="79595"/>
                      <a:pt x="7010789" y="148989"/>
                      <a:pt x="7009244" y="181270"/>
                    </a:cubicBezTo>
                    <a:cubicBezTo>
                      <a:pt x="7003446" y="704912"/>
                      <a:pt x="7010596" y="1228747"/>
                      <a:pt x="7002673" y="1752196"/>
                    </a:cubicBezTo>
                    <a:cubicBezTo>
                      <a:pt x="6984120" y="2255349"/>
                      <a:pt x="6968466" y="2758308"/>
                      <a:pt x="6973877" y="3261847"/>
                    </a:cubicBezTo>
                    <a:cubicBezTo>
                      <a:pt x="6975230" y="3380531"/>
                      <a:pt x="6974457" y="3490324"/>
                      <a:pt x="6963055" y="3610555"/>
                    </a:cubicBezTo>
                    <a:cubicBezTo>
                      <a:pt x="6962862" y="3623699"/>
                      <a:pt x="6960542" y="3639163"/>
                      <a:pt x="6958031" y="3655013"/>
                    </a:cubicBezTo>
                    <a:cubicBezTo>
                      <a:pt x="6778687" y="3650761"/>
                      <a:pt x="6600311" y="3668737"/>
                      <a:pt x="6421742" y="3680335"/>
                    </a:cubicBezTo>
                    <a:cubicBezTo>
                      <a:pt x="5974158" y="3687294"/>
                      <a:pt x="5526575" y="3687294"/>
                      <a:pt x="5078991" y="3687101"/>
                    </a:cubicBezTo>
                    <a:cubicBezTo>
                      <a:pt x="4646868" y="3686907"/>
                      <a:pt x="4214745" y="3686714"/>
                      <a:pt x="3782815" y="3693093"/>
                    </a:cubicBezTo>
                    <a:cubicBezTo>
                      <a:pt x="3225462" y="3704304"/>
                      <a:pt x="2668301" y="3756301"/>
                      <a:pt x="2109982" y="3757461"/>
                    </a:cubicBezTo>
                    <a:cubicBezTo>
                      <a:pt x="1891021" y="3758620"/>
                      <a:pt x="1672254" y="3756881"/>
                      <a:pt x="1453294" y="3755141"/>
                    </a:cubicBezTo>
                    <a:cubicBezTo>
                      <a:pt x="1246509" y="3753402"/>
                      <a:pt x="1039917" y="3751662"/>
                      <a:pt x="833325" y="3752628"/>
                    </a:cubicBezTo>
                    <a:cubicBezTo>
                      <a:pt x="772642" y="3750309"/>
                      <a:pt x="711186" y="3753982"/>
                      <a:pt x="649537" y="3757654"/>
                    </a:cubicBezTo>
                    <a:cubicBezTo>
                      <a:pt x="540540" y="3764226"/>
                      <a:pt x="431350" y="3770798"/>
                      <a:pt x="326411" y="3743543"/>
                    </a:cubicBezTo>
                    <a:cubicBezTo>
                      <a:pt x="309405" y="3712036"/>
                      <a:pt x="313077" y="3663518"/>
                      <a:pt x="306313" y="3620413"/>
                    </a:cubicBezTo>
                    <a:cubicBezTo>
                      <a:pt x="310564" y="3591612"/>
                      <a:pt x="303221" y="3559911"/>
                      <a:pt x="303800" y="3531303"/>
                    </a:cubicBezTo>
                    <a:cubicBezTo>
                      <a:pt x="299742" y="3447412"/>
                      <a:pt x="291239" y="3363521"/>
                      <a:pt x="285248" y="3279824"/>
                    </a:cubicBezTo>
                    <a:cubicBezTo>
                      <a:pt x="271333" y="3003602"/>
                      <a:pt x="242538" y="2728733"/>
                      <a:pt x="224565" y="2452705"/>
                    </a:cubicBezTo>
                    <a:cubicBezTo>
                      <a:pt x="190938" y="1950712"/>
                      <a:pt x="129869" y="1448139"/>
                      <a:pt x="86966" y="946727"/>
                    </a:cubicBezTo>
                    <a:cubicBezTo>
                      <a:pt x="64934" y="722308"/>
                      <a:pt x="42517" y="507362"/>
                      <a:pt x="26283" y="280624"/>
                    </a:cubicBezTo>
                    <a:cubicBezTo>
                      <a:pt x="20872" y="226501"/>
                      <a:pt x="10629" y="173344"/>
                      <a:pt x="0" y="120381"/>
                    </a:cubicBezTo>
                    <a:cubicBezTo>
                      <a:pt x="71505" y="121154"/>
                      <a:pt x="143010" y="124634"/>
                      <a:pt x="214515" y="125213"/>
                    </a:cubicBezTo>
                    <a:cubicBezTo>
                      <a:pt x="670989" y="100278"/>
                      <a:pt x="1128042" y="114969"/>
                      <a:pt x="1585095" y="106850"/>
                    </a:cubicBezTo>
                    <a:cubicBezTo>
                      <a:pt x="1895273" y="94286"/>
                      <a:pt x="2205644" y="101051"/>
                      <a:pt x="2516015" y="92546"/>
                    </a:cubicBezTo>
                    <a:cubicBezTo>
                      <a:pt x="2978286" y="71863"/>
                      <a:pt x="3440943" y="76503"/>
                      <a:pt x="3903215" y="62005"/>
                    </a:cubicBezTo>
                    <a:cubicBezTo>
                      <a:pt x="4136476" y="56206"/>
                      <a:pt x="4369544" y="49441"/>
                      <a:pt x="4602805" y="47701"/>
                    </a:cubicBezTo>
                    <a:cubicBezTo>
                      <a:pt x="4830076" y="48861"/>
                      <a:pt x="5056960" y="63552"/>
                      <a:pt x="5284424" y="56400"/>
                    </a:cubicBezTo>
                    <a:cubicBezTo>
                      <a:pt x="5640403" y="56013"/>
                      <a:pt x="5994644" y="15421"/>
                      <a:pt x="6349850" y="3630"/>
                    </a:cubicBezTo>
                    <a:cubicBezTo>
                      <a:pt x="6556055" y="2276"/>
                      <a:pt x="6762068" y="4983"/>
                      <a:pt x="6968080" y="1310"/>
                    </a:cubicBezTo>
                    <a:cubicBezTo>
                      <a:pt x="6978902" y="-430"/>
                      <a:pt x="6991657" y="-236"/>
                      <a:pt x="7005572" y="730"/>
                    </a:cubicBezTo>
                    <a:close/>
                  </a:path>
                </a:pathLst>
              </a:custGeom>
              <a:solidFill>
                <a:srgbClr val="F2D92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133;p13"/>
              <p:cNvSpPr/>
              <p:nvPr/>
            </p:nvSpPr>
            <p:spPr>
              <a:xfrm>
                <a:off x="3557996" y="1603980"/>
                <a:ext cx="247832" cy="267329"/>
              </a:xfrm>
              <a:custGeom>
                <a:avLst/>
                <a:gdLst/>
                <a:ahLst/>
                <a:cxnLst/>
                <a:rect l="l" t="t" r="r" b="b"/>
                <a:pathLst>
                  <a:path w="247832" h="267329" extrusionOk="0">
                    <a:moveTo>
                      <a:pt x="247816" y="116945"/>
                    </a:moveTo>
                    <a:cubicBezTo>
                      <a:pt x="248010" y="130476"/>
                      <a:pt x="246463" y="143620"/>
                      <a:pt x="243565" y="155991"/>
                    </a:cubicBezTo>
                    <a:cubicBezTo>
                      <a:pt x="243178" y="160823"/>
                      <a:pt x="242212" y="165462"/>
                      <a:pt x="241052" y="170101"/>
                    </a:cubicBezTo>
                    <a:cubicBezTo>
                      <a:pt x="236607" y="186338"/>
                      <a:pt x="230810" y="200449"/>
                      <a:pt x="221727" y="214753"/>
                    </a:cubicBezTo>
                    <a:cubicBezTo>
                      <a:pt x="213223" y="227897"/>
                      <a:pt x="200082" y="238915"/>
                      <a:pt x="187133" y="247034"/>
                    </a:cubicBezTo>
                    <a:cubicBezTo>
                      <a:pt x="173026" y="255732"/>
                      <a:pt x="157372" y="261918"/>
                      <a:pt x="140945" y="263851"/>
                    </a:cubicBezTo>
                    <a:cubicBezTo>
                      <a:pt x="131475" y="266170"/>
                      <a:pt x="121619" y="267330"/>
                      <a:pt x="111956" y="267330"/>
                    </a:cubicBezTo>
                    <a:cubicBezTo>
                      <a:pt x="86640" y="267330"/>
                      <a:pt x="61516" y="259405"/>
                      <a:pt x="40838" y="241815"/>
                    </a:cubicBezTo>
                    <a:cubicBezTo>
                      <a:pt x="14362" y="219392"/>
                      <a:pt x="1413" y="187692"/>
                      <a:pt x="640" y="153865"/>
                    </a:cubicBezTo>
                    <a:cubicBezTo>
                      <a:pt x="-133" y="144586"/>
                      <a:pt x="-133" y="135308"/>
                      <a:pt x="254" y="126610"/>
                    </a:cubicBezTo>
                    <a:cubicBezTo>
                      <a:pt x="640" y="113079"/>
                      <a:pt x="3733" y="98775"/>
                      <a:pt x="8951" y="86211"/>
                    </a:cubicBezTo>
                    <a:cubicBezTo>
                      <a:pt x="20546" y="58762"/>
                      <a:pt x="37939" y="34793"/>
                      <a:pt x="63449" y="18750"/>
                    </a:cubicBezTo>
                    <a:cubicBezTo>
                      <a:pt x="82775" y="6379"/>
                      <a:pt x="105965" y="0"/>
                      <a:pt x="128963" y="0"/>
                    </a:cubicBezTo>
                    <a:cubicBezTo>
                      <a:pt x="151961" y="0"/>
                      <a:pt x="174958" y="6572"/>
                      <a:pt x="193704" y="19910"/>
                    </a:cubicBezTo>
                    <a:cubicBezTo>
                      <a:pt x="224239" y="41945"/>
                      <a:pt x="247430" y="77899"/>
                      <a:pt x="247816" y="116945"/>
                    </a:cubicBezTo>
                    <a:close/>
                  </a:path>
                </a:pathLst>
              </a:custGeom>
              <a:solidFill>
                <a:srgbClr val="9BC53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134;p13"/>
              <p:cNvSpPr/>
              <p:nvPr/>
            </p:nvSpPr>
            <p:spPr>
              <a:xfrm>
                <a:off x="1090936" y="706307"/>
                <a:ext cx="7047508" cy="344262"/>
              </a:xfrm>
              <a:custGeom>
                <a:avLst/>
                <a:gdLst/>
                <a:ahLst/>
                <a:cxnLst/>
                <a:rect l="l" t="t" r="r" b="b"/>
                <a:pathLst>
                  <a:path w="7047508" h="344262" extrusionOk="0">
                    <a:moveTo>
                      <a:pt x="7047508" y="0"/>
                    </a:moveTo>
                    <a:cubicBezTo>
                      <a:pt x="7041517" y="47164"/>
                      <a:pt x="7039972" y="107280"/>
                      <a:pt x="7040164" y="169135"/>
                    </a:cubicBezTo>
                    <a:cubicBezTo>
                      <a:pt x="6961509" y="168555"/>
                      <a:pt x="6883046" y="171261"/>
                      <a:pt x="6804198" y="171068"/>
                    </a:cubicBezTo>
                    <a:cubicBezTo>
                      <a:pt x="6621763" y="171841"/>
                      <a:pt x="6438942" y="167782"/>
                      <a:pt x="6256507" y="174354"/>
                    </a:cubicBezTo>
                    <a:cubicBezTo>
                      <a:pt x="5961790" y="197356"/>
                      <a:pt x="5666686" y="218812"/>
                      <a:pt x="5370809" y="223065"/>
                    </a:cubicBezTo>
                    <a:cubicBezTo>
                      <a:pt x="5144505" y="231183"/>
                      <a:pt x="4918201" y="220552"/>
                      <a:pt x="4691897" y="216106"/>
                    </a:cubicBezTo>
                    <a:cubicBezTo>
                      <a:pt x="4460955" y="216493"/>
                      <a:pt x="4230012" y="223838"/>
                      <a:pt x="3999264" y="229250"/>
                    </a:cubicBezTo>
                    <a:cubicBezTo>
                      <a:pt x="3527136" y="245874"/>
                      <a:pt x="3054622" y="239882"/>
                      <a:pt x="2582882" y="262304"/>
                    </a:cubicBezTo>
                    <a:cubicBezTo>
                      <a:pt x="2277149" y="273709"/>
                      <a:pt x="1971030" y="265397"/>
                      <a:pt x="1665297" y="279894"/>
                    </a:cubicBezTo>
                    <a:cubicBezTo>
                      <a:pt x="1285740" y="295165"/>
                      <a:pt x="905023" y="280088"/>
                      <a:pt x="525853" y="307149"/>
                    </a:cubicBezTo>
                    <a:cubicBezTo>
                      <a:pt x="359651" y="329378"/>
                      <a:pt x="193450" y="326286"/>
                      <a:pt x="25510" y="344262"/>
                    </a:cubicBezTo>
                    <a:cubicBezTo>
                      <a:pt x="18359" y="308696"/>
                      <a:pt x="11595" y="273129"/>
                      <a:pt x="6764" y="236982"/>
                    </a:cubicBezTo>
                    <a:cubicBezTo>
                      <a:pt x="3285" y="219199"/>
                      <a:pt x="2126" y="200642"/>
                      <a:pt x="0" y="182279"/>
                    </a:cubicBezTo>
                    <a:cubicBezTo>
                      <a:pt x="18166" y="180733"/>
                      <a:pt x="15074" y="152705"/>
                      <a:pt x="18939" y="138014"/>
                    </a:cubicBezTo>
                    <a:cubicBezTo>
                      <a:pt x="22611" y="135695"/>
                      <a:pt x="23191" y="130282"/>
                      <a:pt x="21838" y="125643"/>
                    </a:cubicBezTo>
                    <a:cubicBezTo>
                      <a:pt x="22418" y="125643"/>
                      <a:pt x="22998" y="125643"/>
                      <a:pt x="23384" y="125450"/>
                    </a:cubicBezTo>
                    <a:cubicBezTo>
                      <a:pt x="287760" y="111339"/>
                      <a:pt x="552136" y="108246"/>
                      <a:pt x="816705" y="108246"/>
                    </a:cubicBezTo>
                    <a:cubicBezTo>
                      <a:pt x="925702" y="108246"/>
                      <a:pt x="1034506" y="108826"/>
                      <a:pt x="1143309" y="109406"/>
                    </a:cubicBezTo>
                    <a:cubicBezTo>
                      <a:pt x="1361690" y="110566"/>
                      <a:pt x="1580071" y="111532"/>
                      <a:pt x="1798644" y="108440"/>
                    </a:cubicBezTo>
                    <a:cubicBezTo>
                      <a:pt x="2103218" y="109213"/>
                      <a:pt x="2407404" y="88143"/>
                      <a:pt x="2711978" y="84471"/>
                    </a:cubicBezTo>
                    <a:cubicBezTo>
                      <a:pt x="3318805" y="83891"/>
                      <a:pt x="3924860" y="52963"/>
                      <a:pt x="4531494" y="43105"/>
                    </a:cubicBezTo>
                    <a:cubicBezTo>
                      <a:pt x="5257947" y="24549"/>
                      <a:pt x="5985561" y="51030"/>
                      <a:pt x="6711241" y="6572"/>
                    </a:cubicBezTo>
                    <a:cubicBezTo>
                      <a:pt x="6801299" y="2320"/>
                      <a:pt x="6891550" y="2320"/>
                      <a:pt x="6981415" y="1353"/>
                    </a:cubicBezTo>
                    <a:cubicBezTo>
                      <a:pt x="6990304" y="773"/>
                      <a:pt x="6999967" y="773"/>
                      <a:pt x="7009630" y="966"/>
                    </a:cubicBezTo>
                    <a:cubicBezTo>
                      <a:pt x="7022192" y="1353"/>
                      <a:pt x="7035140" y="1546"/>
                      <a:pt x="7047508" y="0"/>
                    </a:cubicBezTo>
                    <a:close/>
                  </a:path>
                </a:pathLst>
              </a:custGeom>
              <a:solidFill>
                <a:srgbClr val="9BC53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13"/>
              <p:cNvSpPr/>
              <p:nvPr/>
            </p:nvSpPr>
            <p:spPr>
              <a:xfrm>
                <a:off x="99720" y="5224822"/>
                <a:ext cx="9417033" cy="2866732"/>
              </a:xfrm>
              <a:custGeom>
                <a:avLst/>
                <a:gdLst/>
                <a:ahLst/>
                <a:cxnLst/>
                <a:rect l="l" t="t" r="r" b="b"/>
                <a:pathLst>
                  <a:path w="9417033" h="2866732" extrusionOk="0">
                    <a:moveTo>
                      <a:pt x="1210949" y="1584071"/>
                    </a:moveTo>
                    <a:cubicBezTo>
                      <a:pt x="1218100" y="1568993"/>
                      <a:pt x="1220226" y="1549857"/>
                      <a:pt x="1211143" y="1535166"/>
                    </a:cubicBezTo>
                    <a:cubicBezTo>
                      <a:pt x="1189498" y="1502113"/>
                      <a:pt x="1145242" y="1498633"/>
                      <a:pt x="1109876" y="1490515"/>
                    </a:cubicBezTo>
                    <a:cubicBezTo>
                      <a:pt x="1057117" y="1483749"/>
                      <a:pt x="925315" y="1447409"/>
                      <a:pt x="911594" y="1522215"/>
                    </a:cubicBezTo>
                    <a:cubicBezTo>
                      <a:pt x="851684" y="1597795"/>
                      <a:pt x="745973" y="1741415"/>
                      <a:pt x="894394" y="1785100"/>
                    </a:cubicBezTo>
                    <a:cubicBezTo>
                      <a:pt x="957782" y="1803656"/>
                      <a:pt x="1024456" y="1795151"/>
                      <a:pt x="1088618" y="1785487"/>
                    </a:cubicBezTo>
                    <a:cubicBezTo>
                      <a:pt x="1119732" y="1779301"/>
                      <a:pt x="1135579" y="1748180"/>
                      <a:pt x="1149494" y="1722665"/>
                    </a:cubicBezTo>
                    <a:cubicBezTo>
                      <a:pt x="1172491" y="1677626"/>
                      <a:pt x="1191624" y="1630849"/>
                      <a:pt x="1210949" y="1584071"/>
                    </a:cubicBezTo>
                    <a:close/>
                    <a:moveTo>
                      <a:pt x="1655827" y="544905"/>
                    </a:moveTo>
                    <a:cubicBezTo>
                      <a:pt x="1675733" y="449030"/>
                      <a:pt x="1560938" y="425254"/>
                      <a:pt x="1488660" y="424674"/>
                    </a:cubicBezTo>
                    <a:cubicBezTo>
                      <a:pt x="1425078" y="425641"/>
                      <a:pt x="1180415" y="390074"/>
                      <a:pt x="1200513" y="496581"/>
                    </a:cubicBezTo>
                    <a:cubicBezTo>
                      <a:pt x="1142536" y="569067"/>
                      <a:pt x="1076442" y="688911"/>
                      <a:pt x="1218873" y="705148"/>
                    </a:cubicBezTo>
                    <a:cubicBezTo>
                      <a:pt x="1282261" y="710174"/>
                      <a:pt x="1345263" y="697610"/>
                      <a:pt x="1408458" y="693550"/>
                    </a:cubicBezTo>
                    <a:cubicBezTo>
                      <a:pt x="1463730" y="687558"/>
                      <a:pt x="1521320" y="688138"/>
                      <a:pt x="1574853" y="673834"/>
                    </a:cubicBezTo>
                    <a:cubicBezTo>
                      <a:pt x="1624713" y="651798"/>
                      <a:pt x="1644618" y="594389"/>
                      <a:pt x="1655827" y="544905"/>
                    </a:cubicBezTo>
                    <a:close/>
                    <a:moveTo>
                      <a:pt x="1687328" y="973638"/>
                    </a:moveTo>
                    <a:cubicBezTo>
                      <a:pt x="1734676" y="896706"/>
                      <a:pt x="1761539" y="736269"/>
                      <a:pt x="1632057" y="731823"/>
                    </a:cubicBezTo>
                    <a:cubicBezTo>
                      <a:pt x="1516682" y="723512"/>
                      <a:pt x="1400148" y="723318"/>
                      <a:pt x="1284387" y="726411"/>
                    </a:cubicBezTo>
                    <a:cubicBezTo>
                      <a:pt x="1222738" y="735303"/>
                      <a:pt x="1054604" y="702829"/>
                      <a:pt x="1086685" y="810688"/>
                    </a:cubicBezTo>
                    <a:cubicBezTo>
                      <a:pt x="966286" y="989102"/>
                      <a:pt x="1062721" y="1030467"/>
                      <a:pt x="1240324" y="1023122"/>
                    </a:cubicBezTo>
                    <a:cubicBezTo>
                      <a:pt x="1318594" y="1022735"/>
                      <a:pt x="1397829" y="1009591"/>
                      <a:pt x="1476871" y="1015390"/>
                    </a:cubicBezTo>
                    <a:cubicBezTo>
                      <a:pt x="1515136" y="1019836"/>
                      <a:pt x="1565963" y="1020416"/>
                      <a:pt x="1605774" y="1009398"/>
                    </a:cubicBezTo>
                    <a:cubicBezTo>
                      <a:pt x="1636115" y="1005919"/>
                      <a:pt x="1668969" y="1001086"/>
                      <a:pt x="1687328" y="973638"/>
                    </a:cubicBezTo>
                    <a:close/>
                    <a:moveTo>
                      <a:pt x="1817390" y="1687485"/>
                    </a:moveTo>
                    <a:cubicBezTo>
                      <a:pt x="1837682" y="1627176"/>
                      <a:pt x="1882711" y="1498827"/>
                      <a:pt x="1823574" y="1452629"/>
                    </a:cubicBezTo>
                    <a:cubicBezTo>
                      <a:pt x="1734483" y="1391547"/>
                      <a:pt x="1619495" y="1424407"/>
                      <a:pt x="1520547" y="1436391"/>
                    </a:cubicBezTo>
                    <a:cubicBezTo>
                      <a:pt x="1476678" y="1446443"/>
                      <a:pt x="1388553" y="1441804"/>
                      <a:pt x="1397636" y="1507525"/>
                    </a:cubicBezTo>
                    <a:cubicBezTo>
                      <a:pt x="1335793" y="1528788"/>
                      <a:pt x="1320526" y="1610166"/>
                      <a:pt x="1309317" y="1667382"/>
                    </a:cubicBezTo>
                    <a:cubicBezTo>
                      <a:pt x="1278976" y="1772922"/>
                      <a:pt x="1411743" y="1789352"/>
                      <a:pt x="1486920" y="1791479"/>
                    </a:cubicBezTo>
                    <a:cubicBezTo>
                      <a:pt x="1558039" y="1794958"/>
                      <a:pt x="1630124" y="1795731"/>
                      <a:pt x="1700470" y="1782394"/>
                    </a:cubicBezTo>
                    <a:cubicBezTo>
                      <a:pt x="1757480" y="1779301"/>
                      <a:pt x="1798451" y="1739288"/>
                      <a:pt x="1817390" y="1687485"/>
                    </a:cubicBezTo>
                    <a:close/>
                    <a:moveTo>
                      <a:pt x="1849084" y="1216420"/>
                    </a:moveTo>
                    <a:cubicBezTo>
                      <a:pt x="1857588" y="1171188"/>
                      <a:pt x="1852176" y="1118224"/>
                      <a:pt x="1811399" y="1089810"/>
                    </a:cubicBezTo>
                    <a:cubicBezTo>
                      <a:pt x="1654088" y="1010171"/>
                      <a:pt x="1465856" y="1054823"/>
                      <a:pt x="1296949" y="1061782"/>
                    </a:cubicBezTo>
                    <a:cubicBezTo>
                      <a:pt x="1234913" y="1064101"/>
                      <a:pt x="1156644" y="1068547"/>
                      <a:pt x="1091516" y="1077052"/>
                    </a:cubicBezTo>
                    <a:cubicBezTo>
                      <a:pt x="1060402" y="1075699"/>
                      <a:pt x="1023683" y="1090969"/>
                      <a:pt x="1026582" y="1127309"/>
                    </a:cubicBezTo>
                    <a:cubicBezTo>
                      <a:pt x="1010928" y="1129436"/>
                      <a:pt x="1008416" y="1150892"/>
                      <a:pt x="1000492" y="1162296"/>
                    </a:cubicBezTo>
                    <a:cubicBezTo>
                      <a:pt x="908695" y="1318673"/>
                      <a:pt x="929567" y="1362552"/>
                      <a:pt x="1113354" y="1372217"/>
                    </a:cubicBezTo>
                    <a:cubicBezTo>
                      <a:pt x="1262549" y="1367385"/>
                      <a:pt x="1411937" y="1363712"/>
                      <a:pt x="1561324" y="1365065"/>
                    </a:cubicBezTo>
                    <a:cubicBezTo>
                      <a:pt x="1620848" y="1365258"/>
                      <a:pt x="1680178" y="1365645"/>
                      <a:pt x="1739701" y="1365838"/>
                    </a:cubicBezTo>
                    <a:cubicBezTo>
                      <a:pt x="1756514" y="1365645"/>
                      <a:pt x="1772361" y="1363519"/>
                      <a:pt x="1787049" y="1354434"/>
                    </a:cubicBezTo>
                    <a:cubicBezTo>
                      <a:pt x="1829565" y="1323893"/>
                      <a:pt x="1839035" y="1264937"/>
                      <a:pt x="1849084" y="1216420"/>
                    </a:cubicBezTo>
                    <a:close/>
                    <a:moveTo>
                      <a:pt x="2116166" y="629763"/>
                    </a:moveTo>
                    <a:cubicBezTo>
                      <a:pt x="2176655" y="541426"/>
                      <a:pt x="2152305" y="447096"/>
                      <a:pt x="2035191" y="442651"/>
                    </a:cubicBezTo>
                    <a:cubicBezTo>
                      <a:pt x="1988809" y="443424"/>
                      <a:pt x="1799224" y="419649"/>
                      <a:pt x="1823381" y="499480"/>
                    </a:cubicBezTo>
                    <a:cubicBezTo>
                      <a:pt x="1736995" y="618165"/>
                      <a:pt x="1795552" y="687365"/>
                      <a:pt x="1932185" y="680213"/>
                    </a:cubicBezTo>
                    <a:cubicBezTo>
                      <a:pt x="1994607" y="677893"/>
                      <a:pt x="2073263" y="684659"/>
                      <a:pt x="2116166" y="629763"/>
                    </a:cubicBezTo>
                    <a:close/>
                    <a:moveTo>
                      <a:pt x="2266520" y="852054"/>
                    </a:moveTo>
                    <a:cubicBezTo>
                      <a:pt x="2286232" y="754826"/>
                      <a:pt x="2173756" y="731630"/>
                      <a:pt x="2100512" y="727185"/>
                    </a:cubicBezTo>
                    <a:cubicBezTo>
                      <a:pt x="2023209" y="722159"/>
                      <a:pt x="1941268" y="714040"/>
                      <a:pt x="1866284" y="737816"/>
                    </a:cubicBezTo>
                    <a:cubicBezTo>
                      <a:pt x="1828019" y="682532"/>
                      <a:pt x="1798064" y="790586"/>
                      <a:pt x="1785696" y="817840"/>
                    </a:cubicBezTo>
                    <a:cubicBezTo>
                      <a:pt x="1742986" y="914296"/>
                      <a:pt x="1849278" y="989875"/>
                      <a:pt x="1937210" y="989102"/>
                    </a:cubicBezTo>
                    <a:cubicBezTo>
                      <a:pt x="2018764" y="990262"/>
                      <a:pt x="2092975" y="971705"/>
                      <a:pt x="2175882" y="972478"/>
                    </a:cubicBezTo>
                    <a:cubicBezTo>
                      <a:pt x="2234632" y="966679"/>
                      <a:pt x="2258017" y="902312"/>
                      <a:pt x="2266520" y="852054"/>
                    </a:cubicBezTo>
                    <a:close/>
                    <a:moveTo>
                      <a:pt x="2283720" y="1307269"/>
                    </a:moveTo>
                    <a:cubicBezTo>
                      <a:pt x="2324884" y="1258365"/>
                      <a:pt x="2378995" y="1067967"/>
                      <a:pt x="2305171" y="1033174"/>
                    </a:cubicBezTo>
                    <a:cubicBezTo>
                      <a:pt x="2241590" y="1002439"/>
                      <a:pt x="2166992" y="1010558"/>
                      <a:pt x="2098193" y="1004759"/>
                    </a:cubicBezTo>
                    <a:cubicBezTo>
                      <a:pt x="2043501" y="1005532"/>
                      <a:pt x="1976827" y="993161"/>
                      <a:pt x="1934891" y="1036073"/>
                    </a:cubicBezTo>
                    <a:cubicBezTo>
                      <a:pt x="1909767" y="1065068"/>
                      <a:pt x="1895853" y="1123637"/>
                      <a:pt x="1931025" y="1149345"/>
                    </a:cubicBezTo>
                    <a:cubicBezTo>
                      <a:pt x="1886576" y="1262811"/>
                      <a:pt x="1879812" y="1331625"/>
                      <a:pt x="2023789" y="1340323"/>
                    </a:cubicBezTo>
                    <a:cubicBezTo>
                      <a:pt x="2082926" y="1345349"/>
                      <a:pt x="2142256" y="1343415"/>
                      <a:pt x="2201586" y="1342256"/>
                    </a:cubicBezTo>
                    <a:cubicBezTo>
                      <a:pt x="2232507" y="1343029"/>
                      <a:pt x="2263621" y="1331431"/>
                      <a:pt x="2283720" y="1307269"/>
                    </a:cubicBezTo>
                    <a:close/>
                    <a:moveTo>
                      <a:pt x="2460937" y="1510231"/>
                    </a:moveTo>
                    <a:cubicBezTo>
                      <a:pt x="2466155" y="1479497"/>
                      <a:pt x="2458811" y="1444124"/>
                      <a:pt x="2428276" y="1429626"/>
                    </a:cubicBezTo>
                    <a:cubicBezTo>
                      <a:pt x="2303239" y="1381882"/>
                      <a:pt x="2160035" y="1392707"/>
                      <a:pt x="2030360" y="1416482"/>
                    </a:cubicBezTo>
                    <a:cubicBezTo>
                      <a:pt x="2003110" y="1422667"/>
                      <a:pt x="1987070" y="1452629"/>
                      <a:pt x="1992674" y="1479110"/>
                    </a:cubicBezTo>
                    <a:cubicBezTo>
                      <a:pt x="1958854" y="1536520"/>
                      <a:pt x="1943007" y="1604754"/>
                      <a:pt x="1929093" y="1669701"/>
                    </a:cubicBezTo>
                    <a:cubicBezTo>
                      <a:pt x="1914212" y="1737549"/>
                      <a:pt x="1989776" y="1767317"/>
                      <a:pt x="2044661" y="1773309"/>
                    </a:cubicBezTo>
                    <a:cubicBezTo>
                      <a:pt x="2140323" y="1785873"/>
                      <a:pt x="2237338" y="1777561"/>
                      <a:pt x="2333773" y="1776208"/>
                    </a:cubicBezTo>
                    <a:cubicBezTo>
                      <a:pt x="2402766" y="1777754"/>
                      <a:pt x="2433687" y="1706814"/>
                      <a:pt x="2441997" y="1648245"/>
                    </a:cubicBezTo>
                    <a:cubicBezTo>
                      <a:pt x="2450501" y="1602434"/>
                      <a:pt x="2456298" y="1556429"/>
                      <a:pt x="2460937" y="1510231"/>
                    </a:cubicBezTo>
                    <a:close/>
                    <a:moveTo>
                      <a:pt x="2521233" y="578925"/>
                    </a:moveTo>
                    <a:cubicBezTo>
                      <a:pt x="2526064" y="546258"/>
                      <a:pt x="2539785" y="501993"/>
                      <a:pt x="2509058" y="478024"/>
                    </a:cubicBezTo>
                    <a:cubicBezTo>
                      <a:pt x="2472918" y="442264"/>
                      <a:pt x="2199846" y="432793"/>
                      <a:pt x="2223617" y="514364"/>
                    </a:cubicBezTo>
                    <a:cubicBezTo>
                      <a:pt x="2131433" y="684659"/>
                      <a:pt x="2260722" y="687558"/>
                      <a:pt x="2395422" y="689491"/>
                    </a:cubicBezTo>
                    <a:cubicBezTo>
                      <a:pt x="2463835" y="697996"/>
                      <a:pt x="2510410" y="641167"/>
                      <a:pt x="2521233" y="578925"/>
                    </a:cubicBezTo>
                    <a:close/>
                    <a:moveTo>
                      <a:pt x="2848224" y="856887"/>
                    </a:moveTo>
                    <a:cubicBezTo>
                      <a:pt x="2860206" y="814168"/>
                      <a:pt x="2867936" y="757725"/>
                      <a:pt x="2819042" y="735496"/>
                    </a:cubicBezTo>
                    <a:cubicBezTo>
                      <a:pt x="2722027" y="694710"/>
                      <a:pt x="2611677" y="708435"/>
                      <a:pt x="2508671" y="705342"/>
                    </a:cubicBezTo>
                    <a:cubicBezTo>
                      <a:pt x="2462869" y="707661"/>
                      <a:pt x="2367787" y="708048"/>
                      <a:pt x="2384987" y="776861"/>
                    </a:cubicBezTo>
                    <a:cubicBezTo>
                      <a:pt x="2363922" y="817840"/>
                      <a:pt x="2327589" y="877956"/>
                      <a:pt x="2362569" y="920095"/>
                    </a:cubicBezTo>
                    <a:cubicBezTo>
                      <a:pt x="2380542" y="937878"/>
                      <a:pt x="2406438" y="945224"/>
                      <a:pt x="2430788" y="950443"/>
                    </a:cubicBezTo>
                    <a:cubicBezTo>
                      <a:pt x="2524518" y="967259"/>
                      <a:pt x="2618055" y="969772"/>
                      <a:pt x="2713910" y="976538"/>
                    </a:cubicBezTo>
                    <a:cubicBezTo>
                      <a:pt x="2786575" y="988136"/>
                      <a:pt x="2835276" y="921062"/>
                      <a:pt x="2848224" y="856887"/>
                    </a:cubicBezTo>
                    <a:close/>
                    <a:moveTo>
                      <a:pt x="2924754" y="1210814"/>
                    </a:moveTo>
                    <a:cubicBezTo>
                      <a:pt x="2934030" y="1170221"/>
                      <a:pt x="2943886" y="1122864"/>
                      <a:pt x="2920115" y="1085364"/>
                    </a:cubicBezTo>
                    <a:cubicBezTo>
                      <a:pt x="2875473" y="1020416"/>
                      <a:pt x="2785802" y="1026795"/>
                      <a:pt x="2716036" y="1017130"/>
                    </a:cubicBezTo>
                    <a:cubicBezTo>
                      <a:pt x="2658639" y="1017130"/>
                      <a:pt x="2510604" y="981757"/>
                      <a:pt x="2498235" y="1061009"/>
                    </a:cubicBezTo>
                    <a:cubicBezTo>
                      <a:pt x="2439872" y="1101214"/>
                      <a:pt x="2425570" y="1180080"/>
                      <a:pt x="2431175" y="1246574"/>
                    </a:cubicBezTo>
                    <a:cubicBezTo>
                      <a:pt x="2457265" y="1372603"/>
                      <a:pt x="2641439" y="1343609"/>
                      <a:pt x="2738647" y="1354240"/>
                    </a:cubicBezTo>
                    <a:cubicBezTo>
                      <a:pt x="2839527" y="1366998"/>
                      <a:pt x="2904848" y="1306689"/>
                      <a:pt x="2924754" y="1210814"/>
                    </a:cubicBezTo>
                    <a:close/>
                    <a:moveTo>
                      <a:pt x="2968816" y="656244"/>
                    </a:moveTo>
                    <a:cubicBezTo>
                      <a:pt x="3025247" y="618358"/>
                      <a:pt x="3087476" y="484210"/>
                      <a:pt x="3011913" y="438785"/>
                    </a:cubicBezTo>
                    <a:cubicBezTo>
                      <a:pt x="2938088" y="398579"/>
                      <a:pt x="2850543" y="409404"/>
                      <a:pt x="2769568" y="407471"/>
                    </a:cubicBezTo>
                    <a:cubicBezTo>
                      <a:pt x="2724346" y="411723"/>
                      <a:pt x="2642018" y="399159"/>
                      <a:pt x="2635448" y="461207"/>
                    </a:cubicBezTo>
                    <a:cubicBezTo>
                      <a:pt x="2617861" y="457728"/>
                      <a:pt x="2609744" y="482083"/>
                      <a:pt x="2601821" y="493875"/>
                    </a:cubicBezTo>
                    <a:cubicBezTo>
                      <a:pt x="2589646" y="520163"/>
                      <a:pt x="2571093" y="545678"/>
                      <a:pt x="2568581" y="574673"/>
                    </a:cubicBezTo>
                    <a:cubicBezTo>
                      <a:pt x="2572059" y="637108"/>
                      <a:pt x="2640279" y="670741"/>
                      <a:pt x="2696130" y="673834"/>
                    </a:cubicBezTo>
                    <a:cubicBezTo>
                      <a:pt x="2757007" y="677700"/>
                      <a:pt x="2818269" y="672675"/>
                      <a:pt x="2879338" y="671321"/>
                    </a:cubicBezTo>
                    <a:cubicBezTo>
                      <a:pt x="2909487" y="669582"/>
                      <a:pt x="2941760" y="672675"/>
                      <a:pt x="2968816" y="656244"/>
                    </a:cubicBezTo>
                    <a:close/>
                    <a:moveTo>
                      <a:pt x="3172316" y="1492641"/>
                    </a:moveTo>
                    <a:cubicBezTo>
                      <a:pt x="3173862" y="1467126"/>
                      <a:pt x="3171929" y="1438324"/>
                      <a:pt x="3152024" y="1419575"/>
                    </a:cubicBezTo>
                    <a:cubicBezTo>
                      <a:pt x="3060807" y="1355400"/>
                      <a:pt x="2928812" y="1380915"/>
                      <a:pt x="2822521" y="1373183"/>
                    </a:cubicBezTo>
                    <a:cubicBezTo>
                      <a:pt x="2775946" y="1375696"/>
                      <a:pt x="2685695" y="1356173"/>
                      <a:pt x="2691106" y="1428467"/>
                    </a:cubicBezTo>
                    <a:cubicBezTo>
                      <a:pt x="2663663" y="1412810"/>
                      <a:pt x="2644917" y="1514484"/>
                      <a:pt x="2639120" y="1534393"/>
                    </a:cubicBezTo>
                    <a:cubicBezTo>
                      <a:pt x="2631969" y="1574212"/>
                      <a:pt x="2620760" y="1613839"/>
                      <a:pt x="2618441" y="1654431"/>
                    </a:cubicBezTo>
                    <a:cubicBezTo>
                      <a:pt x="2635448" y="1756685"/>
                      <a:pt x="2774593" y="1743154"/>
                      <a:pt x="2853442" y="1748373"/>
                    </a:cubicBezTo>
                    <a:cubicBezTo>
                      <a:pt x="2909873" y="1748180"/>
                      <a:pt x="2966497" y="1747407"/>
                      <a:pt x="3022928" y="1745474"/>
                    </a:cubicBezTo>
                    <a:cubicBezTo>
                      <a:pt x="3075494" y="1747600"/>
                      <a:pt x="3124195" y="1728464"/>
                      <a:pt x="3140429" y="1674341"/>
                    </a:cubicBezTo>
                    <a:cubicBezTo>
                      <a:pt x="3162073" y="1616352"/>
                      <a:pt x="3167485" y="1553916"/>
                      <a:pt x="3172316" y="1492641"/>
                    </a:cubicBezTo>
                    <a:close/>
                    <a:moveTo>
                      <a:pt x="3486166" y="889167"/>
                    </a:moveTo>
                    <a:cubicBezTo>
                      <a:pt x="3496022" y="849928"/>
                      <a:pt x="3494669" y="800444"/>
                      <a:pt x="3458144" y="775315"/>
                    </a:cubicBezTo>
                    <a:cubicBezTo>
                      <a:pt x="3354364" y="715779"/>
                      <a:pt x="3226428" y="720999"/>
                      <a:pt x="3110474" y="726798"/>
                    </a:cubicBezTo>
                    <a:cubicBezTo>
                      <a:pt x="3072402" y="733563"/>
                      <a:pt x="3021189" y="723705"/>
                      <a:pt x="2993940" y="756372"/>
                    </a:cubicBezTo>
                    <a:cubicBezTo>
                      <a:pt x="2985243" y="753086"/>
                      <a:pt x="2978866" y="763911"/>
                      <a:pt x="2975967" y="770676"/>
                    </a:cubicBezTo>
                    <a:cubicBezTo>
                      <a:pt x="2960313" y="812428"/>
                      <a:pt x="2939441" y="856307"/>
                      <a:pt x="2938475" y="901538"/>
                    </a:cubicBezTo>
                    <a:cubicBezTo>
                      <a:pt x="2979252" y="1035493"/>
                      <a:pt x="3232032" y="999733"/>
                      <a:pt x="3343735" y="1008625"/>
                    </a:cubicBezTo>
                    <a:cubicBezTo>
                      <a:pt x="3418332" y="1019643"/>
                      <a:pt x="3475343" y="958754"/>
                      <a:pt x="3486166" y="889167"/>
                    </a:cubicBezTo>
                    <a:close/>
                    <a:moveTo>
                      <a:pt x="3469546" y="1263777"/>
                    </a:moveTo>
                    <a:cubicBezTo>
                      <a:pt x="3497375" y="1208107"/>
                      <a:pt x="3516894" y="1145286"/>
                      <a:pt x="3516894" y="1082658"/>
                    </a:cubicBezTo>
                    <a:cubicBezTo>
                      <a:pt x="3499694" y="996060"/>
                      <a:pt x="3377169" y="1015584"/>
                      <a:pt x="3310688" y="1008818"/>
                    </a:cubicBezTo>
                    <a:cubicBezTo>
                      <a:pt x="3234931" y="1014037"/>
                      <a:pt x="3138109" y="986589"/>
                      <a:pt x="3078973" y="1046125"/>
                    </a:cubicBezTo>
                    <a:cubicBezTo>
                      <a:pt x="3062739" y="1066227"/>
                      <a:pt x="3048825" y="1095802"/>
                      <a:pt x="3058681" y="1121511"/>
                    </a:cubicBezTo>
                    <a:cubicBezTo>
                      <a:pt x="3046699" y="1156304"/>
                      <a:pt x="3033751" y="1191484"/>
                      <a:pt x="3026987" y="1227437"/>
                    </a:cubicBezTo>
                    <a:cubicBezTo>
                      <a:pt x="3028919" y="1323119"/>
                      <a:pt x="3179080" y="1327566"/>
                      <a:pt x="3249812" y="1339356"/>
                    </a:cubicBezTo>
                    <a:cubicBezTo>
                      <a:pt x="3329627" y="1348441"/>
                      <a:pt x="3428768" y="1345542"/>
                      <a:pt x="3469546" y="1263777"/>
                    </a:cubicBezTo>
                    <a:close/>
                    <a:moveTo>
                      <a:pt x="3518246" y="651025"/>
                    </a:moveTo>
                    <a:cubicBezTo>
                      <a:pt x="3556511" y="607340"/>
                      <a:pt x="3572552" y="542392"/>
                      <a:pt x="3566561" y="485370"/>
                    </a:cubicBezTo>
                    <a:cubicBezTo>
                      <a:pt x="3558830" y="458694"/>
                      <a:pt x="3533321" y="441491"/>
                      <a:pt x="3508390" y="432213"/>
                    </a:cubicBezTo>
                    <a:cubicBezTo>
                      <a:pt x="3430314" y="404764"/>
                      <a:pt x="3345861" y="410757"/>
                      <a:pt x="3264500" y="407857"/>
                    </a:cubicBezTo>
                    <a:cubicBezTo>
                      <a:pt x="3231260" y="407277"/>
                      <a:pt x="3196860" y="404958"/>
                      <a:pt x="3164199" y="412497"/>
                    </a:cubicBezTo>
                    <a:cubicBezTo>
                      <a:pt x="3134244" y="419262"/>
                      <a:pt x="3121103" y="459468"/>
                      <a:pt x="3140235" y="483050"/>
                    </a:cubicBezTo>
                    <a:cubicBezTo>
                      <a:pt x="3130959" y="524415"/>
                      <a:pt x="3106995" y="566361"/>
                      <a:pt x="3110860" y="608886"/>
                    </a:cubicBezTo>
                    <a:cubicBezTo>
                      <a:pt x="3149898" y="695870"/>
                      <a:pt x="3282666" y="676154"/>
                      <a:pt x="3362095" y="685432"/>
                    </a:cubicBezTo>
                    <a:cubicBezTo>
                      <a:pt x="3415627" y="686012"/>
                      <a:pt x="3479015" y="695677"/>
                      <a:pt x="3518246" y="651025"/>
                    </a:cubicBezTo>
                    <a:close/>
                    <a:moveTo>
                      <a:pt x="4128939" y="879116"/>
                    </a:moveTo>
                    <a:cubicBezTo>
                      <a:pt x="4141887" y="838717"/>
                      <a:pt x="4160633" y="786333"/>
                      <a:pt x="4134737" y="748060"/>
                    </a:cubicBezTo>
                    <a:cubicBezTo>
                      <a:pt x="4100337" y="668808"/>
                      <a:pt x="3491770" y="652765"/>
                      <a:pt x="3627630" y="794839"/>
                    </a:cubicBezTo>
                    <a:cubicBezTo>
                      <a:pt x="3586853" y="886075"/>
                      <a:pt x="3617967" y="922414"/>
                      <a:pt x="3712277" y="936719"/>
                    </a:cubicBezTo>
                    <a:cubicBezTo>
                      <a:pt x="3798856" y="949089"/>
                      <a:pt x="3885628" y="962040"/>
                      <a:pt x="3973174" y="966679"/>
                    </a:cubicBezTo>
                    <a:cubicBezTo>
                      <a:pt x="4039461" y="975958"/>
                      <a:pt x="4107874" y="946576"/>
                      <a:pt x="4128939" y="879116"/>
                    </a:cubicBezTo>
                    <a:close/>
                    <a:moveTo>
                      <a:pt x="4015884" y="670548"/>
                    </a:moveTo>
                    <a:cubicBezTo>
                      <a:pt x="4112898" y="683693"/>
                      <a:pt x="4193100" y="553217"/>
                      <a:pt x="4151357" y="469713"/>
                    </a:cubicBezTo>
                    <a:cubicBezTo>
                      <a:pt x="4092027" y="388141"/>
                      <a:pt x="3912491" y="403218"/>
                      <a:pt x="3820114" y="404764"/>
                    </a:cubicBezTo>
                    <a:cubicBezTo>
                      <a:pt x="3787454" y="409790"/>
                      <a:pt x="3749382" y="404958"/>
                      <a:pt x="3721553" y="425061"/>
                    </a:cubicBezTo>
                    <a:cubicBezTo>
                      <a:pt x="3701068" y="439365"/>
                      <a:pt x="3698749" y="471838"/>
                      <a:pt x="3715755" y="489622"/>
                    </a:cubicBezTo>
                    <a:cubicBezTo>
                      <a:pt x="3701841" y="487689"/>
                      <a:pt x="3697009" y="508758"/>
                      <a:pt x="3691598" y="518617"/>
                    </a:cubicBezTo>
                    <a:cubicBezTo>
                      <a:pt x="3684447" y="538333"/>
                      <a:pt x="3675751" y="555150"/>
                      <a:pt x="3675171" y="577959"/>
                    </a:cubicBezTo>
                    <a:cubicBezTo>
                      <a:pt x="3681742" y="686978"/>
                      <a:pt x="3932203" y="651992"/>
                      <a:pt x="4015884" y="670548"/>
                    </a:cubicBezTo>
                    <a:close/>
                    <a:moveTo>
                      <a:pt x="4172229" y="1148186"/>
                    </a:moveTo>
                    <a:cubicBezTo>
                      <a:pt x="4186529" y="1092129"/>
                      <a:pt x="4167784" y="1043805"/>
                      <a:pt x="4112319" y="1022349"/>
                    </a:cubicBezTo>
                    <a:cubicBezTo>
                      <a:pt x="4037721" y="993741"/>
                      <a:pt x="3954814" y="1003599"/>
                      <a:pt x="3876545" y="1000120"/>
                    </a:cubicBezTo>
                    <a:cubicBezTo>
                      <a:pt x="3812964" y="1003793"/>
                      <a:pt x="3674978" y="981370"/>
                      <a:pt x="3660870" y="1066227"/>
                    </a:cubicBezTo>
                    <a:cubicBezTo>
                      <a:pt x="3631881" y="1086137"/>
                      <a:pt x="3620286" y="1124796"/>
                      <a:pt x="3608884" y="1156691"/>
                    </a:cubicBezTo>
                    <a:cubicBezTo>
                      <a:pt x="3562116" y="1272089"/>
                      <a:pt x="3679809" y="1330078"/>
                      <a:pt x="3778757" y="1323699"/>
                    </a:cubicBezTo>
                    <a:cubicBezTo>
                      <a:pt x="3876932" y="1321766"/>
                      <a:pt x="3974140" y="1305723"/>
                      <a:pt x="4072508" y="1307462"/>
                    </a:cubicBezTo>
                    <a:cubicBezTo>
                      <a:pt x="4144206" y="1295478"/>
                      <a:pt x="4161599" y="1208494"/>
                      <a:pt x="4172229" y="1148186"/>
                    </a:cubicBezTo>
                    <a:close/>
                    <a:moveTo>
                      <a:pt x="4660976" y="617778"/>
                    </a:moveTo>
                    <a:cubicBezTo>
                      <a:pt x="4679335" y="573706"/>
                      <a:pt x="4704459" y="512045"/>
                      <a:pt x="4660590" y="474738"/>
                    </a:cubicBezTo>
                    <a:cubicBezTo>
                      <a:pt x="4582707" y="416942"/>
                      <a:pt x="4475642" y="423128"/>
                      <a:pt x="4383072" y="418102"/>
                    </a:cubicBezTo>
                    <a:cubicBezTo>
                      <a:pt x="4336111" y="421968"/>
                      <a:pt x="4243927" y="404764"/>
                      <a:pt x="4247599" y="476091"/>
                    </a:cubicBezTo>
                    <a:cubicBezTo>
                      <a:pt x="4099950" y="734336"/>
                      <a:pt x="4371477" y="672481"/>
                      <a:pt x="4530527" y="715200"/>
                    </a:cubicBezTo>
                    <a:cubicBezTo>
                      <a:pt x="4595655" y="728537"/>
                      <a:pt x="4640684" y="672867"/>
                      <a:pt x="4660976" y="617778"/>
                    </a:cubicBezTo>
                    <a:close/>
                    <a:moveTo>
                      <a:pt x="4751807" y="1255659"/>
                    </a:moveTo>
                    <a:cubicBezTo>
                      <a:pt x="4793744" y="1213713"/>
                      <a:pt x="4816161" y="1150698"/>
                      <a:pt x="4810944" y="1091549"/>
                    </a:cubicBezTo>
                    <a:cubicBezTo>
                      <a:pt x="4792198" y="1002053"/>
                      <a:pt x="4679142" y="1001473"/>
                      <a:pt x="4606091" y="989488"/>
                    </a:cubicBezTo>
                    <a:cubicBezTo>
                      <a:pt x="4595848" y="988716"/>
                      <a:pt x="4584253" y="987749"/>
                      <a:pt x="4571305" y="986589"/>
                    </a:cubicBezTo>
                    <a:cubicBezTo>
                      <a:pt x="4636626" y="986589"/>
                      <a:pt x="4700980" y="963007"/>
                      <a:pt x="4730935" y="899219"/>
                    </a:cubicBezTo>
                    <a:cubicBezTo>
                      <a:pt x="4746396" y="863265"/>
                      <a:pt x="4771712" y="812622"/>
                      <a:pt x="4740598" y="778601"/>
                    </a:cubicBezTo>
                    <a:cubicBezTo>
                      <a:pt x="4642230" y="703409"/>
                      <a:pt x="4502312" y="719066"/>
                      <a:pt x="4384812" y="712300"/>
                    </a:cubicBezTo>
                    <a:cubicBezTo>
                      <a:pt x="4352924" y="712687"/>
                      <a:pt x="4320264" y="709787"/>
                      <a:pt x="4288956" y="716553"/>
                    </a:cubicBezTo>
                    <a:cubicBezTo>
                      <a:pt x="4259194" y="723125"/>
                      <a:pt x="4249918" y="765264"/>
                      <a:pt x="4272916" y="784400"/>
                    </a:cubicBezTo>
                    <a:cubicBezTo>
                      <a:pt x="4182085" y="972092"/>
                      <a:pt x="4384038" y="974025"/>
                      <a:pt x="4516999" y="982916"/>
                    </a:cubicBezTo>
                    <a:cubicBezTo>
                      <a:pt x="4402591" y="977118"/>
                      <a:pt x="4254363" y="985816"/>
                      <a:pt x="4259774" y="1103921"/>
                    </a:cubicBezTo>
                    <a:cubicBezTo>
                      <a:pt x="4207788" y="1309009"/>
                      <a:pt x="4467139" y="1277115"/>
                      <a:pt x="4596235" y="1285620"/>
                    </a:cubicBezTo>
                    <a:cubicBezTo>
                      <a:pt x="4648221" y="1283494"/>
                      <a:pt x="4710836" y="1295478"/>
                      <a:pt x="4751807" y="1255659"/>
                    </a:cubicBezTo>
                    <a:close/>
                    <a:moveTo>
                      <a:pt x="5231084" y="595162"/>
                    </a:moveTo>
                    <a:cubicBezTo>
                      <a:pt x="5247511" y="546452"/>
                      <a:pt x="5261812" y="485949"/>
                      <a:pt x="5232051" y="439558"/>
                    </a:cubicBezTo>
                    <a:cubicBezTo>
                      <a:pt x="5205382" y="404184"/>
                      <a:pt x="5158227" y="400125"/>
                      <a:pt x="5117449" y="393553"/>
                    </a:cubicBezTo>
                    <a:cubicBezTo>
                      <a:pt x="5015409" y="373064"/>
                      <a:pt x="4911244" y="376157"/>
                      <a:pt x="4808238" y="387561"/>
                    </a:cubicBezTo>
                    <a:cubicBezTo>
                      <a:pt x="4760503" y="388527"/>
                      <a:pt x="4731128" y="445550"/>
                      <a:pt x="4782341" y="467586"/>
                    </a:cubicBezTo>
                    <a:cubicBezTo>
                      <a:pt x="4765528" y="513978"/>
                      <a:pt x="4733254" y="576219"/>
                      <a:pt x="4784081" y="612752"/>
                    </a:cubicBezTo>
                    <a:cubicBezTo>
                      <a:pt x="4812489" y="635368"/>
                      <a:pt x="4849595" y="645420"/>
                      <a:pt x="4884961" y="650638"/>
                    </a:cubicBezTo>
                    <a:cubicBezTo>
                      <a:pt x="4956079" y="660110"/>
                      <a:pt x="5026812" y="675380"/>
                      <a:pt x="5098703" y="678473"/>
                    </a:cubicBezTo>
                    <a:cubicBezTo>
                      <a:pt x="5158999" y="688718"/>
                      <a:pt x="5213498" y="653345"/>
                      <a:pt x="5231084" y="595162"/>
                    </a:cubicBezTo>
                    <a:close/>
                    <a:moveTo>
                      <a:pt x="5348971" y="825186"/>
                    </a:moveTo>
                    <a:cubicBezTo>
                      <a:pt x="5351097" y="758305"/>
                      <a:pt x="5279785" y="726218"/>
                      <a:pt x="5224320" y="712687"/>
                    </a:cubicBezTo>
                    <a:cubicBezTo>
                      <a:pt x="5125179" y="691231"/>
                      <a:pt x="5022753" y="697996"/>
                      <a:pt x="4922840" y="708628"/>
                    </a:cubicBezTo>
                    <a:cubicBezTo>
                      <a:pt x="4899069" y="710561"/>
                      <a:pt x="4868921" y="707081"/>
                      <a:pt x="4847662" y="721772"/>
                    </a:cubicBezTo>
                    <a:cubicBezTo>
                      <a:pt x="4823505" y="735303"/>
                      <a:pt x="4820027" y="770869"/>
                      <a:pt x="4840898" y="789233"/>
                    </a:cubicBezTo>
                    <a:cubicBezTo>
                      <a:pt x="4838966" y="816488"/>
                      <a:pt x="4831622" y="843936"/>
                      <a:pt x="4835101" y="871191"/>
                    </a:cubicBezTo>
                    <a:cubicBezTo>
                      <a:pt x="4855779" y="949476"/>
                      <a:pt x="4959365" y="958174"/>
                      <a:pt x="5026812" y="968806"/>
                    </a:cubicBezTo>
                    <a:cubicBezTo>
                      <a:pt x="5096384" y="976344"/>
                      <a:pt x="5166730" y="976538"/>
                      <a:pt x="5236689" y="973831"/>
                    </a:cubicBezTo>
                    <a:cubicBezTo>
                      <a:pt x="5260846" y="974411"/>
                      <a:pt x="5286163" y="967839"/>
                      <a:pt x="5303170" y="949863"/>
                    </a:cubicBezTo>
                    <a:cubicBezTo>
                      <a:pt x="5336796" y="917582"/>
                      <a:pt x="5347618" y="870031"/>
                      <a:pt x="5348971" y="825186"/>
                    </a:cubicBezTo>
                    <a:close/>
                    <a:moveTo>
                      <a:pt x="5323268" y="1280594"/>
                    </a:moveTo>
                    <a:cubicBezTo>
                      <a:pt x="5374674" y="1237295"/>
                      <a:pt x="5426661" y="1100248"/>
                      <a:pt x="5351870" y="1058496"/>
                    </a:cubicBezTo>
                    <a:cubicBezTo>
                      <a:pt x="5246352" y="1011718"/>
                      <a:pt x="5122667" y="1014037"/>
                      <a:pt x="5008839" y="1006112"/>
                    </a:cubicBezTo>
                    <a:cubicBezTo>
                      <a:pt x="4952988" y="1001860"/>
                      <a:pt x="4837806" y="1036653"/>
                      <a:pt x="4898683" y="1107400"/>
                    </a:cubicBezTo>
                    <a:cubicBezTo>
                      <a:pt x="4820993" y="1277308"/>
                      <a:pt x="4970961" y="1299344"/>
                      <a:pt x="5103342" y="1306303"/>
                    </a:cubicBezTo>
                    <a:cubicBezTo>
                      <a:pt x="5175426" y="1304370"/>
                      <a:pt x="5259300" y="1319640"/>
                      <a:pt x="5323268" y="1280594"/>
                    </a:cubicBezTo>
                    <a:close/>
                    <a:moveTo>
                      <a:pt x="5764088" y="569067"/>
                    </a:moveTo>
                    <a:cubicBezTo>
                      <a:pt x="5766600" y="531181"/>
                      <a:pt x="5773751" y="486143"/>
                      <a:pt x="5747274" y="454635"/>
                    </a:cubicBezTo>
                    <a:cubicBezTo>
                      <a:pt x="5667073" y="392200"/>
                      <a:pt x="5554404" y="399932"/>
                      <a:pt x="5457968" y="398192"/>
                    </a:cubicBezTo>
                    <a:cubicBezTo>
                      <a:pt x="5415645" y="394713"/>
                      <a:pt x="5331192" y="401672"/>
                      <a:pt x="5343947" y="461981"/>
                    </a:cubicBezTo>
                    <a:cubicBezTo>
                      <a:pt x="5252343" y="680793"/>
                      <a:pt x="5408494" y="652185"/>
                      <a:pt x="5566772" y="681373"/>
                    </a:cubicBezTo>
                    <a:cubicBezTo>
                      <a:pt x="5659729" y="700122"/>
                      <a:pt x="5754425" y="678667"/>
                      <a:pt x="5764088" y="569067"/>
                    </a:cubicBezTo>
                    <a:close/>
                    <a:moveTo>
                      <a:pt x="5842550" y="1499213"/>
                    </a:moveTo>
                    <a:cubicBezTo>
                      <a:pt x="5846995" y="1407784"/>
                      <a:pt x="5815301" y="1354434"/>
                      <a:pt x="5719059" y="1356560"/>
                    </a:cubicBezTo>
                    <a:cubicBezTo>
                      <a:pt x="5045171" y="1363325"/>
                      <a:pt x="4368385" y="1321186"/>
                      <a:pt x="3696429" y="1382268"/>
                    </a:cubicBezTo>
                    <a:cubicBezTo>
                      <a:pt x="3634587" y="1392320"/>
                      <a:pt x="3511482" y="1371444"/>
                      <a:pt x="3489644" y="1448569"/>
                    </a:cubicBezTo>
                    <a:cubicBezTo>
                      <a:pt x="3490031" y="1438518"/>
                      <a:pt x="3490417" y="1428660"/>
                      <a:pt x="3490417" y="1418802"/>
                    </a:cubicBezTo>
                    <a:cubicBezTo>
                      <a:pt x="3492736" y="1415129"/>
                      <a:pt x="3491577" y="1409137"/>
                      <a:pt x="3486552" y="1407977"/>
                    </a:cubicBezTo>
                    <a:cubicBezTo>
                      <a:pt x="3450606" y="1390194"/>
                      <a:pt x="3430314" y="1557783"/>
                      <a:pt x="3423550" y="1584651"/>
                    </a:cubicBezTo>
                    <a:cubicBezTo>
                      <a:pt x="3404611" y="1670088"/>
                      <a:pt x="3505878" y="1705461"/>
                      <a:pt x="3574098" y="1708168"/>
                    </a:cubicBezTo>
                    <a:cubicBezTo>
                      <a:pt x="3925439" y="1709520"/>
                      <a:pt x="4276781" y="1671248"/>
                      <a:pt x="4628702" y="1665642"/>
                    </a:cubicBezTo>
                    <a:cubicBezTo>
                      <a:pt x="5002654" y="1654431"/>
                      <a:pt x="5377767" y="1660616"/>
                      <a:pt x="5751719" y="1662356"/>
                    </a:cubicBezTo>
                    <a:cubicBezTo>
                      <a:pt x="5778389" y="1658490"/>
                      <a:pt x="5793463" y="1638967"/>
                      <a:pt x="5796555" y="1617511"/>
                    </a:cubicBezTo>
                    <a:cubicBezTo>
                      <a:pt x="5812982" y="1608619"/>
                      <a:pt x="5827476" y="1592576"/>
                      <a:pt x="5833660" y="1577499"/>
                    </a:cubicBezTo>
                    <a:cubicBezTo>
                      <a:pt x="5844290" y="1552370"/>
                      <a:pt x="5842357" y="1525502"/>
                      <a:pt x="5842550" y="1499213"/>
                    </a:cubicBezTo>
                    <a:close/>
                    <a:moveTo>
                      <a:pt x="5806798" y="2649718"/>
                    </a:moveTo>
                    <a:cubicBezTo>
                      <a:pt x="6000828" y="2564860"/>
                      <a:pt x="5940338" y="2301203"/>
                      <a:pt x="5871539" y="2147145"/>
                    </a:cubicBezTo>
                    <a:cubicBezTo>
                      <a:pt x="5812402" y="2044505"/>
                      <a:pt x="5792303" y="1923307"/>
                      <a:pt x="5718479" y="1828785"/>
                    </a:cubicBezTo>
                    <a:cubicBezTo>
                      <a:pt x="5680021" y="1774661"/>
                      <a:pt x="5607742" y="1769056"/>
                      <a:pt x="5547640" y="1756685"/>
                    </a:cubicBezTo>
                    <a:cubicBezTo>
                      <a:pt x="5358828" y="1736582"/>
                      <a:pt x="5168856" y="1747020"/>
                      <a:pt x="4979270" y="1750499"/>
                    </a:cubicBezTo>
                    <a:cubicBezTo>
                      <a:pt x="4659430" y="1738129"/>
                      <a:pt x="4333985" y="1756878"/>
                      <a:pt x="4014144" y="1780267"/>
                    </a:cubicBezTo>
                    <a:cubicBezTo>
                      <a:pt x="3827844" y="1799984"/>
                      <a:pt x="3786294" y="2039285"/>
                      <a:pt x="3725611" y="2183098"/>
                    </a:cubicBezTo>
                    <a:cubicBezTo>
                      <a:pt x="3649468" y="2393599"/>
                      <a:pt x="3560763" y="2693017"/>
                      <a:pt x="3889107" y="2697463"/>
                    </a:cubicBezTo>
                    <a:cubicBezTo>
                      <a:pt x="4084876" y="2697849"/>
                      <a:pt x="4280646" y="2682192"/>
                      <a:pt x="4476415" y="2686251"/>
                    </a:cubicBezTo>
                    <a:cubicBezTo>
                      <a:pt x="4658270" y="2678133"/>
                      <a:pt x="4838966" y="2666728"/>
                      <a:pt x="5021207" y="2678326"/>
                    </a:cubicBezTo>
                    <a:cubicBezTo>
                      <a:pt x="5179098" y="2676200"/>
                      <a:pt x="5336796" y="2665182"/>
                      <a:pt x="5494301" y="2659576"/>
                    </a:cubicBezTo>
                    <a:cubicBezTo>
                      <a:pt x="5598273" y="2654164"/>
                      <a:pt x="5704758" y="2670787"/>
                      <a:pt x="5806798" y="2649718"/>
                    </a:cubicBezTo>
                    <a:close/>
                    <a:moveTo>
                      <a:pt x="5909417" y="859206"/>
                    </a:moveTo>
                    <a:cubicBezTo>
                      <a:pt x="5917920" y="817647"/>
                      <a:pt x="5914828" y="768163"/>
                      <a:pt x="5874824" y="744194"/>
                    </a:cubicBezTo>
                    <a:cubicBezTo>
                      <a:pt x="5769499" y="693357"/>
                      <a:pt x="5642529" y="717133"/>
                      <a:pt x="5529667" y="721965"/>
                    </a:cubicBezTo>
                    <a:cubicBezTo>
                      <a:pt x="5496233" y="722352"/>
                      <a:pt x="5436323" y="723898"/>
                      <a:pt x="5445600" y="772222"/>
                    </a:cubicBezTo>
                    <a:cubicBezTo>
                      <a:pt x="5438642" y="802957"/>
                      <a:pt x="5436323" y="834078"/>
                      <a:pt x="5430526" y="865005"/>
                    </a:cubicBezTo>
                    <a:cubicBezTo>
                      <a:pt x="5427434" y="880662"/>
                      <a:pt x="5429366" y="897092"/>
                      <a:pt x="5439416" y="910237"/>
                    </a:cubicBezTo>
                    <a:cubicBezTo>
                      <a:pt x="5468984" y="944837"/>
                      <a:pt x="5518845" y="949476"/>
                      <a:pt x="5561554" y="954115"/>
                    </a:cubicBezTo>
                    <a:cubicBezTo>
                      <a:pt x="5637698" y="959914"/>
                      <a:pt x="5714034" y="959914"/>
                      <a:pt x="5790177" y="967259"/>
                    </a:cubicBezTo>
                    <a:cubicBezTo>
                      <a:pt x="5857431" y="983303"/>
                      <a:pt x="5903813" y="920095"/>
                      <a:pt x="5909417" y="859206"/>
                    </a:cubicBezTo>
                    <a:close/>
                    <a:moveTo>
                      <a:pt x="6003147" y="1257591"/>
                    </a:moveTo>
                    <a:cubicBezTo>
                      <a:pt x="6035421" y="1209848"/>
                      <a:pt x="6047596" y="1146446"/>
                      <a:pt x="6039866" y="1089617"/>
                    </a:cubicBezTo>
                    <a:cubicBezTo>
                      <a:pt x="6030396" y="1057142"/>
                      <a:pt x="5996576" y="1040519"/>
                      <a:pt x="5966428" y="1032014"/>
                    </a:cubicBezTo>
                    <a:cubicBezTo>
                      <a:pt x="5855498" y="1009012"/>
                      <a:pt x="5740317" y="1011331"/>
                      <a:pt x="5627648" y="1006305"/>
                    </a:cubicBezTo>
                    <a:cubicBezTo>
                      <a:pt x="5580880" y="998767"/>
                      <a:pt x="5497973" y="1014037"/>
                      <a:pt x="5524256" y="1078792"/>
                    </a:cubicBezTo>
                    <a:cubicBezTo>
                      <a:pt x="5510341" y="1112812"/>
                      <a:pt x="5506669" y="1149925"/>
                      <a:pt x="5500871" y="1186072"/>
                    </a:cubicBezTo>
                    <a:cubicBezTo>
                      <a:pt x="5504543" y="1273056"/>
                      <a:pt x="5617405" y="1288133"/>
                      <a:pt x="5686012" y="1292579"/>
                    </a:cubicBezTo>
                    <a:cubicBezTo>
                      <a:pt x="5760609" y="1298184"/>
                      <a:pt x="5835786" y="1300697"/>
                      <a:pt x="5910770" y="1295864"/>
                    </a:cubicBezTo>
                    <a:cubicBezTo>
                      <a:pt x="5944976" y="1295285"/>
                      <a:pt x="5982468" y="1287746"/>
                      <a:pt x="6003147" y="1257591"/>
                    </a:cubicBezTo>
                    <a:close/>
                    <a:moveTo>
                      <a:pt x="6193505" y="612752"/>
                    </a:moveTo>
                    <a:cubicBezTo>
                      <a:pt x="6212831" y="556889"/>
                      <a:pt x="6237954" y="479377"/>
                      <a:pt x="6184035" y="435112"/>
                    </a:cubicBezTo>
                    <a:cubicBezTo>
                      <a:pt x="6097457" y="378283"/>
                      <a:pt x="5984787" y="400705"/>
                      <a:pt x="5886033" y="388721"/>
                    </a:cubicBezTo>
                    <a:cubicBezTo>
                      <a:pt x="5876177" y="388141"/>
                      <a:pt x="5869800" y="387561"/>
                      <a:pt x="5856078" y="386594"/>
                    </a:cubicBezTo>
                    <a:cubicBezTo>
                      <a:pt x="5818200" y="380602"/>
                      <a:pt x="5792883" y="428347"/>
                      <a:pt x="5818779" y="456375"/>
                    </a:cubicBezTo>
                    <a:cubicBezTo>
                      <a:pt x="5804479" y="506052"/>
                      <a:pt x="5772784" y="570614"/>
                      <a:pt x="5813755" y="615072"/>
                    </a:cubicBezTo>
                    <a:cubicBezTo>
                      <a:pt x="5887965" y="673834"/>
                      <a:pt x="5995417" y="663203"/>
                      <a:pt x="6085474" y="670162"/>
                    </a:cubicBezTo>
                    <a:cubicBezTo>
                      <a:pt x="6132436" y="674801"/>
                      <a:pt x="6179591" y="664363"/>
                      <a:pt x="6193505" y="612752"/>
                    </a:cubicBezTo>
                    <a:close/>
                    <a:moveTo>
                      <a:pt x="6425800" y="1580012"/>
                    </a:moveTo>
                    <a:cubicBezTo>
                      <a:pt x="6433144" y="1512550"/>
                      <a:pt x="6429665" y="1426147"/>
                      <a:pt x="6370722" y="1381688"/>
                    </a:cubicBezTo>
                    <a:cubicBezTo>
                      <a:pt x="6320668" y="1347088"/>
                      <a:pt x="5974738" y="1288519"/>
                      <a:pt x="5979570" y="1386135"/>
                    </a:cubicBezTo>
                    <a:cubicBezTo>
                      <a:pt x="5928549" y="1435039"/>
                      <a:pt x="5929516" y="1518543"/>
                      <a:pt x="5929323" y="1585037"/>
                    </a:cubicBezTo>
                    <a:cubicBezTo>
                      <a:pt x="5935700" y="1674147"/>
                      <a:pt x="6048563" y="1665256"/>
                      <a:pt x="6113883" y="1677240"/>
                    </a:cubicBezTo>
                    <a:cubicBezTo>
                      <a:pt x="6175725" y="1683039"/>
                      <a:pt x="6237954" y="1681299"/>
                      <a:pt x="6299603" y="1674341"/>
                    </a:cubicBezTo>
                    <a:cubicBezTo>
                      <a:pt x="6358354" y="1672987"/>
                      <a:pt x="6417297" y="1643220"/>
                      <a:pt x="6425800" y="1580012"/>
                    </a:cubicBezTo>
                    <a:close/>
                    <a:moveTo>
                      <a:pt x="6482038" y="914489"/>
                    </a:moveTo>
                    <a:cubicBezTo>
                      <a:pt x="6489962" y="855340"/>
                      <a:pt x="6502717" y="764104"/>
                      <a:pt x="6429279" y="743421"/>
                    </a:cubicBezTo>
                    <a:cubicBezTo>
                      <a:pt x="6336322" y="716940"/>
                      <a:pt x="6236601" y="726024"/>
                      <a:pt x="6140939" y="728731"/>
                    </a:cubicBezTo>
                    <a:cubicBezTo>
                      <a:pt x="6096683" y="734529"/>
                      <a:pt x="6006432" y="718872"/>
                      <a:pt x="6008751" y="785560"/>
                    </a:cubicBezTo>
                    <a:cubicBezTo>
                      <a:pt x="6010104" y="795805"/>
                      <a:pt x="6015515" y="805276"/>
                      <a:pt x="6023439" y="812235"/>
                    </a:cubicBezTo>
                    <a:cubicBezTo>
                      <a:pt x="6020540" y="846255"/>
                      <a:pt x="6006625" y="882788"/>
                      <a:pt x="6016095" y="916422"/>
                    </a:cubicBezTo>
                    <a:cubicBezTo>
                      <a:pt x="6069627" y="1008432"/>
                      <a:pt x="6238534" y="980983"/>
                      <a:pt x="6331104" y="993354"/>
                    </a:cubicBezTo>
                    <a:cubicBezTo>
                      <a:pt x="6392560" y="1000893"/>
                      <a:pt x="6471216" y="987556"/>
                      <a:pt x="6482038" y="914489"/>
                    </a:cubicBezTo>
                    <a:close/>
                    <a:moveTo>
                      <a:pt x="6531705" y="1217579"/>
                    </a:moveTo>
                    <a:cubicBezTo>
                      <a:pt x="6547745" y="1168095"/>
                      <a:pt x="6574995" y="1099474"/>
                      <a:pt x="6536923" y="1055016"/>
                    </a:cubicBezTo>
                    <a:cubicBezTo>
                      <a:pt x="6512572" y="1031241"/>
                      <a:pt x="6476434" y="1026795"/>
                      <a:pt x="6444353" y="1021963"/>
                    </a:cubicBezTo>
                    <a:cubicBezTo>
                      <a:pt x="6385023" y="1015777"/>
                      <a:pt x="6325693" y="1007465"/>
                      <a:pt x="6265783" y="1008238"/>
                    </a:cubicBezTo>
                    <a:cubicBezTo>
                      <a:pt x="6227325" y="1011138"/>
                      <a:pt x="6151955" y="996254"/>
                      <a:pt x="6149056" y="1051924"/>
                    </a:cubicBezTo>
                    <a:cubicBezTo>
                      <a:pt x="6133982" y="1061395"/>
                      <a:pt x="6139200" y="1083817"/>
                      <a:pt x="6135335" y="1099088"/>
                    </a:cubicBezTo>
                    <a:cubicBezTo>
                      <a:pt x="6133209" y="1133688"/>
                      <a:pt x="6118714" y="1169062"/>
                      <a:pt x="6130503" y="1203275"/>
                    </a:cubicBezTo>
                    <a:cubicBezTo>
                      <a:pt x="6169155" y="1291805"/>
                      <a:pt x="6359706" y="1270736"/>
                      <a:pt x="6444740" y="1281947"/>
                    </a:cubicBezTo>
                    <a:cubicBezTo>
                      <a:pt x="6486290" y="1286586"/>
                      <a:pt x="6518371" y="1254112"/>
                      <a:pt x="6531705" y="1217579"/>
                    </a:cubicBezTo>
                    <a:close/>
                    <a:moveTo>
                      <a:pt x="6559341" y="658564"/>
                    </a:moveTo>
                    <a:cubicBezTo>
                      <a:pt x="6690756" y="666682"/>
                      <a:pt x="6778688" y="668615"/>
                      <a:pt x="6766513" y="506052"/>
                    </a:cubicBezTo>
                    <a:cubicBezTo>
                      <a:pt x="6762261" y="403992"/>
                      <a:pt x="6665825" y="392394"/>
                      <a:pt x="6583884" y="389494"/>
                    </a:cubicBezTo>
                    <a:cubicBezTo>
                      <a:pt x="6538856" y="391814"/>
                      <a:pt x="6355841" y="358567"/>
                      <a:pt x="6366470" y="429893"/>
                    </a:cubicBezTo>
                    <a:cubicBezTo>
                      <a:pt x="6367050" y="432406"/>
                      <a:pt x="6367630" y="434726"/>
                      <a:pt x="6368403" y="436852"/>
                    </a:cubicBezTo>
                    <a:cubicBezTo>
                      <a:pt x="6362992" y="441298"/>
                      <a:pt x="6358160" y="446710"/>
                      <a:pt x="6353909" y="452316"/>
                    </a:cubicBezTo>
                    <a:cubicBezTo>
                      <a:pt x="6335356" y="442071"/>
                      <a:pt x="6320282" y="505279"/>
                      <a:pt x="6311971" y="521516"/>
                    </a:cubicBezTo>
                    <a:cubicBezTo>
                      <a:pt x="6269455" y="667262"/>
                      <a:pt x="6467157" y="653151"/>
                      <a:pt x="6559341" y="658564"/>
                    </a:cubicBezTo>
                    <a:close/>
                    <a:moveTo>
                      <a:pt x="6987792" y="1599534"/>
                    </a:moveTo>
                    <a:cubicBezTo>
                      <a:pt x="6996489" y="1542705"/>
                      <a:pt x="6995715" y="1483170"/>
                      <a:pt x="6987599" y="1426340"/>
                    </a:cubicBezTo>
                    <a:cubicBezTo>
                      <a:pt x="6984120" y="1401792"/>
                      <a:pt x="6974650" y="1378016"/>
                      <a:pt x="6954165" y="1362745"/>
                    </a:cubicBezTo>
                    <a:cubicBezTo>
                      <a:pt x="6868359" y="1311329"/>
                      <a:pt x="6760908" y="1328532"/>
                      <a:pt x="6665053" y="1324859"/>
                    </a:cubicBezTo>
                    <a:cubicBezTo>
                      <a:pt x="6614419" y="1328725"/>
                      <a:pt x="6517404" y="1320800"/>
                      <a:pt x="6521269" y="1394060"/>
                    </a:cubicBezTo>
                    <a:cubicBezTo>
                      <a:pt x="6510254" y="1494961"/>
                      <a:pt x="6481458" y="1643993"/>
                      <a:pt x="6607076" y="1681879"/>
                    </a:cubicBezTo>
                    <a:cubicBezTo>
                      <a:pt x="6684185" y="1713193"/>
                      <a:pt x="6767479" y="1691930"/>
                      <a:pt x="6847101" y="1683812"/>
                    </a:cubicBezTo>
                    <a:cubicBezTo>
                      <a:pt x="6901019" y="1675500"/>
                      <a:pt x="6974264" y="1662356"/>
                      <a:pt x="6987792" y="1599534"/>
                    </a:cubicBezTo>
                    <a:close/>
                    <a:moveTo>
                      <a:pt x="6972525" y="1219705"/>
                    </a:moveTo>
                    <a:cubicBezTo>
                      <a:pt x="7007697" y="1175634"/>
                      <a:pt x="7046156" y="1101408"/>
                      <a:pt x="7012336" y="1047864"/>
                    </a:cubicBezTo>
                    <a:cubicBezTo>
                      <a:pt x="6996489" y="1028341"/>
                      <a:pt x="6970012" y="1021189"/>
                      <a:pt x="6946435" y="1016357"/>
                    </a:cubicBezTo>
                    <a:cubicBezTo>
                      <a:pt x="6873770" y="1003019"/>
                      <a:pt x="6799173" y="998573"/>
                      <a:pt x="6725542" y="1003793"/>
                    </a:cubicBezTo>
                    <a:cubicBezTo>
                      <a:pt x="6686118" y="1010558"/>
                      <a:pt x="6603596" y="1003599"/>
                      <a:pt x="6614226" y="1063908"/>
                    </a:cubicBezTo>
                    <a:cubicBezTo>
                      <a:pt x="6618284" y="1078792"/>
                      <a:pt x="6632585" y="1091356"/>
                      <a:pt x="6648432" y="1091743"/>
                    </a:cubicBezTo>
                    <a:cubicBezTo>
                      <a:pt x="6597606" y="1212940"/>
                      <a:pt x="6732693" y="1249473"/>
                      <a:pt x="6826615" y="1250053"/>
                    </a:cubicBezTo>
                    <a:cubicBezTo>
                      <a:pt x="6874930" y="1249087"/>
                      <a:pt x="6933680" y="1252952"/>
                      <a:pt x="6972525" y="1219705"/>
                    </a:cubicBezTo>
                    <a:close/>
                    <a:moveTo>
                      <a:pt x="7022578" y="926087"/>
                    </a:moveTo>
                    <a:cubicBezTo>
                      <a:pt x="7037073" y="879116"/>
                      <a:pt x="7058911" y="797544"/>
                      <a:pt x="7009436" y="765457"/>
                    </a:cubicBezTo>
                    <a:cubicBezTo>
                      <a:pt x="6936579" y="730277"/>
                      <a:pt x="6849227" y="744388"/>
                      <a:pt x="6770377" y="735303"/>
                    </a:cubicBezTo>
                    <a:cubicBezTo>
                      <a:pt x="6720904" y="738202"/>
                      <a:pt x="6546779" y="714813"/>
                      <a:pt x="6568617" y="798704"/>
                    </a:cubicBezTo>
                    <a:cubicBezTo>
                      <a:pt x="6568424" y="798704"/>
                      <a:pt x="6568424" y="798704"/>
                      <a:pt x="6568424" y="798704"/>
                    </a:cubicBezTo>
                    <a:cubicBezTo>
                      <a:pt x="6556635" y="815521"/>
                      <a:pt x="6557408" y="838717"/>
                      <a:pt x="6552577" y="858240"/>
                    </a:cubicBezTo>
                    <a:cubicBezTo>
                      <a:pt x="6549678" y="875250"/>
                      <a:pt x="6544267" y="892260"/>
                      <a:pt x="6546392" y="909270"/>
                    </a:cubicBezTo>
                    <a:cubicBezTo>
                      <a:pt x="6569004" y="999153"/>
                      <a:pt x="6757043" y="986203"/>
                      <a:pt x="6831834" y="992195"/>
                    </a:cubicBezTo>
                    <a:cubicBezTo>
                      <a:pt x="6899280" y="990842"/>
                      <a:pt x="6994362" y="1005145"/>
                      <a:pt x="7022578" y="926087"/>
                    </a:cubicBezTo>
                    <a:close/>
                    <a:moveTo>
                      <a:pt x="7483497" y="1222798"/>
                    </a:moveTo>
                    <a:cubicBezTo>
                      <a:pt x="7536642" y="1171768"/>
                      <a:pt x="7608727" y="1016163"/>
                      <a:pt x="7496445" y="992968"/>
                    </a:cubicBezTo>
                    <a:cubicBezTo>
                      <a:pt x="7404261" y="974798"/>
                      <a:pt x="7309758" y="990842"/>
                      <a:pt x="7216415" y="990455"/>
                    </a:cubicBezTo>
                    <a:cubicBezTo>
                      <a:pt x="7165975" y="991035"/>
                      <a:pt x="7051567" y="995094"/>
                      <a:pt x="7094470" y="1073766"/>
                    </a:cubicBezTo>
                    <a:cubicBezTo>
                      <a:pt x="7061423" y="1212360"/>
                      <a:pt x="7167328" y="1240582"/>
                      <a:pt x="7280383" y="1253919"/>
                    </a:cubicBezTo>
                    <a:cubicBezTo>
                      <a:pt x="7347830" y="1259912"/>
                      <a:pt x="7425326" y="1262617"/>
                      <a:pt x="7483497" y="1222798"/>
                    </a:cubicBezTo>
                    <a:close/>
                    <a:moveTo>
                      <a:pt x="7561766" y="809722"/>
                    </a:moveTo>
                    <a:cubicBezTo>
                      <a:pt x="7570655" y="755019"/>
                      <a:pt x="7533163" y="722545"/>
                      <a:pt x="7481950" y="716166"/>
                    </a:cubicBezTo>
                    <a:cubicBezTo>
                      <a:pt x="7398850" y="704568"/>
                      <a:pt x="7314010" y="707661"/>
                      <a:pt x="7230136" y="708241"/>
                    </a:cubicBezTo>
                    <a:cubicBezTo>
                      <a:pt x="7188586" y="708821"/>
                      <a:pt x="7097175" y="713653"/>
                      <a:pt x="7128483" y="776669"/>
                    </a:cubicBezTo>
                    <a:cubicBezTo>
                      <a:pt x="7129063" y="813781"/>
                      <a:pt x="7108577" y="855147"/>
                      <a:pt x="7127131" y="889747"/>
                    </a:cubicBezTo>
                    <a:cubicBezTo>
                      <a:pt x="7134861" y="902505"/>
                      <a:pt x="7148388" y="912943"/>
                      <a:pt x="7162496" y="917969"/>
                    </a:cubicBezTo>
                    <a:cubicBezTo>
                      <a:pt x="7245790" y="946770"/>
                      <a:pt x="7335268" y="945996"/>
                      <a:pt x="7422234" y="949476"/>
                    </a:cubicBezTo>
                    <a:cubicBezTo>
                      <a:pt x="7511132" y="964746"/>
                      <a:pt x="7563311" y="892840"/>
                      <a:pt x="7561766" y="809722"/>
                    </a:cubicBezTo>
                    <a:close/>
                    <a:moveTo>
                      <a:pt x="7600224" y="1605526"/>
                    </a:moveTo>
                    <a:cubicBezTo>
                      <a:pt x="7635976" y="1578078"/>
                      <a:pt x="7636942" y="1525115"/>
                      <a:pt x="7619936" y="1486842"/>
                    </a:cubicBezTo>
                    <a:cubicBezTo>
                      <a:pt x="7584957" y="1415129"/>
                      <a:pt x="7451029" y="1427887"/>
                      <a:pt x="7382037" y="1425374"/>
                    </a:cubicBezTo>
                    <a:cubicBezTo>
                      <a:pt x="7335655" y="1433492"/>
                      <a:pt x="7098528" y="1419768"/>
                      <a:pt x="7140852" y="1503273"/>
                    </a:cubicBezTo>
                    <a:cubicBezTo>
                      <a:pt x="7142977" y="1530914"/>
                      <a:pt x="7133314" y="1559715"/>
                      <a:pt x="7140852" y="1586197"/>
                    </a:cubicBezTo>
                    <a:cubicBezTo>
                      <a:pt x="7163849" y="1631622"/>
                      <a:pt x="7225111" y="1630655"/>
                      <a:pt x="7269368" y="1637034"/>
                    </a:cubicBezTo>
                    <a:cubicBezTo>
                      <a:pt x="7324832" y="1642640"/>
                      <a:pt x="7380297" y="1635874"/>
                      <a:pt x="7435955" y="1634714"/>
                    </a:cubicBezTo>
                    <a:cubicBezTo>
                      <a:pt x="7491033" y="1631815"/>
                      <a:pt x="7551523" y="1633748"/>
                      <a:pt x="7600224" y="1605526"/>
                    </a:cubicBezTo>
                    <a:close/>
                    <a:moveTo>
                      <a:pt x="7669796" y="600574"/>
                    </a:moveTo>
                    <a:cubicBezTo>
                      <a:pt x="7676754" y="546452"/>
                      <a:pt x="7686417" y="470099"/>
                      <a:pt x="7624961" y="444584"/>
                    </a:cubicBezTo>
                    <a:cubicBezTo>
                      <a:pt x="7542247" y="419262"/>
                      <a:pt x="7451996" y="432986"/>
                      <a:pt x="7366382" y="431246"/>
                    </a:cubicBezTo>
                    <a:cubicBezTo>
                      <a:pt x="7331983" y="435692"/>
                      <a:pt x="7257965" y="429700"/>
                      <a:pt x="7245597" y="467006"/>
                    </a:cubicBezTo>
                    <a:cubicBezTo>
                      <a:pt x="7243085" y="459854"/>
                      <a:pt x="7239219" y="453089"/>
                      <a:pt x="7234195" y="446904"/>
                    </a:cubicBezTo>
                    <a:cubicBezTo>
                      <a:pt x="7180663" y="402832"/>
                      <a:pt x="7105485" y="401479"/>
                      <a:pt x="7039392" y="398579"/>
                    </a:cubicBezTo>
                    <a:cubicBezTo>
                      <a:pt x="6990498" y="402445"/>
                      <a:pt x="6820818" y="377703"/>
                      <a:pt x="6838791" y="459854"/>
                    </a:cubicBezTo>
                    <a:cubicBezTo>
                      <a:pt x="6826422" y="503732"/>
                      <a:pt x="6809609" y="554763"/>
                      <a:pt x="6823717" y="599608"/>
                    </a:cubicBezTo>
                    <a:cubicBezTo>
                      <a:pt x="6864687" y="674221"/>
                      <a:pt x="7005958" y="665329"/>
                      <a:pt x="7081908" y="679053"/>
                    </a:cubicBezTo>
                    <a:lnTo>
                      <a:pt x="7078429" y="678667"/>
                    </a:lnTo>
                    <a:cubicBezTo>
                      <a:pt x="7152640" y="692391"/>
                      <a:pt x="7228204" y="649672"/>
                      <a:pt x="7243665" y="573320"/>
                    </a:cubicBezTo>
                    <a:cubicBezTo>
                      <a:pt x="7246950" y="551477"/>
                      <a:pt x="7252168" y="525575"/>
                      <a:pt x="7251395" y="501413"/>
                    </a:cubicBezTo>
                    <a:cubicBezTo>
                      <a:pt x="7261058" y="512045"/>
                      <a:pt x="7276711" y="514750"/>
                      <a:pt x="7291206" y="511658"/>
                    </a:cubicBezTo>
                    <a:cubicBezTo>
                      <a:pt x="7250815" y="668422"/>
                      <a:pt x="7386868" y="671708"/>
                      <a:pt x="7502049" y="679633"/>
                    </a:cubicBezTo>
                    <a:cubicBezTo>
                      <a:pt x="7564664" y="686592"/>
                      <a:pt x="7658201" y="676540"/>
                      <a:pt x="7669796" y="600574"/>
                    </a:cubicBezTo>
                    <a:close/>
                    <a:moveTo>
                      <a:pt x="8101920" y="1384008"/>
                    </a:moveTo>
                    <a:cubicBezTo>
                      <a:pt x="8123564" y="1366031"/>
                      <a:pt x="8134000" y="1327758"/>
                      <a:pt x="8112355" y="1305916"/>
                    </a:cubicBezTo>
                    <a:cubicBezTo>
                      <a:pt x="8025969" y="1252952"/>
                      <a:pt x="7912721" y="1272862"/>
                      <a:pt x="7815319" y="1267643"/>
                    </a:cubicBezTo>
                    <a:cubicBezTo>
                      <a:pt x="7792708" y="1268417"/>
                      <a:pt x="7769324" y="1265517"/>
                      <a:pt x="7747486" y="1273442"/>
                    </a:cubicBezTo>
                    <a:cubicBezTo>
                      <a:pt x="7727967" y="1280594"/>
                      <a:pt x="7725454" y="1310362"/>
                      <a:pt x="7743234" y="1320800"/>
                    </a:cubicBezTo>
                    <a:cubicBezTo>
                      <a:pt x="7711154" y="1376083"/>
                      <a:pt x="7743041" y="1396572"/>
                      <a:pt x="7797926" y="1395026"/>
                    </a:cubicBezTo>
                    <a:cubicBezTo>
                      <a:pt x="7862280" y="1395026"/>
                      <a:pt x="7926442" y="1392899"/>
                      <a:pt x="7990797" y="1395220"/>
                    </a:cubicBezTo>
                    <a:cubicBezTo>
                      <a:pt x="8027322" y="1392513"/>
                      <a:pt x="8069452" y="1404305"/>
                      <a:pt x="8101920" y="1384008"/>
                    </a:cubicBezTo>
                    <a:close/>
                    <a:moveTo>
                      <a:pt x="8150040" y="580279"/>
                    </a:moveTo>
                    <a:cubicBezTo>
                      <a:pt x="8181734" y="514944"/>
                      <a:pt x="8203572" y="379056"/>
                      <a:pt x="8113128" y="351028"/>
                    </a:cubicBezTo>
                    <a:cubicBezTo>
                      <a:pt x="7996594" y="323966"/>
                      <a:pt x="7876195" y="352767"/>
                      <a:pt x="7760048" y="368811"/>
                    </a:cubicBezTo>
                    <a:cubicBezTo>
                      <a:pt x="7735504" y="371904"/>
                      <a:pt x="7720430" y="400512"/>
                      <a:pt x="7732605" y="422354"/>
                    </a:cubicBezTo>
                    <a:cubicBezTo>
                      <a:pt x="7658394" y="598449"/>
                      <a:pt x="7807782" y="611206"/>
                      <a:pt x="7942482" y="609466"/>
                    </a:cubicBezTo>
                    <a:cubicBezTo>
                      <a:pt x="7992536" y="609659"/>
                      <a:pt x="8042782" y="608693"/>
                      <a:pt x="8092837" y="605987"/>
                    </a:cubicBezTo>
                    <a:cubicBezTo>
                      <a:pt x="8114868" y="606180"/>
                      <a:pt x="8136512" y="598062"/>
                      <a:pt x="8150040" y="580279"/>
                    </a:cubicBezTo>
                    <a:close/>
                    <a:moveTo>
                      <a:pt x="8129748" y="1598761"/>
                    </a:moveTo>
                    <a:cubicBezTo>
                      <a:pt x="8162409" y="1578465"/>
                      <a:pt x="8168593" y="1534007"/>
                      <a:pt x="8166854" y="1498633"/>
                    </a:cubicBezTo>
                    <a:cubicBezTo>
                      <a:pt x="8155452" y="1423634"/>
                      <a:pt x="8063461" y="1420928"/>
                      <a:pt x="8003551" y="1419768"/>
                    </a:cubicBezTo>
                    <a:cubicBezTo>
                      <a:pt x="7951758" y="1425567"/>
                      <a:pt x="7704390" y="1406237"/>
                      <a:pt x="7721976" y="1485876"/>
                    </a:cubicBezTo>
                    <a:cubicBezTo>
                      <a:pt x="7677913" y="1586197"/>
                      <a:pt x="7754637" y="1625050"/>
                      <a:pt x="7844308" y="1625629"/>
                    </a:cubicBezTo>
                    <a:cubicBezTo>
                      <a:pt x="7939003" y="1626789"/>
                      <a:pt x="8039111" y="1626789"/>
                      <a:pt x="8129748" y="1598761"/>
                    </a:cubicBezTo>
                    <a:close/>
                    <a:moveTo>
                      <a:pt x="8174971" y="863845"/>
                    </a:moveTo>
                    <a:cubicBezTo>
                      <a:pt x="8273531" y="877956"/>
                      <a:pt x="8323585" y="704762"/>
                      <a:pt x="8226764" y="670548"/>
                    </a:cubicBezTo>
                    <a:cubicBezTo>
                      <a:pt x="8117187" y="639427"/>
                      <a:pt x="7999879" y="653345"/>
                      <a:pt x="7887211" y="641747"/>
                    </a:cubicBezTo>
                    <a:cubicBezTo>
                      <a:pt x="7831360" y="637688"/>
                      <a:pt x="7592300" y="624350"/>
                      <a:pt x="7651244" y="729117"/>
                    </a:cubicBezTo>
                    <a:cubicBezTo>
                      <a:pt x="7619743" y="834851"/>
                      <a:pt x="7656075" y="840263"/>
                      <a:pt x="7751931" y="851474"/>
                    </a:cubicBezTo>
                    <a:cubicBezTo>
                      <a:pt x="7892622" y="860366"/>
                      <a:pt x="8034086" y="853214"/>
                      <a:pt x="8174971" y="863845"/>
                    </a:cubicBezTo>
                    <a:close/>
                    <a:moveTo>
                      <a:pt x="8303873" y="1214680"/>
                    </a:moveTo>
                    <a:cubicBezTo>
                      <a:pt x="8487274" y="1244834"/>
                      <a:pt x="8511818" y="1038586"/>
                      <a:pt x="8352767" y="976924"/>
                    </a:cubicBezTo>
                    <a:cubicBezTo>
                      <a:pt x="8230435" y="929180"/>
                      <a:pt x="8094576" y="931499"/>
                      <a:pt x="7964900" y="929567"/>
                    </a:cubicBezTo>
                    <a:cubicBezTo>
                      <a:pt x="7904604" y="929760"/>
                      <a:pt x="7844308" y="929373"/>
                      <a:pt x="7784205" y="933432"/>
                    </a:cubicBezTo>
                    <a:cubicBezTo>
                      <a:pt x="7756762" y="934012"/>
                      <a:pt x="7719077" y="935945"/>
                      <a:pt x="7706515" y="965906"/>
                    </a:cubicBezTo>
                    <a:cubicBezTo>
                      <a:pt x="7694533" y="967066"/>
                      <a:pt x="7691248" y="982916"/>
                      <a:pt x="7688929" y="992775"/>
                    </a:cubicBezTo>
                    <a:cubicBezTo>
                      <a:pt x="7682165" y="1034527"/>
                      <a:pt x="7661293" y="1082658"/>
                      <a:pt x="7686223" y="1121704"/>
                    </a:cubicBezTo>
                    <a:cubicBezTo>
                      <a:pt x="7775701" y="1235556"/>
                      <a:pt x="8156031" y="1189745"/>
                      <a:pt x="8303873" y="1214680"/>
                    </a:cubicBezTo>
                    <a:close/>
                    <a:moveTo>
                      <a:pt x="8675506" y="1535553"/>
                    </a:moveTo>
                    <a:cubicBezTo>
                      <a:pt x="8710292" y="1496121"/>
                      <a:pt x="8707973" y="1426534"/>
                      <a:pt x="8663138" y="1395799"/>
                    </a:cubicBezTo>
                    <a:cubicBezTo>
                      <a:pt x="8604001" y="1364485"/>
                      <a:pt x="8530756" y="1378789"/>
                      <a:pt x="8466209" y="1380915"/>
                    </a:cubicBezTo>
                    <a:cubicBezTo>
                      <a:pt x="8420020" y="1384395"/>
                      <a:pt x="8373639" y="1387681"/>
                      <a:pt x="8327644" y="1393480"/>
                    </a:cubicBezTo>
                    <a:cubicBezTo>
                      <a:pt x="8301554" y="1396572"/>
                      <a:pt x="8249954" y="1399279"/>
                      <a:pt x="8263869" y="1438324"/>
                    </a:cubicBezTo>
                    <a:cubicBezTo>
                      <a:pt x="8260776" y="1499213"/>
                      <a:pt x="8270633" y="1561455"/>
                      <a:pt x="8337500" y="1582138"/>
                    </a:cubicBezTo>
                    <a:cubicBezTo>
                      <a:pt x="8381176" y="1599148"/>
                      <a:pt x="8429104" y="1593736"/>
                      <a:pt x="8474712" y="1589869"/>
                    </a:cubicBezTo>
                    <a:cubicBezTo>
                      <a:pt x="8542545" y="1584844"/>
                      <a:pt x="8621588" y="1581751"/>
                      <a:pt x="8675506" y="1535553"/>
                    </a:cubicBezTo>
                    <a:close/>
                    <a:moveTo>
                      <a:pt x="9417034" y="2522915"/>
                    </a:moveTo>
                    <a:cubicBezTo>
                      <a:pt x="9413169" y="2531420"/>
                      <a:pt x="9411429" y="2541665"/>
                      <a:pt x="9412976" y="2553456"/>
                    </a:cubicBezTo>
                    <a:cubicBezTo>
                      <a:pt x="9406018" y="2617437"/>
                      <a:pt x="9342823" y="2670787"/>
                      <a:pt x="9286585" y="2700555"/>
                    </a:cubicBezTo>
                    <a:cubicBezTo>
                      <a:pt x="9197301" y="2744627"/>
                      <a:pt x="9098739" y="2741921"/>
                      <a:pt x="9000372" y="2738828"/>
                    </a:cubicBezTo>
                    <a:cubicBezTo>
                      <a:pt x="8953217" y="2737475"/>
                      <a:pt x="8906062" y="2736122"/>
                      <a:pt x="8860260" y="2739988"/>
                    </a:cubicBezTo>
                    <a:cubicBezTo>
                      <a:pt x="8521287" y="2751393"/>
                      <a:pt x="8182121" y="2752939"/>
                      <a:pt x="7842955" y="2755645"/>
                    </a:cubicBezTo>
                    <a:cubicBezTo>
                      <a:pt x="7501083" y="2777101"/>
                      <a:pt x="7158245" y="2809382"/>
                      <a:pt x="6814054" y="2802036"/>
                    </a:cubicBezTo>
                    <a:cubicBezTo>
                      <a:pt x="6354682" y="2796431"/>
                      <a:pt x="5895309" y="2785992"/>
                      <a:pt x="5435744" y="2791212"/>
                    </a:cubicBezTo>
                    <a:cubicBezTo>
                      <a:pt x="5292154" y="2791598"/>
                      <a:pt x="5148564" y="2791212"/>
                      <a:pt x="5004974" y="2790825"/>
                    </a:cubicBezTo>
                    <a:cubicBezTo>
                      <a:pt x="4567439" y="2789859"/>
                      <a:pt x="4129712" y="2788892"/>
                      <a:pt x="3692564" y="2807642"/>
                    </a:cubicBezTo>
                    <a:cubicBezTo>
                      <a:pt x="3574291" y="2815760"/>
                      <a:pt x="3455824" y="2814021"/>
                      <a:pt x="3337358" y="2812281"/>
                    </a:cubicBezTo>
                    <a:cubicBezTo>
                      <a:pt x="3257929" y="2811121"/>
                      <a:pt x="3178500" y="2809962"/>
                      <a:pt x="3099265" y="2811701"/>
                    </a:cubicBezTo>
                    <a:cubicBezTo>
                      <a:pt x="2704054" y="2813054"/>
                      <a:pt x="2309230" y="2832577"/>
                      <a:pt x="1914212" y="2842242"/>
                    </a:cubicBezTo>
                    <a:cubicBezTo>
                      <a:pt x="1715157" y="2840116"/>
                      <a:pt x="1516296" y="2845141"/>
                      <a:pt x="1318014" y="2864085"/>
                    </a:cubicBezTo>
                    <a:cubicBezTo>
                      <a:pt x="1164181" y="2868337"/>
                      <a:pt x="1010542" y="2866598"/>
                      <a:pt x="856902" y="2864858"/>
                    </a:cubicBezTo>
                    <a:cubicBezTo>
                      <a:pt x="774188" y="2863891"/>
                      <a:pt x="691667" y="2862925"/>
                      <a:pt x="608953" y="2862925"/>
                    </a:cubicBezTo>
                    <a:cubicBezTo>
                      <a:pt x="601030" y="2862925"/>
                      <a:pt x="593106" y="2862925"/>
                      <a:pt x="585376" y="2862925"/>
                    </a:cubicBezTo>
                    <a:cubicBezTo>
                      <a:pt x="449130" y="2864278"/>
                      <a:pt x="313270" y="2862539"/>
                      <a:pt x="177217" y="2854226"/>
                    </a:cubicBezTo>
                    <a:cubicBezTo>
                      <a:pt x="133927" y="2851327"/>
                      <a:pt x="80202" y="2843982"/>
                      <a:pt x="43096" y="2816920"/>
                    </a:cubicBezTo>
                    <a:cubicBezTo>
                      <a:pt x="24157" y="2803583"/>
                      <a:pt x="7924" y="2786379"/>
                      <a:pt x="2319" y="2763377"/>
                    </a:cubicBezTo>
                    <a:cubicBezTo>
                      <a:pt x="1160" y="2754098"/>
                      <a:pt x="387" y="2745014"/>
                      <a:pt x="0" y="2735929"/>
                    </a:cubicBezTo>
                    <a:cubicBezTo>
                      <a:pt x="26283" y="2705194"/>
                      <a:pt x="35753" y="2647399"/>
                      <a:pt x="54499" y="2614731"/>
                    </a:cubicBezTo>
                    <a:cubicBezTo>
                      <a:pt x="118853" y="2453328"/>
                      <a:pt x="177797" y="2289799"/>
                      <a:pt x="243891" y="2129169"/>
                    </a:cubicBezTo>
                    <a:cubicBezTo>
                      <a:pt x="345737" y="1878075"/>
                      <a:pt x="458019" y="1631429"/>
                      <a:pt x="555035" y="1378402"/>
                    </a:cubicBezTo>
                    <a:cubicBezTo>
                      <a:pt x="668863" y="1109139"/>
                      <a:pt x="808588" y="851474"/>
                      <a:pt x="934205" y="587430"/>
                    </a:cubicBezTo>
                    <a:cubicBezTo>
                      <a:pt x="1003198" y="456955"/>
                      <a:pt x="1056923" y="310242"/>
                      <a:pt x="1122438" y="175901"/>
                    </a:cubicBezTo>
                    <a:cubicBezTo>
                      <a:pt x="1155484" y="106700"/>
                      <a:pt x="1188145" y="42139"/>
                      <a:pt x="1241097" y="0"/>
                    </a:cubicBezTo>
                    <a:cubicBezTo>
                      <a:pt x="1356085" y="42526"/>
                      <a:pt x="1505666" y="29961"/>
                      <a:pt x="1624906" y="48131"/>
                    </a:cubicBezTo>
                    <a:cubicBezTo>
                      <a:pt x="1951897" y="76546"/>
                      <a:pt x="2280048" y="74227"/>
                      <a:pt x="2608005" y="80992"/>
                    </a:cubicBezTo>
                    <a:cubicBezTo>
                      <a:pt x="2654001" y="81185"/>
                      <a:pt x="2700189" y="81379"/>
                      <a:pt x="2746184" y="81379"/>
                    </a:cubicBezTo>
                    <a:cubicBezTo>
                      <a:pt x="2731303" y="119651"/>
                      <a:pt x="2716423" y="157924"/>
                      <a:pt x="2703667" y="197743"/>
                    </a:cubicBezTo>
                    <a:cubicBezTo>
                      <a:pt x="2695164" y="293812"/>
                      <a:pt x="2832377" y="276608"/>
                      <a:pt x="2896345" y="282214"/>
                    </a:cubicBezTo>
                    <a:cubicBezTo>
                      <a:pt x="3019643" y="285500"/>
                      <a:pt x="3142941" y="279508"/>
                      <a:pt x="3266239" y="278155"/>
                    </a:cubicBezTo>
                    <a:cubicBezTo>
                      <a:pt x="3436499" y="280088"/>
                      <a:pt x="3606372" y="282601"/>
                      <a:pt x="3776438" y="275835"/>
                    </a:cubicBezTo>
                    <a:cubicBezTo>
                      <a:pt x="4362007" y="271389"/>
                      <a:pt x="4947769" y="260565"/>
                      <a:pt x="5533339" y="256312"/>
                    </a:cubicBezTo>
                    <a:cubicBezTo>
                      <a:pt x="5650066" y="250127"/>
                      <a:pt x="5766020" y="259791"/>
                      <a:pt x="5881974" y="269650"/>
                    </a:cubicBezTo>
                    <a:cubicBezTo>
                      <a:pt x="5978990" y="277769"/>
                      <a:pt x="6075811" y="286080"/>
                      <a:pt x="6173406" y="284920"/>
                    </a:cubicBezTo>
                    <a:cubicBezTo>
                      <a:pt x="6290134" y="283374"/>
                      <a:pt x="6406668" y="271969"/>
                      <a:pt x="6522815" y="260951"/>
                    </a:cubicBezTo>
                    <a:cubicBezTo>
                      <a:pt x="6520690" y="261145"/>
                      <a:pt x="6518563" y="261145"/>
                      <a:pt x="6516244" y="261338"/>
                    </a:cubicBezTo>
                    <a:cubicBezTo>
                      <a:pt x="6563399" y="256119"/>
                      <a:pt x="6615772" y="262884"/>
                      <a:pt x="6662540" y="251866"/>
                    </a:cubicBezTo>
                    <a:cubicBezTo>
                      <a:pt x="6744675" y="204702"/>
                      <a:pt x="6694428" y="110566"/>
                      <a:pt x="6658675" y="38659"/>
                    </a:cubicBezTo>
                    <a:cubicBezTo>
                      <a:pt x="6765739" y="33827"/>
                      <a:pt x="6872804" y="29382"/>
                      <a:pt x="6979868" y="26482"/>
                    </a:cubicBezTo>
                    <a:cubicBezTo>
                      <a:pt x="7099494" y="23196"/>
                      <a:pt x="7219121" y="23389"/>
                      <a:pt x="7338940" y="23389"/>
                    </a:cubicBezTo>
                    <a:cubicBezTo>
                      <a:pt x="7507847" y="23582"/>
                      <a:pt x="7676560" y="23776"/>
                      <a:pt x="7845467" y="14497"/>
                    </a:cubicBezTo>
                    <a:cubicBezTo>
                      <a:pt x="7902864" y="11791"/>
                      <a:pt x="7960455" y="10825"/>
                      <a:pt x="8018045" y="10438"/>
                    </a:cubicBezTo>
                    <a:cubicBezTo>
                      <a:pt x="8028288" y="10438"/>
                      <a:pt x="8038918" y="10825"/>
                      <a:pt x="8049354" y="10052"/>
                    </a:cubicBezTo>
                    <a:cubicBezTo>
                      <a:pt x="8057856" y="11212"/>
                      <a:pt x="8066940" y="10825"/>
                      <a:pt x="8076216" y="9472"/>
                    </a:cubicBezTo>
                    <a:cubicBezTo>
                      <a:pt x="8117766" y="38273"/>
                      <a:pt x="8139411" y="93169"/>
                      <a:pt x="8171299" y="133955"/>
                    </a:cubicBezTo>
                    <a:cubicBezTo>
                      <a:pt x="8310444" y="355667"/>
                      <a:pt x="8412870" y="596322"/>
                      <a:pt x="8531336" y="830212"/>
                    </a:cubicBezTo>
                    <a:cubicBezTo>
                      <a:pt x="8754162" y="1258752"/>
                      <a:pt x="8974862" y="1687291"/>
                      <a:pt x="9192082" y="2118731"/>
                    </a:cubicBezTo>
                    <a:cubicBezTo>
                      <a:pt x="9200199" y="2134968"/>
                      <a:pt x="9215467" y="2143473"/>
                      <a:pt x="9231700" y="2145019"/>
                    </a:cubicBezTo>
                    <a:cubicBezTo>
                      <a:pt x="9281561" y="2246887"/>
                      <a:pt x="9330262" y="2349334"/>
                      <a:pt x="9380315" y="2451395"/>
                    </a:cubicBezTo>
                    <a:cubicBezTo>
                      <a:pt x="9392104" y="2475751"/>
                      <a:pt x="9404085" y="2499526"/>
                      <a:pt x="9417034" y="25229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136;p13"/>
              <p:cNvSpPr/>
              <p:nvPr/>
            </p:nvSpPr>
            <p:spPr>
              <a:xfrm>
                <a:off x="2760291" y="1988254"/>
                <a:ext cx="3772379" cy="2130714"/>
              </a:xfrm>
              <a:custGeom>
                <a:avLst/>
                <a:gdLst/>
                <a:ahLst/>
                <a:cxnLst/>
                <a:rect l="l" t="t" r="r" b="b"/>
                <a:pathLst>
                  <a:path w="3772379" h="2130714" extrusionOk="0">
                    <a:moveTo>
                      <a:pt x="3772379" y="1582331"/>
                    </a:moveTo>
                    <a:cubicBezTo>
                      <a:pt x="3760977" y="1732716"/>
                      <a:pt x="3817988" y="2019762"/>
                      <a:pt x="3624731" y="2066540"/>
                    </a:cubicBezTo>
                    <a:cubicBezTo>
                      <a:pt x="3282086" y="2097081"/>
                      <a:pt x="2936542" y="2086450"/>
                      <a:pt x="2592931" y="2103847"/>
                    </a:cubicBezTo>
                    <a:cubicBezTo>
                      <a:pt x="2001758" y="2118924"/>
                      <a:pt x="1410584" y="2119890"/>
                      <a:pt x="819410" y="2130715"/>
                    </a:cubicBezTo>
                    <a:cubicBezTo>
                      <a:pt x="764332" y="2129555"/>
                      <a:pt x="713505" y="2129168"/>
                      <a:pt x="666930" y="2129168"/>
                    </a:cubicBezTo>
                    <a:cubicBezTo>
                      <a:pt x="623447" y="2129168"/>
                      <a:pt x="583637" y="2129555"/>
                      <a:pt x="546918" y="2129942"/>
                    </a:cubicBezTo>
                    <a:cubicBezTo>
                      <a:pt x="79815" y="2134194"/>
                      <a:pt x="127356" y="2138640"/>
                      <a:pt x="85420" y="1460553"/>
                    </a:cubicBezTo>
                    <a:cubicBezTo>
                      <a:pt x="81748" y="1138520"/>
                      <a:pt x="31694" y="821513"/>
                      <a:pt x="24930" y="499480"/>
                    </a:cubicBezTo>
                    <a:cubicBezTo>
                      <a:pt x="24350" y="348515"/>
                      <a:pt x="13141" y="199289"/>
                      <a:pt x="0" y="50064"/>
                    </a:cubicBezTo>
                    <a:cubicBezTo>
                      <a:pt x="68220" y="52577"/>
                      <a:pt x="137019" y="52190"/>
                      <a:pt x="205819" y="51610"/>
                    </a:cubicBezTo>
                    <a:cubicBezTo>
                      <a:pt x="254713" y="51224"/>
                      <a:pt x="303607" y="51030"/>
                      <a:pt x="352501" y="51804"/>
                    </a:cubicBezTo>
                    <a:cubicBezTo>
                      <a:pt x="1126109" y="48904"/>
                      <a:pt x="1898945" y="5412"/>
                      <a:pt x="2672746" y="9085"/>
                    </a:cubicBezTo>
                    <a:cubicBezTo>
                      <a:pt x="2961473" y="10825"/>
                      <a:pt x="3250971" y="18750"/>
                      <a:pt x="3539698" y="4059"/>
                    </a:cubicBezTo>
                    <a:cubicBezTo>
                      <a:pt x="3571392" y="967"/>
                      <a:pt x="3603666" y="1546"/>
                      <a:pt x="3635554" y="0"/>
                    </a:cubicBezTo>
                    <a:cubicBezTo>
                      <a:pt x="3637873" y="22616"/>
                      <a:pt x="3640965" y="45038"/>
                      <a:pt x="3644637" y="67461"/>
                    </a:cubicBezTo>
                    <a:cubicBezTo>
                      <a:pt x="3659904" y="192137"/>
                      <a:pt x="3673238" y="315654"/>
                      <a:pt x="3680776" y="441298"/>
                    </a:cubicBezTo>
                    <a:cubicBezTo>
                      <a:pt x="3703000" y="671321"/>
                      <a:pt x="3735274" y="908690"/>
                      <a:pt x="3754020" y="1140260"/>
                    </a:cubicBezTo>
                    <a:cubicBezTo>
                      <a:pt x="3764649" y="1286973"/>
                      <a:pt x="3769674" y="1434845"/>
                      <a:pt x="3772379" y="15823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Google Shape;137;p13"/>
              <p:cNvSpPr/>
              <p:nvPr/>
            </p:nvSpPr>
            <p:spPr>
              <a:xfrm>
                <a:off x="4749313" y="252446"/>
                <a:ext cx="266894" cy="269262"/>
              </a:xfrm>
              <a:custGeom>
                <a:avLst/>
                <a:gdLst/>
                <a:ahLst/>
                <a:cxnLst/>
                <a:rect l="l" t="t" r="r" b="b"/>
                <a:pathLst>
                  <a:path w="266894" h="269262" extrusionOk="0">
                    <a:moveTo>
                      <a:pt x="266869" y="137821"/>
                    </a:moveTo>
                    <a:cubicBezTo>
                      <a:pt x="267642" y="175514"/>
                      <a:pt x="250636" y="217653"/>
                      <a:pt x="218941" y="239882"/>
                    </a:cubicBezTo>
                    <a:cubicBezTo>
                      <a:pt x="195364" y="256505"/>
                      <a:pt x="166569" y="269263"/>
                      <a:pt x="137194" y="269263"/>
                    </a:cubicBezTo>
                    <a:cubicBezTo>
                      <a:pt x="131976" y="269263"/>
                      <a:pt x="126565" y="268876"/>
                      <a:pt x="121153" y="267910"/>
                    </a:cubicBezTo>
                    <a:cubicBezTo>
                      <a:pt x="79410" y="260951"/>
                      <a:pt x="41918" y="241235"/>
                      <a:pt x="19500" y="203735"/>
                    </a:cubicBezTo>
                    <a:cubicBezTo>
                      <a:pt x="-1372" y="168169"/>
                      <a:pt x="-6203" y="124677"/>
                      <a:pt x="8484" y="85824"/>
                    </a:cubicBezTo>
                    <a:cubicBezTo>
                      <a:pt x="25298" y="41559"/>
                      <a:pt x="66268" y="7345"/>
                      <a:pt x="113423" y="1160"/>
                    </a:cubicBezTo>
                    <a:cubicBezTo>
                      <a:pt x="119607" y="387"/>
                      <a:pt x="125598" y="0"/>
                      <a:pt x="131589" y="0"/>
                    </a:cubicBezTo>
                    <a:cubicBezTo>
                      <a:pt x="158452" y="0"/>
                      <a:pt x="184542" y="7732"/>
                      <a:pt x="206573" y="23776"/>
                    </a:cubicBezTo>
                    <a:cubicBezTo>
                      <a:pt x="224546" y="36726"/>
                      <a:pt x="239813" y="55670"/>
                      <a:pt x="249283" y="76932"/>
                    </a:cubicBezTo>
                    <a:cubicBezTo>
                      <a:pt x="260105" y="95295"/>
                      <a:pt x="266289" y="116365"/>
                      <a:pt x="266869" y="1378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" name="Google Shape;138;p13"/>
              <p:cNvSpPr/>
              <p:nvPr/>
            </p:nvSpPr>
            <p:spPr>
              <a:xfrm>
                <a:off x="2864264" y="5269281"/>
                <a:ext cx="3822626" cy="147778"/>
              </a:xfrm>
              <a:custGeom>
                <a:avLst/>
                <a:gdLst/>
                <a:ahLst/>
                <a:cxnLst/>
                <a:rect l="l" t="t" r="r" b="b"/>
                <a:pathLst>
                  <a:path w="3822626" h="147778" extrusionOk="0">
                    <a:moveTo>
                      <a:pt x="3776825" y="0"/>
                    </a:moveTo>
                    <a:cubicBezTo>
                      <a:pt x="3784555" y="34600"/>
                      <a:pt x="3812964" y="72679"/>
                      <a:pt x="3822626" y="103221"/>
                    </a:cubicBezTo>
                    <a:cubicBezTo>
                      <a:pt x="3678650" y="108053"/>
                      <a:pt x="3547428" y="130476"/>
                      <a:pt x="3400166" y="130089"/>
                    </a:cubicBezTo>
                    <a:cubicBezTo>
                      <a:pt x="3308176" y="131249"/>
                      <a:pt x="3215992" y="123130"/>
                      <a:pt x="3123615" y="115011"/>
                    </a:cubicBezTo>
                    <a:cubicBezTo>
                      <a:pt x="3013265" y="105347"/>
                      <a:pt x="2902529" y="95682"/>
                      <a:pt x="2791406" y="101674"/>
                    </a:cubicBezTo>
                    <a:cubicBezTo>
                      <a:pt x="2201006" y="105734"/>
                      <a:pt x="1610798" y="117524"/>
                      <a:pt x="1020397" y="125063"/>
                    </a:cubicBezTo>
                    <a:cubicBezTo>
                      <a:pt x="854776" y="132795"/>
                      <a:pt x="689348" y="131055"/>
                      <a:pt x="523727" y="132022"/>
                    </a:cubicBezTo>
                    <a:cubicBezTo>
                      <a:pt x="349409" y="133568"/>
                      <a:pt x="173931" y="157344"/>
                      <a:pt x="0" y="143426"/>
                    </a:cubicBezTo>
                    <a:cubicBezTo>
                      <a:pt x="4445" y="107087"/>
                      <a:pt x="14494" y="71907"/>
                      <a:pt x="25896" y="37113"/>
                    </a:cubicBezTo>
                    <a:cubicBezTo>
                      <a:pt x="1117606" y="39626"/>
                      <a:pt x="2209122" y="28608"/>
                      <a:pt x="3300639" y="21456"/>
                    </a:cubicBezTo>
                    <a:cubicBezTo>
                      <a:pt x="3459496" y="15851"/>
                      <a:pt x="3618160" y="7732"/>
                      <a:pt x="37768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13"/>
              <p:cNvSpPr/>
              <p:nvPr/>
            </p:nvSpPr>
            <p:spPr>
              <a:xfrm>
                <a:off x="1299847" y="5737940"/>
                <a:ext cx="366222" cy="109213"/>
              </a:xfrm>
              <a:custGeom>
                <a:avLst/>
                <a:gdLst/>
                <a:ahLst/>
                <a:cxnLst/>
                <a:rect l="l" t="t" r="r" b="b"/>
                <a:pathLst>
                  <a:path w="366222" h="109213" extrusionOk="0">
                    <a:moveTo>
                      <a:pt x="366222" y="14777"/>
                    </a:moveTo>
                    <a:cubicBezTo>
                      <a:pt x="360618" y="36040"/>
                      <a:pt x="353660" y="57882"/>
                      <a:pt x="340906" y="76052"/>
                    </a:cubicBezTo>
                    <a:cubicBezTo>
                      <a:pt x="234614" y="76052"/>
                      <a:pt x="130062" y="93063"/>
                      <a:pt x="25317" y="109106"/>
                    </a:cubicBezTo>
                    <a:cubicBezTo>
                      <a:pt x="16813" y="109300"/>
                      <a:pt x="8310" y="109493"/>
                      <a:pt x="0" y="107174"/>
                    </a:cubicBezTo>
                    <a:cubicBezTo>
                      <a:pt x="2512" y="73733"/>
                      <a:pt x="13141" y="41452"/>
                      <a:pt x="23384" y="9558"/>
                    </a:cubicBezTo>
                    <a:cubicBezTo>
                      <a:pt x="54305" y="21156"/>
                      <a:pt x="86579" y="-300"/>
                      <a:pt x="118660" y="1053"/>
                    </a:cubicBezTo>
                    <a:cubicBezTo>
                      <a:pt x="200408" y="3372"/>
                      <a:pt x="286794" y="-8612"/>
                      <a:pt x="366222" y="147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140;p13"/>
              <p:cNvSpPr/>
              <p:nvPr/>
            </p:nvSpPr>
            <p:spPr>
              <a:xfrm>
                <a:off x="1932087" y="5747111"/>
                <a:ext cx="229880" cy="85502"/>
              </a:xfrm>
              <a:custGeom>
                <a:avLst/>
                <a:gdLst/>
                <a:ahLst/>
                <a:cxnLst/>
                <a:rect l="l" t="t" r="r" b="b"/>
                <a:pathLst>
                  <a:path w="229880" h="85502" extrusionOk="0">
                    <a:moveTo>
                      <a:pt x="229880" y="13530"/>
                    </a:moveTo>
                    <a:cubicBezTo>
                      <a:pt x="226402" y="32087"/>
                      <a:pt x="223696" y="57022"/>
                      <a:pt x="203211" y="64561"/>
                    </a:cubicBezTo>
                    <a:cubicBezTo>
                      <a:pt x="155863" y="77512"/>
                      <a:pt x="106389" y="80605"/>
                      <a:pt x="57495" y="84471"/>
                    </a:cubicBezTo>
                    <a:cubicBezTo>
                      <a:pt x="-16329" y="92396"/>
                      <a:pt x="-3768" y="53737"/>
                      <a:pt x="12273" y="0"/>
                    </a:cubicBezTo>
                    <a:cubicBezTo>
                      <a:pt x="83391" y="11404"/>
                      <a:pt x="159921" y="-8699"/>
                      <a:pt x="229880" y="135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13"/>
              <p:cNvSpPr/>
              <p:nvPr/>
            </p:nvSpPr>
            <p:spPr>
              <a:xfrm>
                <a:off x="2332698" y="5751967"/>
                <a:ext cx="219068" cy="88450"/>
              </a:xfrm>
              <a:custGeom>
                <a:avLst/>
                <a:gdLst/>
                <a:ahLst/>
                <a:cxnLst/>
                <a:rect l="l" t="t" r="r" b="b"/>
                <a:pathLst>
                  <a:path w="219068" h="88450" extrusionOk="0">
                    <a:moveTo>
                      <a:pt x="219069" y="4422"/>
                    </a:moveTo>
                    <a:cubicBezTo>
                      <a:pt x="210372" y="27618"/>
                      <a:pt x="203802" y="52360"/>
                      <a:pt x="189500" y="72656"/>
                    </a:cubicBezTo>
                    <a:cubicBezTo>
                      <a:pt x="145438" y="80194"/>
                      <a:pt x="94805" y="80774"/>
                      <a:pt x="48230" y="87926"/>
                    </a:cubicBezTo>
                    <a:cubicBezTo>
                      <a:pt x="33735" y="88120"/>
                      <a:pt x="16535" y="90826"/>
                      <a:pt x="4167" y="81741"/>
                    </a:cubicBezTo>
                    <a:lnTo>
                      <a:pt x="4360" y="81741"/>
                    </a:lnTo>
                    <a:cubicBezTo>
                      <a:pt x="-5496" y="59125"/>
                      <a:pt x="4167" y="32257"/>
                      <a:pt x="6099" y="8481"/>
                    </a:cubicBezTo>
                    <a:cubicBezTo>
                      <a:pt x="26392" y="22012"/>
                      <a:pt x="51515" y="8288"/>
                      <a:pt x="73546" y="6355"/>
                    </a:cubicBezTo>
                    <a:cubicBezTo>
                      <a:pt x="121474" y="-1763"/>
                      <a:pt x="170755" y="-1763"/>
                      <a:pt x="219069" y="44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13"/>
              <p:cNvSpPr/>
              <p:nvPr/>
            </p:nvSpPr>
            <p:spPr>
              <a:xfrm>
                <a:off x="2719247" y="5701493"/>
                <a:ext cx="328804" cy="113873"/>
              </a:xfrm>
              <a:custGeom>
                <a:avLst/>
                <a:gdLst/>
                <a:ahLst/>
                <a:cxnLst/>
                <a:rect l="l" t="t" r="r" b="b"/>
                <a:pathLst>
                  <a:path w="328804" h="113873" extrusionOk="0">
                    <a:moveTo>
                      <a:pt x="328804" y="34987"/>
                    </a:moveTo>
                    <a:cubicBezTo>
                      <a:pt x="320494" y="54896"/>
                      <a:pt x="313730" y="76353"/>
                      <a:pt x="300202" y="93363"/>
                    </a:cubicBezTo>
                    <a:cubicBezTo>
                      <a:pt x="230050" y="95296"/>
                      <a:pt x="160671" y="106313"/>
                      <a:pt x="90905" y="113272"/>
                    </a:cubicBezTo>
                    <a:cubicBezTo>
                      <a:pt x="267" y="119265"/>
                      <a:pt x="-18479" y="80412"/>
                      <a:pt x="16501" y="0"/>
                    </a:cubicBezTo>
                    <a:cubicBezTo>
                      <a:pt x="16887" y="193"/>
                      <a:pt x="17274" y="193"/>
                      <a:pt x="17854" y="193"/>
                    </a:cubicBezTo>
                    <a:cubicBezTo>
                      <a:pt x="17854" y="387"/>
                      <a:pt x="18047" y="387"/>
                      <a:pt x="18047" y="387"/>
                    </a:cubicBezTo>
                    <a:cubicBezTo>
                      <a:pt x="31575" y="45811"/>
                      <a:pt x="83754" y="32474"/>
                      <a:pt x="119314" y="29188"/>
                    </a:cubicBezTo>
                    <a:cubicBezTo>
                      <a:pt x="188500" y="29574"/>
                      <a:pt x="260391" y="19330"/>
                      <a:pt x="328804" y="349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143;p13"/>
              <p:cNvSpPr/>
              <p:nvPr/>
            </p:nvSpPr>
            <p:spPr>
              <a:xfrm>
                <a:off x="3248888" y="5720050"/>
                <a:ext cx="333519" cy="103936"/>
              </a:xfrm>
              <a:custGeom>
                <a:avLst/>
                <a:gdLst/>
                <a:ahLst/>
                <a:cxnLst/>
                <a:rect l="l" t="t" r="r" b="b"/>
                <a:pathLst>
                  <a:path w="333519" h="103936" extrusionOk="0">
                    <a:moveTo>
                      <a:pt x="333519" y="17397"/>
                    </a:moveTo>
                    <a:cubicBezTo>
                      <a:pt x="325789" y="43298"/>
                      <a:pt x="322890" y="74226"/>
                      <a:pt x="302211" y="93362"/>
                    </a:cubicBezTo>
                    <a:cubicBezTo>
                      <a:pt x="262787" y="98001"/>
                      <a:pt x="220657" y="97228"/>
                      <a:pt x="180459" y="99934"/>
                    </a:cubicBezTo>
                    <a:cubicBezTo>
                      <a:pt x="125381" y="98195"/>
                      <a:pt x="62766" y="115398"/>
                      <a:pt x="11939" y="89496"/>
                    </a:cubicBezTo>
                    <a:cubicBezTo>
                      <a:pt x="-7000" y="65334"/>
                      <a:pt x="1503" y="28415"/>
                      <a:pt x="4596" y="0"/>
                    </a:cubicBezTo>
                    <a:cubicBezTo>
                      <a:pt x="110887" y="18169"/>
                      <a:pt x="227614" y="-16430"/>
                      <a:pt x="333519" y="173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Google Shape;144;p13"/>
              <p:cNvSpPr/>
              <p:nvPr/>
            </p:nvSpPr>
            <p:spPr>
              <a:xfrm>
                <a:off x="3816468" y="5718503"/>
                <a:ext cx="348996" cy="86841"/>
              </a:xfrm>
              <a:custGeom>
                <a:avLst/>
                <a:gdLst/>
                <a:ahLst/>
                <a:cxnLst/>
                <a:rect l="l" t="t" r="r" b="b"/>
                <a:pathLst>
                  <a:path w="348996" h="86841" extrusionOk="0">
                    <a:moveTo>
                      <a:pt x="348996" y="23969"/>
                    </a:moveTo>
                    <a:cubicBezTo>
                      <a:pt x="333149" y="108633"/>
                      <a:pt x="279424" y="75773"/>
                      <a:pt x="215262" y="78672"/>
                    </a:cubicBezTo>
                    <a:cubicBezTo>
                      <a:pt x="174292" y="78286"/>
                      <a:pt x="136607" y="84084"/>
                      <a:pt x="95250" y="86597"/>
                    </a:cubicBezTo>
                    <a:lnTo>
                      <a:pt x="100468" y="86210"/>
                    </a:lnTo>
                    <a:cubicBezTo>
                      <a:pt x="44810" y="85051"/>
                      <a:pt x="-9882" y="101095"/>
                      <a:pt x="1520" y="23002"/>
                    </a:cubicBezTo>
                    <a:cubicBezTo>
                      <a:pt x="3259" y="21843"/>
                      <a:pt x="4419" y="20103"/>
                      <a:pt x="4419" y="17397"/>
                    </a:cubicBezTo>
                    <a:cubicBezTo>
                      <a:pt x="4419" y="11984"/>
                      <a:pt x="5579" y="4832"/>
                      <a:pt x="3066" y="0"/>
                    </a:cubicBezTo>
                    <a:cubicBezTo>
                      <a:pt x="23938" y="17976"/>
                      <a:pt x="53699" y="8699"/>
                      <a:pt x="78630" y="7152"/>
                    </a:cubicBezTo>
                    <a:cubicBezTo>
                      <a:pt x="168494" y="0"/>
                      <a:pt x="262031" y="-1353"/>
                      <a:pt x="348996" y="239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145;p13"/>
              <p:cNvSpPr/>
              <p:nvPr/>
            </p:nvSpPr>
            <p:spPr>
              <a:xfrm>
                <a:off x="4358388" y="5732807"/>
                <a:ext cx="315921" cy="104573"/>
              </a:xfrm>
              <a:custGeom>
                <a:avLst/>
                <a:gdLst/>
                <a:ahLst/>
                <a:cxnLst/>
                <a:rect l="l" t="t" r="r" b="b"/>
                <a:pathLst>
                  <a:path w="315921" h="104573" extrusionOk="0">
                    <a:moveTo>
                      <a:pt x="315922" y="37307"/>
                    </a:moveTo>
                    <a:cubicBezTo>
                      <a:pt x="306646" y="60309"/>
                      <a:pt x="298529" y="84084"/>
                      <a:pt x="284807" y="104574"/>
                    </a:cubicBezTo>
                    <a:cubicBezTo>
                      <a:pt x="196102" y="88530"/>
                      <a:pt x="104305" y="104574"/>
                      <a:pt x="16373" y="84664"/>
                    </a:cubicBezTo>
                    <a:cubicBezTo>
                      <a:pt x="-9910" y="73840"/>
                      <a:pt x="2266" y="22810"/>
                      <a:pt x="6710" y="0"/>
                    </a:cubicBezTo>
                    <a:cubicBezTo>
                      <a:pt x="101407" y="31895"/>
                      <a:pt x="213109" y="5606"/>
                      <a:pt x="315922" y="373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13"/>
              <p:cNvSpPr/>
              <p:nvPr/>
            </p:nvSpPr>
            <p:spPr>
              <a:xfrm>
                <a:off x="4902283" y="5685837"/>
                <a:ext cx="351025" cy="119117"/>
              </a:xfrm>
              <a:custGeom>
                <a:avLst/>
                <a:gdLst/>
                <a:ahLst/>
                <a:cxnLst/>
                <a:rect l="l" t="t" r="r" b="b"/>
                <a:pathLst>
                  <a:path w="351025" h="119117" extrusionOk="0">
                    <a:moveTo>
                      <a:pt x="351026" y="25900"/>
                    </a:moveTo>
                    <a:cubicBezTo>
                      <a:pt x="345808" y="57214"/>
                      <a:pt x="338657" y="89689"/>
                      <a:pt x="321457" y="116750"/>
                    </a:cubicBezTo>
                    <a:cubicBezTo>
                      <a:pt x="316626" y="117523"/>
                      <a:pt x="311601" y="118296"/>
                      <a:pt x="306577" y="118683"/>
                    </a:cubicBezTo>
                    <a:cubicBezTo>
                      <a:pt x="228114" y="121776"/>
                      <a:pt x="150425" y="107279"/>
                      <a:pt x="71769" y="108825"/>
                    </a:cubicBezTo>
                    <a:cubicBezTo>
                      <a:pt x="-7080" y="106505"/>
                      <a:pt x="-4374" y="73838"/>
                      <a:pt x="4129" y="6378"/>
                    </a:cubicBezTo>
                    <a:cubicBezTo>
                      <a:pt x="120277" y="-2514"/>
                      <a:pt x="238357" y="-6767"/>
                      <a:pt x="351026" y="259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" name="Google Shape;147;p13"/>
              <p:cNvSpPr/>
              <p:nvPr/>
            </p:nvSpPr>
            <p:spPr>
              <a:xfrm>
                <a:off x="5464524" y="5703500"/>
                <a:ext cx="309806" cy="107332"/>
              </a:xfrm>
              <a:custGeom>
                <a:avLst/>
                <a:gdLst/>
                <a:ahLst/>
                <a:cxnLst/>
                <a:rect l="l" t="t" r="r" b="b"/>
                <a:pathLst>
                  <a:path w="309806" h="107332" extrusionOk="0">
                    <a:moveTo>
                      <a:pt x="309806" y="28340"/>
                    </a:moveTo>
                    <a:cubicBezTo>
                      <a:pt x="302849" y="56175"/>
                      <a:pt x="309613" y="110298"/>
                      <a:pt x="269029" y="107205"/>
                    </a:cubicBezTo>
                    <a:cubicBezTo>
                      <a:pt x="187088" y="103340"/>
                      <a:pt x="104374" y="102953"/>
                      <a:pt x="22819" y="97541"/>
                    </a:cubicBezTo>
                    <a:cubicBezTo>
                      <a:pt x="16441" y="95608"/>
                      <a:pt x="7939" y="94061"/>
                      <a:pt x="5812" y="86909"/>
                    </a:cubicBezTo>
                    <a:cubicBezTo>
                      <a:pt x="-758" y="60234"/>
                      <a:pt x="-758" y="32013"/>
                      <a:pt x="981" y="4758"/>
                    </a:cubicBezTo>
                    <a:cubicBezTo>
                      <a:pt x="102248" y="892"/>
                      <a:pt x="211825" y="-11092"/>
                      <a:pt x="309806" y="283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8" name="Google Shape;148;p13"/>
              <p:cNvSpPr/>
              <p:nvPr/>
            </p:nvSpPr>
            <p:spPr>
              <a:xfrm>
                <a:off x="5930569" y="5692408"/>
                <a:ext cx="300942" cy="111712"/>
              </a:xfrm>
              <a:custGeom>
                <a:avLst/>
                <a:gdLst/>
                <a:ahLst/>
                <a:cxnLst/>
                <a:rect l="l" t="t" r="r" b="b"/>
                <a:pathLst>
                  <a:path w="300942" h="111712" extrusionOk="0">
                    <a:moveTo>
                      <a:pt x="284580" y="22036"/>
                    </a:moveTo>
                    <a:cubicBezTo>
                      <a:pt x="321105" y="26289"/>
                      <a:pt x="286126" y="85824"/>
                      <a:pt x="278782" y="107087"/>
                    </a:cubicBezTo>
                    <a:cubicBezTo>
                      <a:pt x="263901" y="107473"/>
                      <a:pt x="249021" y="107473"/>
                      <a:pt x="234140" y="107667"/>
                    </a:cubicBezTo>
                    <a:cubicBezTo>
                      <a:pt x="215394" y="108053"/>
                      <a:pt x="196455" y="108826"/>
                      <a:pt x="177709" y="109986"/>
                    </a:cubicBezTo>
                    <a:cubicBezTo>
                      <a:pt x="129008" y="111919"/>
                      <a:pt x="80114" y="113465"/>
                      <a:pt x="31607" y="107473"/>
                    </a:cubicBezTo>
                    <a:cubicBezTo>
                      <a:pt x="21944" y="105154"/>
                      <a:pt x="14406" y="103414"/>
                      <a:pt x="7642" y="94909"/>
                    </a:cubicBezTo>
                    <a:lnTo>
                      <a:pt x="8222" y="95102"/>
                    </a:lnTo>
                    <a:cubicBezTo>
                      <a:pt x="8029" y="94716"/>
                      <a:pt x="7642" y="94329"/>
                      <a:pt x="7449" y="93749"/>
                    </a:cubicBezTo>
                    <a:cubicBezTo>
                      <a:pt x="-4532" y="64755"/>
                      <a:pt x="1072" y="30734"/>
                      <a:pt x="3004" y="0"/>
                    </a:cubicBezTo>
                    <a:cubicBezTo>
                      <a:pt x="95575" y="15851"/>
                      <a:pt x="192783" y="-386"/>
                      <a:pt x="284580" y="220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149;p13"/>
              <p:cNvSpPr/>
              <p:nvPr/>
            </p:nvSpPr>
            <p:spPr>
              <a:xfrm>
                <a:off x="6459813" y="5674625"/>
                <a:ext cx="309693" cy="110638"/>
              </a:xfrm>
              <a:custGeom>
                <a:avLst/>
                <a:gdLst/>
                <a:ahLst/>
                <a:cxnLst/>
                <a:rect l="l" t="t" r="r" b="b"/>
                <a:pathLst>
                  <a:path w="309693" h="110638" extrusionOk="0">
                    <a:moveTo>
                      <a:pt x="309598" y="35373"/>
                    </a:moveTo>
                    <a:cubicBezTo>
                      <a:pt x="309984" y="58569"/>
                      <a:pt x="309404" y="82151"/>
                      <a:pt x="303993" y="104960"/>
                    </a:cubicBezTo>
                    <a:cubicBezTo>
                      <a:pt x="223792" y="111919"/>
                      <a:pt x="142817" y="111532"/>
                      <a:pt x="62229" y="108826"/>
                    </a:cubicBezTo>
                    <a:cubicBezTo>
                      <a:pt x="7730" y="108633"/>
                      <a:pt x="1159" y="88143"/>
                      <a:pt x="0" y="45618"/>
                    </a:cubicBezTo>
                    <a:cubicBezTo>
                      <a:pt x="12562" y="36920"/>
                      <a:pt x="23191" y="16817"/>
                      <a:pt x="11209" y="8118"/>
                    </a:cubicBezTo>
                    <a:cubicBezTo>
                      <a:pt x="12562" y="5025"/>
                      <a:pt x="14301" y="2319"/>
                      <a:pt x="16426" y="0"/>
                    </a:cubicBezTo>
                    <a:cubicBezTo>
                      <a:pt x="36719" y="19910"/>
                      <a:pt x="79815" y="9471"/>
                      <a:pt x="107064" y="13338"/>
                    </a:cubicBezTo>
                    <a:cubicBezTo>
                      <a:pt x="175477" y="17203"/>
                      <a:pt x="241185" y="15464"/>
                      <a:pt x="309598" y="353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" name="Google Shape;150;p13"/>
              <p:cNvSpPr/>
              <p:nvPr/>
            </p:nvSpPr>
            <p:spPr>
              <a:xfrm>
                <a:off x="6960349" y="5703295"/>
                <a:ext cx="302253" cy="103925"/>
              </a:xfrm>
              <a:custGeom>
                <a:avLst/>
                <a:gdLst/>
                <a:ahLst/>
                <a:cxnLst/>
                <a:rect l="l" t="t" r="r" b="b"/>
                <a:pathLst>
                  <a:path w="302253" h="103925" extrusionOk="0">
                    <a:moveTo>
                      <a:pt x="302254" y="18881"/>
                    </a:moveTo>
                    <a:cubicBezTo>
                      <a:pt x="290272" y="123455"/>
                      <a:pt x="253167" y="103159"/>
                      <a:pt x="166588" y="100839"/>
                    </a:cubicBezTo>
                    <a:cubicBezTo>
                      <a:pt x="118853" y="96006"/>
                      <a:pt x="67254" y="103932"/>
                      <a:pt x="22418" y="85762"/>
                    </a:cubicBezTo>
                    <a:cubicBezTo>
                      <a:pt x="6377" y="61793"/>
                      <a:pt x="7924" y="29706"/>
                      <a:pt x="0" y="2451"/>
                    </a:cubicBezTo>
                    <a:cubicBezTo>
                      <a:pt x="99527" y="3804"/>
                      <a:pt x="205046" y="-10887"/>
                      <a:pt x="302254" y="188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1" name="Google Shape;151;p13"/>
              <p:cNvSpPr/>
              <p:nvPr/>
            </p:nvSpPr>
            <p:spPr>
              <a:xfrm>
                <a:off x="7443298" y="5729442"/>
                <a:ext cx="248191" cy="72872"/>
              </a:xfrm>
              <a:custGeom>
                <a:avLst/>
                <a:gdLst/>
                <a:ahLst/>
                <a:cxnLst/>
                <a:rect l="l" t="t" r="r" b="b"/>
                <a:pathLst>
                  <a:path w="248191" h="72872" extrusionOk="0">
                    <a:moveTo>
                      <a:pt x="247756" y="9164"/>
                    </a:moveTo>
                    <a:cubicBezTo>
                      <a:pt x="248915" y="29653"/>
                      <a:pt x="247370" y="50336"/>
                      <a:pt x="247562" y="70826"/>
                    </a:cubicBezTo>
                    <a:cubicBezTo>
                      <a:pt x="199442" y="75078"/>
                      <a:pt x="150934" y="71599"/>
                      <a:pt x="102813" y="70246"/>
                    </a:cubicBezTo>
                    <a:cubicBezTo>
                      <a:pt x="37685" y="69086"/>
                      <a:pt x="12755" y="76431"/>
                      <a:pt x="0" y="2785"/>
                    </a:cubicBezTo>
                    <a:cubicBezTo>
                      <a:pt x="82134" y="2398"/>
                      <a:pt x="166395" y="-6300"/>
                      <a:pt x="247756" y="91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52;p13"/>
              <p:cNvSpPr/>
              <p:nvPr/>
            </p:nvSpPr>
            <p:spPr>
              <a:xfrm>
                <a:off x="7848555" y="5642196"/>
                <a:ext cx="337096" cy="104742"/>
              </a:xfrm>
              <a:custGeom>
                <a:avLst/>
                <a:gdLst/>
                <a:ahLst/>
                <a:cxnLst/>
                <a:rect l="l" t="t" r="r" b="b"/>
                <a:pathLst>
                  <a:path w="337096" h="104742" extrusionOk="0">
                    <a:moveTo>
                      <a:pt x="337044" y="10973"/>
                    </a:moveTo>
                    <a:cubicBezTo>
                      <a:pt x="337817" y="38034"/>
                      <a:pt x="329893" y="64709"/>
                      <a:pt x="324675" y="91191"/>
                    </a:cubicBezTo>
                    <a:cubicBezTo>
                      <a:pt x="251431" y="90805"/>
                      <a:pt x="178572" y="100856"/>
                      <a:pt x="105521" y="103756"/>
                    </a:cubicBezTo>
                    <a:cubicBezTo>
                      <a:pt x="36529" y="108781"/>
                      <a:pt x="-383" y="96604"/>
                      <a:pt x="3" y="20251"/>
                    </a:cubicBezTo>
                    <a:cubicBezTo>
                      <a:pt x="110160" y="28176"/>
                      <a:pt x="226887" y="-21115"/>
                      <a:pt x="337044" y="109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153;p13"/>
              <p:cNvSpPr/>
              <p:nvPr/>
            </p:nvSpPr>
            <p:spPr>
              <a:xfrm>
                <a:off x="7779179" y="5946835"/>
                <a:ext cx="513290" cy="62052"/>
              </a:xfrm>
              <a:custGeom>
                <a:avLst/>
                <a:gdLst/>
                <a:ahLst/>
                <a:cxnLst/>
                <a:rect l="l" t="t" r="r" b="b"/>
                <a:pathLst>
                  <a:path w="513290" h="62052" extrusionOk="0">
                    <a:moveTo>
                      <a:pt x="513291" y="21988"/>
                    </a:moveTo>
                    <a:cubicBezTo>
                      <a:pt x="510392" y="33393"/>
                      <a:pt x="507880" y="44991"/>
                      <a:pt x="502275" y="55429"/>
                    </a:cubicBezTo>
                    <a:cubicBezTo>
                      <a:pt x="368155" y="48470"/>
                      <a:pt x="233841" y="53303"/>
                      <a:pt x="99721" y="60454"/>
                    </a:cubicBezTo>
                    <a:cubicBezTo>
                      <a:pt x="68413" y="61034"/>
                      <a:pt x="36912" y="63741"/>
                      <a:pt x="5797" y="60454"/>
                    </a:cubicBezTo>
                    <a:cubicBezTo>
                      <a:pt x="3672" y="47310"/>
                      <a:pt x="2319" y="34359"/>
                      <a:pt x="580" y="21022"/>
                    </a:cubicBezTo>
                    <a:cubicBezTo>
                      <a:pt x="386" y="19476"/>
                      <a:pt x="193" y="17736"/>
                      <a:pt x="0" y="16189"/>
                    </a:cubicBezTo>
                    <a:cubicBezTo>
                      <a:pt x="7150" y="15416"/>
                      <a:pt x="14108" y="12517"/>
                      <a:pt x="19132" y="7298"/>
                    </a:cubicBezTo>
                    <a:cubicBezTo>
                      <a:pt x="107644" y="-8746"/>
                      <a:pt x="197895" y="6524"/>
                      <a:pt x="287373" y="7491"/>
                    </a:cubicBezTo>
                    <a:cubicBezTo>
                      <a:pt x="362164" y="13676"/>
                      <a:pt x="440433" y="532"/>
                      <a:pt x="513291" y="219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154;p13"/>
              <p:cNvSpPr/>
              <p:nvPr/>
            </p:nvSpPr>
            <p:spPr>
              <a:xfrm>
                <a:off x="7265308" y="6014223"/>
                <a:ext cx="313076" cy="71922"/>
              </a:xfrm>
              <a:custGeom>
                <a:avLst/>
                <a:gdLst/>
                <a:ahLst/>
                <a:cxnLst/>
                <a:rect l="l" t="t" r="r" b="b"/>
                <a:pathLst>
                  <a:path w="313076" h="71922" extrusionOk="0">
                    <a:moveTo>
                      <a:pt x="313077" y="10076"/>
                    </a:moveTo>
                    <a:cubicBezTo>
                      <a:pt x="310177" y="30952"/>
                      <a:pt x="308632" y="54534"/>
                      <a:pt x="293558" y="70771"/>
                    </a:cubicBezTo>
                    <a:cubicBezTo>
                      <a:pt x="276744" y="71158"/>
                      <a:pt x="259931" y="70385"/>
                      <a:pt x="243117" y="70385"/>
                    </a:cubicBezTo>
                    <a:cubicBezTo>
                      <a:pt x="223599" y="70385"/>
                      <a:pt x="204080" y="70771"/>
                      <a:pt x="184560" y="71158"/>
                    </a:cubicBezTo>
                    <a:cubicBezTo>
                      <a:pt x="126003" y="70964"/>
                      <a:pt x="64934" y="76377"/>
                      <a:pt x="7924" y="60913"/>
                    </a:cubicBezTo>
                    <a:cubicBezTo>
                      <a:pt x="7537" y="59366"/>
                      <a:pt x="7150" y="57820"/>
                      <a:pt x="6764" y="56467"/>
                    </a:cubicBezTo>
                    <a:cubicBezTo>
                      <a:pt x="3865" y="39264"/>
                      <a:pt x="1933" y="21674"/>
                      <a:pt x="0" y="4277"/>
                    </a:cubicBezTo>
                    <a:cubicBezTo>
                      <a:pt x="104938" y="605"/>
                      <a:pt x="208331" y="-5388"/>
                      <a:pt x="313077" y="100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" name="Google Shape;155;p13"/>
              <p:cNvSpPr/>
              <p:nvPr/>
            </p:nvSpPr>
            <p:spPr>
              <a:xfrm>
                <a:off x="6688822" y="6039694"/>
                <a:ext cx="369894" cy="91329"/>
              </a:xfrm>
              <a:custGeom>
                <a:avLst/>
                <a:gdLst/>
                <a:ahLst/>
                <a:cxnLst/>
                <a:rect l="l" t="t" r="r" b="b"/>
                <a:pathLst>
                  <a:path w="369894" h="91329" extrusionOk="0">
                    <a:moveTo>
                      <a:pt x="369894" y="13213"/>
                    </a:moveTo>
                    <a:cubicBezTo>
                      <a:pt x="366996" y="37762"/>
                      <a:pt x="365063" y="63857"/>
                      <a:pt x="351148" y="85119"/>
                    </a:cubicBezTo>
                    <a:cubicBezTo>
                      <a:pt x="345351" y="85893"/>
                      <a:pt x="339553" y="86473"/>
                      <a:pt x="333562" y="86860"/>
                    </a:cubicBezTo>
                    <a:cubicBezTo>
                      <a:pt x="291818" y="89179"/>
                      <a:pt x="250075" y="88019"/>
                      <a:pt x="208525" y="88986"/>
                    </a:cubicBezTo>
                    <a:cubicBezTo>
                      <a:pt x="144170" y="88599"/>
                      <a:pt x="76530" y="99037"/>
                      <a:pt x="14494" y="78741"/>
                    </a:cubicBezTo>
                    <a:cubicBezTo>
                      <a:pt x="2512" y="58638"/>
                      <a:pt x="5798" y="29063"/>
                      <a:pt x="0" y="5868"/>
                    </a:cubicBezTo>
                    <a:cubicBezTo>
                      <a:pt x="29762" y="14759"/>
                      <a:pt x="62036" y="1228"/>
                      <a:pt x="92764" y="1422"/>
                    </a:cubicBezTo>
                    <a:cubicBezTo>
                      <a:pt x="184754" y="-318"/>
                      <a:pt x="279257" y="-3411"/>
                      <a:pt x="369894" y="132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156;p13"/>
              <p:cNvSpPr/>
              <p:nvPr/>
            </p:nvSpPr>
            <p:spPr>
              <a:xfrm>
                <a:off x="6160457" y="6037919"/>
                <a:ext cx="331049" cy="84620"/>
              </a:xfrm>
              <a:custGeom>
                <a:avLst/>
                <a:gdLst/>
                <a:ahLst/>
                <a:cxnLst/>
                <a:rect l="l" t="t" r="r" b="b"/>
                <a:pathLst>
                  <a:path w="331049" h="84620" extrusionOk="0">
                    <a:moveTo>
                      <a:pt x="331050" y="13636"/>
                    </a:moveTo>
                    <a:cubicBezTo>
                      <a:pt x="329697" y="35671"/>
                      <a:pt x="327765" y="57900"/>
                      <a:pt x="324285" y="79550"/>
                    </a:cubicBezTo>
                    <a:cubicBezTo>
                      <a:pt x="258772" y="79163"/>
                      <a:pt x="193064" y="80130"/>
                      <a:pt x="127550" y="84575"/>
                    </a:cubicBezTo>
                    <a:cubicBezTo>
                      <a:pt x="88125" y="84383"/>
                      <a:pt x="46189" y="86895"/>
                      <a:pt x="9277" y="71431"/>
                    </a:cubicBezTo>
                    <a:cubicBezTo>
                      <a:pt x="387" y="52102"/>
                      <a:pt x="1353" y="29679"/>
                      <a:pt x="0" y="8030"/>
                    </a:cubicBezTo>
                    <a:cubicBezTo>
                      <a:pt x="4445" y="7644"/>
                      <a:pt x="9083" y="7450"/>
                      <a:pt x="13528" y="7064"/>
                    </a:cubicBezTo>
                    <a:cubicBezTo>
                      <a:pt x="14108" y="6870"/>
                      <a:pt x="14688" y="6870"/>
                      <a:pt x="15074" y="6870"/>
                    </a:cubicBezTo>
                    <a:cubicBezTo>
                      <a:pt x="15461" y="6870"/>
                      <a:pt x="16041" y="6677"/>
                      <a:pt x="16620" y="6677"/>
                    </a:cubicBezTo>
                    <a:cubicBezTo>
                      <a:pt x="119433" y="878"/>
                      <a:pt x="227657" y="-7627"/>
                      <a:pt x="331050" y="136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157;p13"/>
              <p:cNvSpPr/>
              <p:nvPr/>
            </p:nvSpPr>
            <p:spPr>
              <a:xfrm>
                <a:off x="5570830" y="6020907"/>
                <a:ext cx="350761" cy="79380"/>
              </a:xfrm>
              <a:custGeom>
                <a:avLst/>
                <a:gdLst/>
                <a:ahLst/>
                <a:cxnLst/>
                <a:rect l="l" t="t" r="r" b="b"/>
                <a:pathLst>
                  <a:path w="350761" h="79380" extrusionOk="0">
                    <a:moveTo>
                      <a:pt x="350762" y="14797"/>
                    </a:moveTo>
                    <a:cubicBezTo>
                      <a:pt x="345350" y="36060"/>
                      <a:pt x="342838" y="58869"/>
                      <a:pt x="331822" y="78199"/>
                    </a:cubicBezTo>
                    <a:cubicBezTo>
                      <a:pt x="259931" y="75299"/>
                      <a:pt x="187653" y="74332"/>
                      <a:pt x="115761" y="78972"/>
                    </a:cubicBezTo>
                    <a:cubicBezTo>
                      <a:pt x="80395" y="78972"/>
                      <a:pt x="43096" y="82065"/>
                      <a:pt x="9083" y="71240"/>
                    </a:cubicBezTo>
                    <a:cubicBezTo>
                      <a:pt x="8696" y="69693"/>
                      <a:pt x="8310" y="68340"/>
                      <a:pt x="7924" y="66794"/>
                    </a:cubicBezTo>
                    <a:cubicBezTo>
                      <a:pt x="3672" y="45338"/>
                      <a:pt x="1739" y="23496"/>
                      <a:pt x="0" y="1653"/>
                    </a:cubicBezTo>
                    <a:cubicBezTo>
                      <a:pt x="117114" y="5326"/>
                      <a:pt x="234614" y="-10718"/>
                      <a:pt x="350762" y="147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13"/>
              <p:cNvSpPr/>
              <p:nvPr/>
            </p:nvSpPr>
            <p:spPr>
              <a:xfrm>
                <a:off x="4973472" y="6014640"/>
                <a:ext cx="385354" cy="96954"/>
              </a:xfrm>
              <a:custGeom>
                <a:avLst/>
                <a:gdLst/>
                <a:ahLst/>
                <a:cxnLst/>
                <a:rect l="l" t="t" r="r" b="b"/>
                <a:pathLst>
                  <a:path w="385354" h="96954" extrusionOk="0">
                    <a:moveTo>
                      <a:pt x="385355" y="34015"/>
                    </a:moveTo>
                    <a:cubicBezTo>
                      <a:pt x="383616" y="54311"/>
                      <a:pt x="379170" y="74994"/>
                      <a:pt x="365642" y="90844"/>
                    </a:cubicBezTo>
                    <a:cubicBezTo>
                      <a:pt x="347863" y="91425"/>
                      <a:pt x="330276" y="91618"/>
                      <a:pt x="312690" y="92584"/>
                    </a:cubicBezTo>
                    <a:cubicBezTo>
                      <a:pt x="291432" y="93744"/>
                      <a:pt x="270367" y="95097"/>
                      <a:pt x="249302" y="95677"/>
                    </a:cubicBezTo>
                    <a:cubicBezTo>
                      <a:pt x="171033" y="96064"/>
                      <a:pt x="86193" y="104955"/>
                      <a:pt x="13721" y="69775"/>
                    </a:cubicBezTo>
                    <a:cubicBezTo>
                      <a:pt x="-773" y="54891"/>
                      <a:pt x="3092" y="30923"/>
                      <a:pt x="0" y="11206"/>
                    </a:cubicBezTo>
                    <a:cubicBezTo>
                      <a:pt x="125810" y="15458"/>
                      <a:pt x="268821" y="-28806"/>
                      <a:pt x="385355" y="340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59;p13"/>
              <p:cNvSpPr/>
              <p:nvPr/>
            </p:nvSpPr>
            <p:spPr>
              <a:xfrm>
                <a:off x="4394667" y="6019273"/>
                <a:ext cx="382069" cy="106416"/>
              </a:xfrm>
              <a:custGeom>
                <a:avLst/>
                <a:gdLst/>
                <a:ahLst/>
                <a:cxnLst/>
                <a:rect l="l" t="t" r="r" b="b"/>
                <a:pathLst>
                  <a:path w="382069" h="106416" extrusionOk="0">
                    <a:moveTo>
                      <a:pt x="382069" y="31701"/>
                    </a:moveTo>
                    <a:cubicBezTo>
                      <a:pt x="356366" y="119265"/>
                      <a:pt x="291046" y="105347"/>
                      <a:pt x="217221" y="105927"/>
                    </a:cubicBezTo>
                    <a:cubicBezTo>
                      <a:pt x="150934" y="103414"/>
                      <a:pt x="85033" y="109213"/>
                      <a:pt x="20292" y="90270"/>
                    </a:cubicBezTo>
                    <a:cubicBezTo>
                      <a:pt x="-11016" y="73453"/>
                      <a:pt x="5025" y="29188"/>
                      <a:pt x="0" y="0"/>
                    </a:cubicBezTo>
                    <a:cubicBezTo>
                      <a:pt x="127936" y="4446"/>
                      <a:pt x="257998" y="-11211"/>
                      <a:pt x="382069" y="317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13"/>
              <p:cNvSpPr/>
              <p:nvPr/>
            </p:nvSpPr>
            <p:spPr>
              <a:xfrm>
                <a:off x="3750975" y="6003967"/>
                <a:ext cx="412749" cy="101516"/>
              </a:xfrm>
              <a:custGeom>
                <a:avLst/>
                <a:gdLst/>
                <a:ahLst/>
                <a:cxnLst/>
                <a:rect l="l" t="t" r="r" b="b"/>
                <a:pathLst>
                  <a:path w="412749" h="101516" extrusionOk="0">
                    <a:moveTo>
                      <a:pt x="412750" y="20333"/>
                    </a:moveTo>
                    <a:cubicBezTo>
                      <a:pt x="396903" y="121040"/>
                      <a:pt x="355352" y="100358"/>
                      <a:pt x="272638" y="98618"/>
                    </a:cubicBezTo>
                    <a:cubicBezTo>
                      <a:pt x="199394" y="96685"/>
                      <a:pt x="127116" y="91466"/>
                      <a:pt x="52325" y="91273"/>
                    </a:cubicBezTo>
                    <a:cubicBezTo>
                      <a:pt x="-5459" y="88760"/>
                      <a:pt x="-434" y="71170"/>
                      <a:pt x="532" y="21106"/>
                    </a:cubicBezTo>
                    <a:cubicBezTo>
                      <a:pt x="135233" y="-4216"/>
                      <a:pt x="278050" y="-9435"/>
                      <a:pt x="412750" y="203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161;p13"/>
              <p:cNvSpPr/>
              <p:nvPr/>
            </p:nvSpPr>
            <p:spPr>
              <a:xfrm>
                <a:off x="3091396" y="6037443"/>
                <a:ext cx="411389" cy="103529"/>
              </a:xfrm>
              <a:custGeom>
                <a:avLst/>
                <a:gdLst/>
                <a:ahLst/>
                <a:cxnLst/>
                <a:rect l="l" t="t" r="r" b="b"/>
                <a:pathLst>
                  <a:path w="411389" h="103529" extrusionOk="0">
                    <a:moveTo>
                      <a:pt x="411389" y="33827"/>
                    </a:moveTo>
                    <a:cubicBezTo>
                      <a:pt x="407138" y="57409"/>
                      <a:pt x="400180" y="85824"/>
                      <a:pt x="379695" y="100128"/>
                    </a:cubicBezTo>
                    <a:cubicBezTo>
                      <a:pt x="331381" y="100708"/>
                      <a:pt x="282873" y="99548"/>
                      <a:pt x="234559" y="101288"/>
                    </a:cubicBezTo>
                    <a:cubicBezTo>
                      <a:pt x="160348" y="98775"/>
                      <a:pt x="74929" y="117525"/>
                      <a:pt x="8448" y="77512"/>
                    </a:cubicBezTo>
                    <a:cubicBezTo>
                      <a:pt x="-6819" y="56829"/>
                      <a:pt x="3230" y="25709"/>
                      <a:pt x="3423" y="0"/>
                    </a:cubicBezTo>
                    <a:cubicBezTo>
                      <a:pt x="18497" y="21456"/>
                      <a:pt x="45360" y="19136"/>
                      <a:pt x="68551" y="16624"/>
                    </a:cubicBezTo>
                    <a:cubicBezTo>
                      <a:pt x="180060" y="8892"/>
                      <a:pt x="303359" y="-6766"/>
                      <a:pt x="411389" y="338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" name="Google Shape;162;p13"/>
              <p:cNvSpPr/>
              <p:nvPr/>
            </p:nvSpPr>
            <p:spPr>
              <a:xfrm>
                <a:off x="2496719" y="6025139"/>
                <a:ext cx="376241" cy="93876"/>
              </a:xfrm>
              <a:custGeom>
                <a:avLst/>
                <a:gdLst/>
                <a:ahLst/>
                <a:cxnLst/>
                <a:rect l="l" t="t" r="r" b="b"/>
                <a:pathLst>
                  <a:path w="376241" h="93876" extrusionOk="0">
                    <a:moveTo>
                      <a:pt x="376242" y="10179"/>
                    </a:moveTo>
                    <a:cubicBezTo>
                      <a:pt x="368898" y="38400"/>
                      <a:pt x="364066" y="78605"/>
                      <a:pt x="336431" y="93876"/>
                    </a:cubicBezTo>
                    <a:cubicBezTo>
                      <a:pt x="264925" y="93296"/>
                      <a:pt x="193420" y="90203"/>
                      <a:pt x="122108" y="88464"/>
                    </a:cubicBezTo>
                    <a:cubicBezTo>
                      <a:pt x="82491" y="85564"/>
                      <a:pt x="39008" y="92136"/>
                      <a:pt x="2096" y="75320"/>
                    </a:cubicBezTo>
                    <a:cubicBezTo>
                      <a:pt x="-3895" y="50384"/>
                      <a:pt x="4415" y="25449"/>
                      <a:pt x="8859" y="514"/>
                    </a:cubicBezTo>
                    <a:cubicBezTo>
                      <a:pt x="126167" y="10951"/>
                      <a:pt x="256422" y="-12244"/>
                      <a:pt x="376242" y="1017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" name="Google Shape;163;p13"/>
              <p:cNvSpPr/>
              <p:nvPr/>
            </p:nvSpPr>
            <p:spPr>
              <a:xfrm>
                <a:off x="1933812" y="6051810"/>
                <a:ext cx="349823" cy="92766"/>
              </a:xfrm>
              <a:custGeom>
                <a:avLst/>
                <a:gdLst/>
                <a:ahLst/>
                <a:cxnLst/>
                <a:rect l="l" t="t" r="r" b="b"/>
                <a:pathLst>
                  <a:path w="349823" h="92766" extrusionOk="0">
                    <a:moveTo>
                      <a:pt x="349521" y="12888"/>
                    </a:moveTo>
                    <a:cubicBezTo>
                      <a:pt x="350874" y="34924"/>
                      <a:pt x="347975" y="60439"/>
                      <a:pt x="335027" y="78802"/>
                    </a:cubicBezTo>
                    <a:cubicBezTo>
                      <a:pt x="269319" y="80735"/>
                      <a:pt x="203612" y="84215"/>
                      <a:pt x="138098" y="91946"/>
                    </a:cubicBezTo>
                    <a:cubicBezTo>
                      <a:pt x="100992" y="93879"/>
                      <a:pt x="61181" y="93879"/>
                      <a:pt x="28327" y="74743"/>
                    </a:cubicBezTo>
                    <a:cubicBezTo>
                      <a:pt x="17892" y="67784"/>
                      <a:pt x="6103" y="53867"/>
                      <a:pt x="1658" y="40529"/>
                    </a:cubicBezTo>
                    <a:cubicBezTo>
                      <a:pt x="1271" y="39756"/>
                      <a:pt x="1078" y="38790"/>
                      <a:pt x="885" y="38016"/>
                    </a:cubicBezTo>
                    <a:cubicBezTo>
                      <a:pt x="-1627" y="25839"/>
                      <a:pt x="1658" y="14434"/>
                      <a:pt x="5137" y="1290"/>
                    </a:cubicBezTo>
                    <a:cubicBezTo>
                      <a:pt x="15573" y="9989"/>
                      <a:pt x="29487" y="14627"/>
                      <a:pt x="43401" y="12308"/>
                    </a:cubicBezTo>
                    <a:cubicBezTo>
                      <a:pt x="143895" y="1483"/>
                      <a:pt x="250187" y="-9148"/>
                      <a:pt x="349521" y="128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4" name="Google Shape;164;p13"/>
              <p:cNvSpPr/>
              <p:nvPr/>
            </p:nvSpPr>
            <p:spPr>
              <a:xfrm>
                <a:off x="1186742" y="6049235"/>
                <a:ext cx="554891" cy="135459"/>
              </a:xfrm>
              <a:custGeom>
                <a:avLst/>
                <a:gdLst/>
                <a:ahLst/>
                <a:cxnLst/>
                <a:rect l="l" t="t" r="r" b="b"/>
                <a:pathLst>
                  <a:path w="554891" h="135459" extrusionOk="0">
                    <a:moveTo>
                      <a:pt x="554891" y="1546"/>
                    </a:moveTo>
                    <a:cubicBezTo>
                      <a:pt x="550640" y="32474"/>
                      <a:pt x="544069" y="63981"/>
                      <a:pt x="531314" y="92396"/>
                    </a:cubicBezTo>
                    <a:cubicBezTo>
                      <a:pt x="481260" y="100708"/>
                      <a:pt x="438937" y="105734"/>
                      <a:pt x="384245" y="109019"/>
                    </a:cubicBezTo>
                    <a:cubicBezTo>
                      <a:pt x="296120" y="116558"/>
                      <a:pt x="214372" y="137434"/>
                      <a:pt x="124701" y="135308"/>
                    </a:cubicBezTo>
                    <a:cubicBezTo>
                      <a:pt x="1016" y="135501"/>
                      <a:pt x="-26233" y="141300"/>
                      <a:pt x="23434" y="8892"/>
                    </a:cubicBezTo>
                    <a:cubicBezTo>
                      <a:pt x="173595" y="16623"/>
                      <a:pt x="329747" y="0"/>
                      <a:pt x="482227" y="0"/>
                    </a:cubicBezTo>
                    <a:cubicBezTo>
                      <a:pt x="506577" y="193"/>
                      <a:pt x="530927" y="580"/>
                      <a:pt x="554891" y="15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" name="Google Shape;165;p13"/>
              <p:cNvSpPr/>
              <p:nvPr/>
            </p:nvSpPr>
            <p:spPr>
              <a:xfrm>
                <a:off x="1110262" y="6366074"/>
                <a:ext cx="747141" cy="143531"/>
              </a:xfrm>
              <a:custGeom>
                <a:avLst/>
                <a:gdLst/>
                <a:ahLst/>
                <a:cxnLst/>
                <a:rect l="l" t="t" r="r" b="b"/>
                <a:pathLst>
                  <a:path w="747141" h="143531" extrusionOk="0">
                    <a:moveTo>
                      <a:pt x="746746" y="23170"/>
                    </a:moveTo>
                    <a:cubicBezTo>
                      <a:pt x="749838" y="57384"/>
                      <a:pt x="734184" y="91404"/>
                      <a:pt x="722588" y="123298"/>
                    </a:cubicBezTo>
                    <a:cubicBezTo>
                      <a:pt x="520248" y="117500"/>
                      <a:pt x="317521" y="119239"/>
                      <a:pt x="116727" y="143208"/>
                    </a:cubicBezTo>
                    <a:cubicBezTo>
                      <a:pt x="77689" y="143788"/>
                      <a:pt x="37878" y="144754"/>
                      <a:pt x="0" y="134316"/>
                    </a:cubicBezTo>
                    <a:cubicBezTo>
                      <a:pt x="773" y="91984"/>
                      <a:pt x="19326" y="52745"/>
                      <a:pt x="26476" y="11379"/>
                    </a:cubicBezTo>
                    <a:cubicBezTo>
                      <a:pt x="66287" y="45786"/>
                      <a:pt x="139532" y="19691"/>
                      <a:pt x="189392" y="24910"/>
                    </a:cubicBezTo>
                    <a:cubicBezTo>
                      <a:pt x="374146" y="37474"/>
                      <a:pt x="567016" y="-35592"/>
                      <a:pt x="746746" y="23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6" name="Google Shape;166;p13"/>
              <p:cNvSpPr/>
              <p:nvPr/>
            </p:nvSpPr>
            <p:spPr>
              <a:xfrm>
                <a:off x="2073226" y="6331754"/>
                <a:ext cx="281031" cy="147960"/>
              </a:xfrm>
              <a:custGeom>
                <a:avLst/>
                <a:gdLst/>
                <a:ahLst/>
                <a:cxnLst/>
                <a:rect l="l" t="t" r="r" b="b"/>
                <a:pathLst>
                  <a:path w="281031" h="147960" extrusionOk="0">
                    <a:moveTo>
                      <a:pt x="281032" y="4333"/>
                    </a:moveTo>
                    <a:cubicBezTo>
                      <a:pt x="273108" y="52078"/>
                      <a:pt x="269436" y="105041"/>
                      <a:pt x="240061" y="145247"/>
                    </a:cubicBezTo>
                    <a:cubicBezTo>
                      <a:pt x="205661" y="147567"/>
                      <a:pt x="170875" y="145054"/>
                      <a:pt x="136669" y="147180"/>
                    </a:cubicBezTo>
                    <a:cubicBezTo>
                      <a:pt x="91253" y="147373"/>
                      <a:pt x="45065" y="150852"/>
                      <a:pt x="229" y="141381"/>
                    </a:cubicBezTo>
                    <a:cubicBezTo>
                      <a:pt x="-544" y="118958"/>
                      <a:pt x="809" y="96536"/>
                      <a:pt x="1775" y="74113"/>
                    </a:cubicBezTo>
                    <a:cubicBezTo>
                      <a:pt x="2162" y="64448"/>
                      <a:pt x="2935" y="54397"/>
                      <a:pt x="2935" y="44539"/>
                    </a:cubicBezTo>
                    <a:cubicBezTo>
                      <a:pt x="18782" y="37773"/>
                      <a:pt x="22840" y="20377"/>
                      <a:pt x="31150" y="7233"/>
                    </a:cubicBezTo>
                    <a:cubicBezTo>
                      <a:pt x="114058" y="854"/>
                      <a:pt x="198511" y="-3785"/>
                      <a:pt x="281032" y="43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7" name="Google Shape;167;p13"/>
              <p:cNvSpPr/>
              <p:nvPr/>
            </p:nvSpPr>
            <p:spPr>
              <a:xfrm>
                <a:off x="2593444" y="6325456"/>
                <a:ext cx="346189" cy="152423"/>
              </a:xfrm>
              <a:custGeom>
                <a:avLst/>
                <a:gdLst/>
                <a:ahLst/>
                <a:cxnLst/>
                <a:rect l="l" t="t" r="r" b="b"/>
                <a:pathLst>
                  <a:path w="346189" h="152423" extrusionOk="0">
                    <a:moveTo>
                      <a:pt x="346189" y="34407"/>
                    </a:moveTo>
                    <a:cubicBezTo>
                      <a:pt x="318360" y="168169"/>
                      <a:pt x="298455" y="153285"/>
                      <a:pt x="174964" y="150579"/>
                    </a:cubicBezTo>
                    <a:cubicBezTo>
                      <a:pt x="121431" y="145940"/>
                      <a:pt x="55724" y="161790"/>
                      <a:pt x="9535" y="129896"/>
                    </a:cubicBezTo>
                    <a:cubicBezTo>
                      <a:pt x="-6118" y="88143"/>
                      <a:pt x="-2446" y="38467"/>
                      <a:pt x="20165" y="0"/>
                    </a:cubicBezTo>
                    <a:cubicBezTo>
                      <a:pt x="44708" y="20876"/>
                      <a:pt x="80461" y="9472"/>
                      <a:pt x="110029" y="12371"/>
                    </a:cubicBezTo>
                    <a:cubicBezTo>
                      <a:pt x="188105" y="18750"/>
                      <a:pt x="271785" y="7925"/>
                      <a:pt x="346189" y="344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8" name="Google Shape;168;p13"/>
              <p:cNvSpPr/>
              <p:nvPr/>
            </p:nvSpPr>
            <p:spPr>
              <a:xfrm>
                <a:off x="3183220" y="6322947"/>
                <a:ext cx="343335" cy="148764"/>
              </a:xfrm>
              <a:custGeom>
                <a:avLst/>
                <a:gdLst/>
                <a:ahLst/>
                <a:cxnLst/>
                <a:rect l="l" t="t" r="r" b="b"/>
                <a:pathLst>
                  <a:path w="343335" h="148764" extrusionOk="0">
                    <a:moveTo>
                      <a:pt x="343335" y="8115"/>
                    </a:moveTo>
                    <a:cubicBezTo>
                      <a:pt x="326329" y="62818"/>
                      <a:pt x="318792" y="154828"/>
                      <a:pt x="243035" y="148449"/>
                    </a:cubicBezTo>
                    <a:cubicBezTo>
                      <a:pt x="163220" y="147676"/>
                      <a:pt x="75674" y="154054"/>
                      <a:pt x="497" y="126220"/>
                    </a:cubicBezTo>
                    <a:cubicBezTo>
                      <a:pt x="-1435" y="98385"/>
                      <a:pt x="2623" y="70164"/>
                      <a:pt x="6488" y="42522"/>
                    </a:cubicBezTo>
                    <a:cubicBezTo>
                      <a:pt x="31225" y="44069"/>
                      <a:pt x="35477" y="12948"/>
                      <a:pt x="56929" y="7922"/>
                    </a:cubicBezTo>
                    <a:cubicBezTo>
                      <a:pt x="151045" y="190"/>
                      <a:pt x="249219" y="-5222"/>
                      <a:pt x="343335" y="81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Google Shape;169;p13"/>
              <p:cNvSpPr/>
              <p:nvPr/>
            </p:nvSpPr>
            <p:spPr>
              <a:xfrm>
                <a:off x="3761807" y="6327776"/>
                <a:ext cx="414672" cy="132950"/>
              </a:xfrm>
              <a:custGeom>
                <a:avLst/>
                <a:gdLst/>
                <a:ahLst/>
                <a:cxnLst/>
                <a:rect l="l" t="t" r="r" b="b"/>
                <a:pathLst>
                  <a:path w="414672" h="132950" extrusionOk="0">
                    <a:moveTo>
                      <a:pt x="414672" y="15464"/>
                    </a:moveTo>
                    <a:cubicBezTo>
                      <a:pt x="409648" y="47744"/>
                      <a:pt x="403657" y="80799"/>
                      <a:pt x="389549" y="110373"/>
                    </a:cubicBezTo>
                    <a:cubicBezTo>
                      <a:pt x="299685" y="108054"/>
                      <a:pt x="211173" y="121971"/>
                      <a:pt x="122081" y="131249"/>
                    </a:cubicBezTo>
                    <a:cubicBezTo>
                      <a:pt x="9992" y="140527"/>
                      <a:pt x="-20929" y="113852"/>
                      <a:pt x="13084" y="1547"/>
                    </a:cubicBezTo>
                    <a:cubicBezTo>
                      <a:pt x="14630" y="1547"/>
                      <a:pt x="16176" y="967"/>
                      <a:pt x="17336" y="0"/>
                    </a:cubicBezTo>
                    <a:cubicBezTo>
                      <a:pt x="30284" y="9858"/>
                      <a:pt x="46324" y="9858"/>
                      <a:pt x="61398" y="5993"/>
                    </a:cubicBezTo>
                    <a:cubicBezTo>
                      <a:pt x="113771" y="-3672"/>
                      <a:pt x="169429" y="1353"/>
                      <a:pt x="222575" y="1353"/>
                    </a:cubicBezTo>
                    <a:cubicBezTo>
                      <a:pt x="286350" y="4060"/>
                      <a:pt x="353023" y="-2706"/>
                      <a:pt x="414672" y="154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0" name="Google Shape;170;p13"/>
              <p:cNvSpPr/>
              <p:nvPr/>
            </p:nvSpPr>
            <p:spPr>
              <a:xfrm>
                <a:off x="4402204" y="6305692"/>
                <a:ext cx="425165" cy="118495"/>
              </a:xfrm>
              <a:custGeom>
                <a:avLst/>
                <a:gdLst/>
                <a:ahLst/>
                <a:cxnLst/>
                <a:rect l="l" t="t" r="r" b="b"/>
                <a:pathLst>
                  <a:path w="425165" h="118495" extrusionOk="0">
                    <a:moveTo>
                      <a:pt x="425166" y="27110"/>
                    </a:moveTo>
                    <a:cubicBezTo>
                      <a:pt x="423426" y="58811"/>
                      <a:pt x="412991" y="93410"/>
                      <a:pt x="389027" y="115253"/>
                    </a:cubicBezTo>
                    <a:cubicBezTo>
                      <a:pt x="339940" y="122019"/>
                      <a:pt x="289113" y="115447"/>
                      <a:pt x="239446" y="117766"/>
                    </a:cubicBezTo>
                    <a:cubicBezTo>
                      <a:pt x="174705" y="117380"/>
                      <a:pt x="113635" y="122212"/>
                      <a:pt x="48701" y="111194"/>
                    </a:cubicBezTo>
                    <a:cubicBezTo>
                      <a:pt x="13335" y="108874"/>
                      <a:pt x="966" y="76787"/>
                      <a:pt x="0" y="45666"/>
                    </a:cubicBezTo>
                    <a:cubicBezTo>
                      <a:pt x="14108" y="42574"/>
                      <a:pt x="24351" y="30202"/>
                      <a:pt x="28216" y="16285"/>
                    </a:cubicBezTo>
                    <a:cubicBezTo>
                      <a:pt x="88512" y="-11163"/>
                      <a:pt x="155766" y="4301"/>
                      <a:pt x="219540" y="4687"/>
                    </a:cubicBezTo>
                    <a:cubicBezTo>
                      <a:pt x="287567" y="9519"/>
                      <a:pt x="361777" y="-1692"/>
                      <a:pt x="425166" y="271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1" name="Google Shape;171;p13"/>
              <p:cNvSpPr/>
              <p:nvPr/>
            </p:nvSpPr>
            <p:spPr>
              <a:xfrm>
                <a:off x="5032222" y="6336187"/>
                <a:ext cx="358878" cy="97648"/>
              </a:xfrm>
              <a:custGeom>
                <a:avLst/>
                <a:gdLst/>
                <a:ahLst/>
                <a:cxnLst/>
                <a:rect l="l" t="t" r="r" b="b"/>
                <a:pathLst>
                  <a:path w="358878" h="97648" extrusionOk="0">
                    <a:moveTo>
                      <a:pt x="358878" y="25223"/>
                    </a:moveTo>
                    <a:cubicBezTo>
                      <a:pt x="353467" y="47839"/>
                      <a:pt x="346316" y="71228"/>
                      <a:pt x="331242" y="89398"/>
                    </a:cubicBezTo>
                    <a:cubicBezTo>
                      <a:pt x="288919" y="97323"/>
                      <a:pt x="244663" y="93070"/>
                      <a:pt x="201760" y="96936"/>
                    </a:cubicBezTo>
                    <a:cubicBezTo>
                      <a:pt x="140304" y="94423"/>
                      <a:pt x="69186" y="107954"/>
                      <a:pt x="14107" y="75287"/>
                    </a:cubicBezTo>
                    <a:cubicBezTo>
                      <a:pt x="193" y="55957"/>
                      <a:pt x="2899" y="31022"/>
                      <a:pt x="0" y="8019"/>
                    </a:cubicBezTo>
                    <a:cubicBezTo>
                      <a:pt x="64161" y="-7251"/>
                      <a:pt x="131415" y="3767"/>
                      <a:pt x="196736" y="4927"/>
                    </a:cubicBezTo>
                    <a:cubicBezTo>
                      <a:pt x="250654" y="9373"/>
                      <a:pt x="306892" y="8213"/>
                      <a:pt x="358878" y="252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2" name="Google Shape;172;p13"/>
              <p:cNvSpPr/>
              <p:nvPr/>
            </p:nvSpPr>
            <p:spPr>
              <a:xfrm>
                <a:off x="5648133" y="6325263"/>
                <a:ext cx="405646" cy="105251"/>
              </a:xfrm>
              <a:custGeom>
                <a:avLst/>
                <a:gdLst/>
                <a:ahLst/>
                <a:cxnLst/>
                <a:rect l="l" t="t" r="r" b="b"/>
                <a:pathLst>
                  <a:path w="405646" h="105251" extrusionOk="0">
                    <a:moveTo>
                      <a:pt x="405647" y="21069"/>
                    </a:moveTo>
                    <a:cubicBezTo>
                      <a:pt x="401588" y="47937"/>
                      <a:pt x="394244" y="74806"/>
                      <a:pt x="380716" y="98388"/>
                    </a:cubicBezTo>
                    <a:cubicBezTo>
                      <a:pt x="330856" y="102834"/>
                      <a:pt x="280416" y="100321"/>
                      <a:pt x="230362" y="102254"/>
                    </a:cubicBezTo>
                    <a:cubicBezTo>
                      <a:pt x="159437" y="99354"/>
                      <a:pt x="79622" y="118491"/>
                      <a:pt x="14107" y="86017"/>
                    </a:cubicBezTo>
                    <a:cubicBezTo>
                      <a:pt x="773" y="61082"/>
                      <a:pt x="3865" y="28028"/>
                      <a:pt x="0" y="0"/>
                    </a:cubicBezTo>
                    <a:cubicBezTo>
                      <a:pt x="134507" y="8118"/>
                      <a:pt x="271720" y="-11212"/>
                      <a:pt x="405647" y="210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" name="Google Shape;173;p13"/>
              <p:cNvSpPr/>
              <p:nvPr/>
            </p:nvSpPr>
            <p:spPr>
              <a:xfrm>
                <a:off x="6273513" y="6309413"/>
                <a:ext cx="297229" cy="109986"/>
              </a:xfrm>
              <a:custGeom>
                <a:avLst/>
                <a:gdLst/>
                <a:ahLst/>
                <a:cxnLst/>
                <a:rect l="l" t="t" r="r" b="b"/>
                <a:pathLst>
                  <a:path w="297229" h="109986" extrusionOk="0">
                    <a:moveTo>
                      <a:pt x="297230" y="25902"/>
                    </a:moveTo>
                    <a:cubicBezTo>
                      <a:pt x="293558" y="55090"/>
                      <a:pt x="284668" y="83311"/>
                      <a:pt x="272106" y="109986"/>
                    </a:cubicBezTo>
                    <a:cubicBezTo>
                      <a:pt x="244470" y="108826"/>
                      <a:pt x="217028" y="107473"/>
                      <a:pt x="189585" y="107280"/>
                    </a:cubicBezTo>
                    <a:cubicBezTo>
                      <a:pt x="131802" y="105154"/>
                      <a:pt x="69573" y="111532"/>
                      <a:pt x="14881" y="90656"/>
                    </a:cubicBezTo>
                    <a:cubicBezTo>
                      <a:pt x="0" y="63981"/>
                      <a:pt x="5025" y="29574"/>
                      <a:pt x="0" y="0"/>
                    </a:cubicBezTo>
                    <a:cubicBezTo>
                      <a:pt x="98755" y="5799"/>
                      <a:pt x="199828" y="5026"/>
                      <a:pt x="297230" y="2590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Google Shape;174;p13"/>
              <p:cNvSpPr/>
              <p:nvPr/>
            </p:nvSpPr>
            <p:spPr>
              <a:xfrm>
                <a:off x="6784485" y="6305350"/>
                <a:ext cx="259157" cy="83901"/>
              </a:xfrm>
              <a:custGeom>
                <a:avLst/>
                <a:gdLst/>
                <a:ahLst/>
                <a:cxnLst/>
                <a:rect l="l" t="t" r="r" b="b"/>
                <a:pathLst>
                  <a:path w="259157" h="83901" extrusionOk="0">
                    <a:moveTo>
                      <a:pt x="259158" y="13147"/>
                    </a:moveTo>
                    <a:cubicBezTo>
                      <a:pt x="250655" y="34796"/>
                      <a:pt x="243311" y="57605"/>
                      <a:pt x="230363" y="77322"/>
                    </a:cubicBezTo>
                    <a:cubicBezTo>
                      <a:pt x="214709" y="79834"/>
                      <a:pt x="198668" y="81381"/>
                      <a:pt x="183015" y="82347"/>
                    </a:cubicBezTo>
                    <a:cubicBezTo>
                      <a:pt x="126970" y="83121"/>
                      <a:pt x="67447" y="90466"/>
                      <a:pt x="14881" y="64757"/>
                    </a:cubicBezTo>
                    <a:cubicBezTo>
                      <a:pt x="-193" y="51613"/>
                      <a:pt x="5991" y="28611"/>
                      <a:pt x="0" y="7735"/>
                    </a:cubicBezTo>
                    <a:cubicBezTo>
                      <a:pt x="85806" y="-3863"/>
                      <a:pt x="174125" y="-2703"/>
                      <a:pt x="259158" y="13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" name="Google Shape;175;p13"/>
              <p:cNvSpPr/>
              <p:nvPr/>
            </p:nvSpPr>
            <p:spPr>
              <a:xfrm>
                <a:off x="7227623" y="6301765"/>
                <a:ext cx="326991" cy="83236"/>
              </a:xfrm>
              <a:custGeom>
                <a:avLst/>
                <a:gdLst/>
                <a:ahLst/>
                <a:cxnLst/>
                <a:rect l="l" t="t" r="r" b="b"/>
                <a:pathLst>
                  <a:path w="326991" h="83236" extrusionOk="0">
                    <a:moveTo>
                      <a:pt x="0" y="14606"/>
                    </a:moveTo>
                    <a:cubicBezTo>
                      <a:pt x="106291" y="9001"/>
                      <a:pt x="217414" y="-4724"/>
                      <a:pt x="326991" y="1655"/>
                    </a:cubicBezTo>
                    <a:cubicBezTo>
                      <a:pt x="304380" y="70856"/>
                      <a:pt x="278097" y="77235"/>
                      <a:pt x="209491" y="82260"/>
                    </a:cubicBezTo>
                    <a:cubicBezTo>
                      <a:pt x="158857" y="85160"/>
                      <a:pt x="108031" y="81487"/>
                      <a:pt x="58171" y="72789"/>
                    </a:cubicBezTo>
                    <a:cubicBezTo>
                      <a:pt x="24930" y="70083"/>
                      <a:pt x="5605" y="46693"/>
                      <a:pt x="0" y="146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6" name="Google Shape;176;p13"/>
              <p:cNvSpPr/>
              <p:nvPr/>
            </p:nvSpPr>
            <p:spPr>
              <a:xfrm>
                <a:off x="7816091" y="6250264"/>
                <a:ext cx="641736" cy="93169"/>
              </a:xfrm>
              <a:custGeom>
                <a:avLst/>
                <a:gdLst/>
                <a:ahLst/>
                <a:cxnLst/>
                <a:rect l="l" t="t" r="r" b="b"/>
                <a:pathLst>
                  <a:path w="641736" h="93169" extrusionOk="0">
                    <a:moveTo>
                      <a:pt x="237706" y="13144"/>
                    </a:moveTo>
                    <a:cubicBezTo>
                      <a:pt x="297809" y="14690"/>
                      <a:pt x="664225" y="10245"/>
                      <a:pt x="640647" y="92590"/>
                    </a:cubicBezTo>
                    <a:cubicBezTo>
                      <a:pt x="640454" y="92590"/>
                      <a:pt x="640261" y="92782"/>
                      <a:pt x="640261" y="92782"/>
                    </a:cubicBezTo>
                    <a:cubicBezTo>
                      <a:pt x="639488" y="92976"/>
                      <a:pt x="638328" y="93169"/>
                      <a:pt x="637555" y="93169"/>
                    </a:cubicBezTo>
                    <a:cubicBezTo>
                      <a:pt x="438694" y="67847"/>
                      <a:pt x="240992" y="91623"/>
                      <a:pt x="41744" y="66881"/>
                    </a:cubicBezTo>
                    <a:cubicBezTo>
                      <a:pt x="32081" y="64561"/>
                      <a:pt x="21645" y="61662"/>
                      <a:pt x="13721" y="55283"/>
                    </a:cubicBezTo>
                    <a:cubicBezTo>
                      <a:pt x="1546" y="39626"/>
                      <a:pt x="3672" y="20876"/>
                      <a:pt x="0" y="0"/>
                    </a:cubicBezTo>
                    <a:cubicBezTo>
                      <a:pt x="18553" y="21069"/>
                      <a:pt x="47928" y="15851"/>
                      <a:pt x="72858" y="13338"/>
                    </a:cubicBezTo>
                    <a:cubicBezTo>
                      <a:pt x="127743" y="10245"/>
                      <a:pt x="182628" y="12951"/>
                      <a:pt x="237706" y="131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7" name="Google Shape;177;p13"/>
              <p:cNvSpPr/>
              <p:nvPr/>
            </p:nvSpPr>
            <p:spPr>
              <a:xfrm>
                <a:off x="8400501" y="6659635"/>
                <a:ext cx="323420" cy="71907"/>
              </a:xfrm>
              <a:custGeom>
                <a:avLst/>
                <a:gdLst/>
                <a:ahLst/>
                <a:cxnLst/>
                <a:rect l="l" t="t" r="r" b="b"/>
                <a:pathLst>
                  <a:path w="323420" h="71907" extrusionOk="0">
                    <a:moveTo>
                      <a:pt x="0" y="19555"/>
                    </a:moveTo>
                    <a:cubicBezTo>
                      <a:pt x="35559" y="20521"/>
                      <a:pt x="370087" y="-36501"/>
                      <a:pt x="317908" y="39851"/>
                    </a:cubicBezTo>
                    <a:cubicBezTo>
                      <a:pt x="242151" y="59181"/>
                      <a:pt x="162916" y="55122"/>
                      <a:pt x="86386" y="70972"/>
                    </a:cubicBezTo>
                    <a:cubicBezTo>
                      <a:pt x="45995" y="75225"/>
                      <a:pt x="6184" y="66140"/>
                      <a:pt x="0" y="195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" name="Google Shape;178;p13"/>
              <p:cNvSpPr/>
              <p:nvPr/>
            </p:nvSpPr>
            <p:spPr>
              <a:xfrm>
                <a:off x="7848945" y="6713233"/>
                <a:ext cx="342837" cy="56102"/>
              </a:xfrm>
              <a:custGeom>
                <a:avLst/>
                <a:gdLst/>
                <a:ahLst/>
                <a:cxnLst/>
                <a:rect l="l" t="t" r="r" b="b"/>
                <a:pathLst>
                  <a:path w="342837" h="56102" extrusionOk="0">
                    <a:moveTo>
                      <a:pt x="342838" y="13122"/>
                    </a:moveTo>
                    <a:cubicBezTo>
                      <a:pt x="340905" y="21820"/>
                      <a:pt x="338586" y="30325"/>
                      <a:pt x="335880" y="38830"/>
                    </a:cubicBezTo>
                    <a:cubicBezTo>
                      <a:pt x="280609" y="37670"/>
                      <a:pt x="226304" y="46175"/>
                      <a:pt x="171226" y="51201"/>
                    </a:cubicBezTo>
                    <a:cubicBezTo>
                      <a:pt x="120399" y="52554"/>
                      <a:pt x="66287" y="63378"/>
                      <a:pt x="17006" y="47721"/>
                    </a:cubicBezTo>
                    <a:cubicBezTo>
                      <a:pt x="5411" y="42309"/>
                      <a:pt x="2705" y="28005"/>
                      <a:pt x="0" y="16794"/>
                    </a:cubicBezTo>
                    <a:cubicBezTo>
                      <a:pt x="63001" y="7516"/>
                      <a:pt x="119626" y="5389"/>
                      <a:pt x="185720" y="2683"/>
                    </a:cubicBezTo>
                    <a:cubicBezTo>
                      <a:pt x="237126" y="2297"/>
                      <a:pt x="294330" y="-7561"/>
                      <a:pt x="342838" y="13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9" name="Google Shape;179;p13"/>
              <p:cNvSpPr/>
              <p:nvPr/>
            </p:nvSpPr>
            <p:spPr>
              <a:xfrm>
                <a:off x="7859960" y="6545157"/>
                <a:ext cx="309018" cy="32632"/>
              </a:xfrm>
              <a:custGeom>
                <a:avLst/>
                <a:gdLst/>
                <a:ahLst/>
                <a:cxnLst/>
                <a:rect l="l" t="t" r="r" b="b"/>
                <a:pathLst>
                  <a:path w="309018" h="32632" extrusionOk="0">
                    <a:moveTo>
                      <a:pt x="309019" y="22308"/>
                    </a:moveTo>
                    <a:cubicBezTo>
                      <a:pt x="210264" y="22114"/>
                      <a:pt x="111703" y="23854"/>
                      <a:pt x="12948" y="32359"/>
                    </a:cubicBezTo>
                    <a:cubicBezTo>
                      <a:pt x="8697" y="32553"/>
                      <a:pt x="4445" y="32745"/>
                      <a:pt x="0" y="32553"/>
                    </a:cubicBezTo>
                    <a:cubicBezTo>
                      <a:pt x="0" y="31779"/>
                      <a:pt x="193" y="31006"/>
                      <a:pt x="193" y="30040"/>
                    </a:cubicBezTo>
                    <a:cubicBezTo>
                      <a:pt x="773" y="21535"/>
                      <a:pt x="2126" y="13223"/>
                      <a:pt x="3672" y="4911"/>
                    </a:cubicBezTo>
                    <a:cubicBezTo>
                      <a:pt x="103972" y="-3014"/>
                      <a:pt x="211231" y="-3981"/>
                      <a:pt x="309019" y="223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" name="Google Shape;180;p13"/>
              <p:cNvSpPr/>
              <p:nvPr/>
            </p:nvSpPr>
            <p:spPr>
              <a:xfrm>
                <a:off x="7262989" y="6708616"/>
                <a:ext cx="402695" cy="86939"/>
              </a:xfrm>
              <a:custGeom>
                <a:avLst/>
                <a:gdLst/>
                <a:ahLst/>
                <a:cxnLst/>
                <a:rect l="l" t="t" r="r" b="b"/>
                <a:pathLst>
                  <a:path w="402695" h="86939" extrusionOk="0">
                    <a:moveTo>
                      <a:pt x="398882" y="18126"/>
                    </a:moveTo>
                    <a:cubicBezTo>
                      <a:pt x="405067" y="32043"/>
                      <a:pt x="403134" y="49633"/>
                      <a:pt x="397337" y="63357"/>
                    </a:cubicBezTo>
                    <a:cubicBezTo>
                      <a:pt x="301481" y="75341"/>
                      <a:pt x="203306" y="82687"/>
                      <a:pt x="106291" y="86939"/>
                    </a:cubicBezTo>
                    <a:cubicBezTo>
                      <a:pt x="75370" y="85393"/>
                      <a:pt x="40004" y="91385"/>
                      <a:pt x="12368" y="75341"/>
                    </a:cubicBezTo>
                    <a:cubicBezTo>
                      <a:pt x="2512" y="62584"/>
                      <a:pt x="3672" y="48086"/>
                      <a:pt x="0" y="31657"/>
                    </a:cubicBezTo>
                    <a:cubicBezTo>
                      <a:pt x="102040" y="4982"/>
                      <a:pt x="210070" y="-2944"/>
                      <a:pt x="316168" y="922"/>
                    </a:cubicBezTo>
                    <a:cubicBezTo>
                      <a:pt x="342838" y="3242"/>
                      <a:pt x="373180" y="8074"/>
                      <a:pt x="398882" y="18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1" name="Google Shape;181;p13"/>
              <p:cNvSpPr/>
              <p:nvPr/>
            </p:nvSpPr>
            <p:spPr>
              <a:xfrm>
                <a:off x="6683604" y="6656380"/>
                <a:ext cx="301345" cy="160468"/>
              </a:xfrm>
              <a:custGeom>
                <a:avLst/>
                <a:gdLst/>
                <a:ahLst/>
                <a:cxnLst/>
                <a:rect l="l" t="t" r="r" b="b"/>
                <a:pathLst>
                  <a:path w="301345" h="160468" extrusionOk="0">
                    <a:moveTo>
                      <a:pt x="300708" y="11986"/>
                    </a:moveTo>
                    <a:cubicBezTo>
                      <a:pt x="302641" y="51805"/>
                      <a:pt x="299742" y="92010"/>
                      <a:pt x="297809" y="131637"/>
                    </a:cubicBezTo>
                    <a:cubicBezTo>
                      <a:pt x="242924" y="148840"/>
                      <a:pt x="184174" y="150387"/>
                      <a:pt x="127550" y="159664"/>
                    </a:cubicBezTo>
                    <a:cubicBezTo>
                      <a:pt x="4445" y="168363"/>
                      <a:pt x="15267" y="105734"/>
                      <a:pt x="0" y="6380"/>
                    </a:cubicBezTo>
                    <a:cubicBezTo>
                      <a:pt x="99334" y="3673"/>
                      <a:pt x="202920" y="-9277"/>
                      <a:pt x="300708" y="119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2" name="Google Shape;182;p13"/>
              <p:cNvSpPr/>
              <p:nvPr/>
            </p:nvSpPr>
            <p:spPr>
              <a:xfrm>
                <a:off x="6084310" y="6644783"/>
                <a:ext cx="350226" cy="154574"/>
              </a:xfrm>
              <a:custGeom>
                <a:avLst/>
                <a:gdLst/>
                <a:ahLst/>
                <a:cxnLst/>
                <a:rect l="l" t="t" r="r" b="b"/>
                <a:pathLst>
                  <a:path w="350226" h="154574" extrusionOk="0">
                    <a:moveTo>
                      <a:pt x="229980" y="17397"/>
                    </a:moveTo>
                    <a:cubicBezTo>
                      <a:pt x="344775" y="27061"/>
                      <a:pt x="361588" y="21843"/>
                      <a:pt x="344581" y="147292"/>
                    </a:cubicBezTo>
                    <a:cubicBezTo>
                      <a:pt x="290662" y="152511"/>
                      <a:pt x="236357" y="155218"/>
                      <a:pt x="182245" y="154444"/>
                    </a:cubicBezTo>
                    <a:cubicBezTo>
                      <a:pt x="126394" y="152318"/>
                      <a:pt x="69576" y="154638"/>
                      <a:pt x="14691" y="143620"/>
                    </a:cubicBezTo>
                    <a:cubicBezTo>
                      <a:pt x="-3862" y="99548"/>
                      <a:pt x="-5214" y="44265"/>
                      <a:pt x="12758" y="0"/>
                    </a:cubicBezTo>
                    <a:cubicBezTo>
                      <a:pt x="21262" y="6185"/>
                      <a:pt x="32084" y="9085"/>
                      <a:pt x="42714" y="7538"/>
                    </a:cubicBezTo>
                    <a:cubicBezTo>
                      <a:pt x="104942" y="386"/>
                      <a:pt x="167751" y="11404"/>
                      <a:pt x="229980" y="173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3" name="Google Shape;183;p13"/>
              <p:cNvSpPr/>
              <p:nvPr/>
            </p:nvSpPr>
            <p:spPr>
              <a:xfrm>
                <a:off x="3586379" y="6647103"/>
                <a:ext cx="2262384" cy="193892"/>
              </a:xfrm>
              <a:custGeom>
                <a:avLst/>
                <a:gdLst/>
                <a:ahLst/>
                <a:cxnLst/>
                <a:rect l="l" t="t" r="r" b="b"/>
                <a:pathLst>
                  <a:path w="2262384" h="193892" extrusionOk="0">
                    <a:moveTo>
                      <a:pt x="2259263" y="35760"/>
                    </a:moveTo>
                    <a:cubicBezTo>
                      <a:pt x="2260809" y="68040"/>
                      <a:pt x="2264867" y="101288"/>
                      <a:pt x="2260229" y="133181"/>
                    </a:cubicBezTo>
                    <a:cubicBezTo>
                      <a:pt x="2222544" y="128156"/>
                      <a:pt x="2183700" y="130282"/>
                      <a:pt x="2145821" y="127576"/>
                    </a:cubicBezTo>
                    <a:cubicBezTo>
                      <a:pt x="1685096" y="126030"/>
                      <a:pt x="1223984" y="120037"/>
                      <a:pt x="763839" y="149418"/>
                    </a:cubicBezTo>
                    <a:cubicBezTo>
                      <a:pt x="603242" y="159857"/>
                      <a:pt x="439747" y="170295"/>
                      <a:pt x="278184" y="180153"/>
                    </a:cubicBezTo>
                    <a:cubicBezTo>
                      <a:pt x="196629" y="181893"/>
                      <a:pt x="89758" y="213593"/>
                      <a:pt x="10136" y="174354"/>
                    </a:cubicBezTo>
                    <a:cubicBezTo>
                      <a:pt x="-4165" y="129122"/>
                      <a:pt x="87" y="79638"/>
                      <a:pt x="2599" y="31508"/>
                    </a:cubicBezTo>
                    <a:cubicBezTo>
                      <a:pt x="5305" y="37500"/>
                      <a:pt x="15934" y="36533"/>
                      <a:pt x="15934" y="28608"/>
                    </a:cubicBezTo>
                    <a:cubicBezTo>
                      <a:pt x="15354" y="25128"/>
                      <a:pt x="16900" y="22036"/>
                      <a:pt x="19026" y="19523"/>
                    </a:cubicBezTo>
                    <a:cubicBezTo>
                      <a:pt x="28689" y="4059"/>
                      <a:pt x="49754" y="4445"/>
                      <a:pt x="66374" y="1933"/>
                    </a:cubicBezTo>
                    <a:cubicBezTo>
                      <a:pt x="147156" y="-1933"/>
                      <a:pt x="227744" y="1740"/>
                      <a:pt x="308719" y="0"/>
                    </a:cubicBezTo>
                    <a:cubicBezTo>
                      <a:pt x="505841" y="4445"/>
                      <a:pt x="702963" y="14110"/>
                      <a:pt x="899892" y="23002"/>
                    </a:cubicBezTo>
                    <a:cubicBezTo>
                      <a:pt x="1222825" y="28415"/>
                      <a:pt x="1545758" y="45618"/>
                      <a:pt x="1868690" y="41559"/>
                    </a:cubicBezTo>
                    <a:cubicBezTo>
                      <a:pt x="1998559" y="46585"/>
                      <a:pt x="2130554" y="22229"/>
                      <a:pt x="2259263" y="357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" name="Google Shape;184;p13"/>
              <p:cNvSpPr/>
              <p:nvPr/>
            </p:nvSpPr>
            <p:spPr>
              <a:xfrm>
                <a:off x="2780104" y="6661600"/>
                <a:ext cx="408251" cy="227953"/>
              </a:xfrm>
              <a:custGeom>
                <a:avLst/>
                <a:gdLst/>
                <a:ahLst/>
                <a:cxnLst/>
                <a:rect l="l" t="t" r="r" b="b"/>
                <a:pathLst>
                  <a:path w="408251" h="227953" extrusionOk="0">
                    <a:moveTo>
                      <a:pt x="408252" y="40399"/>
                    </a:moveTo>
                    <a:cubicBezTo>
                      <a:pt x="398009" y="99354"/>
                      <a:pt x="394144" y="155797"/>
                      <a:pt x="370180" y="213013"/>
                    </a:cubicBezTo>
                    <a:cubicBezTo>
                      <a:pt x="316069" y="217459"/>
                      <a:pt x="261763" y="218233"/>
                      <a:pt x="207651" y="222485"/>
                    </a:cubicBezTo>
                    <a:cubicBezTo>
                      <a:pt x="142137" y="220552"/>
                      <a:pt x="61162" y="243361"/>
                      <a:pt x="3571" y="207988"/>
                    </a:cubicBezTo>
                    <a:cubicBezTo>
                      <a:pt x="-2999" y="138401"/>
                      <a:pt x="-873" y="69007"/>
                      <a:pt x="13041" y="0"/>
                    </a:cubicBezTo>
                    <a:cubicBezTo>
                      <a:pt x="32367" y="48711"/>
                      <a:pt x="95949" y="26868"/>
                      <a:pt x="136726" y="31314"/>
                    </a:cubicBezTo>
                    <a:cubicBezTo>
                      <a:pt x="226784" y="34600"/>
                      <a:pt x="319547" y="21069"/>
                      <a:pt x="408252" y="4039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" name="Google Shape;185;p13"/>
              <p:cNvSpPr/>
              <p:nvPr/>
            </p:nvSpPr>
            <p:spPr>
              <a:xfrm>
                <a:off x="2099820" y="6725802"/>
                <a:ext cx="366526" cy="185005"/>
              </a:xfrm>
              <a:custGeom>
                <a:avLst/>
                <a:gdLst/>
                <a:ahLst/>
                <a:cxnLst/>
                <a:rect l="l" t="t" r="r" b="b"/>
                <a:pathLst>
                  <a:path w="366526" h="185005" extrusionOk="0">
                    <a:moveTo>
                      <a:pt x="366527" y="8285"/>
                    </a:moveTo>
                    <a:cubicBezTo>
                      <a:pt x="352032" y="62988"/>
                      <a:pt x="349907" y="121557"/>
                      <a:pt x="328648" y="174134"/>
                    </a:cubicBezTo>
                    <a:cubicBezTo>
                      <a:pt x="266033" y="177033"/>
                      <a:pt x="203031" y="177806"/>
                      <a:pt x="140609" y="183606"/>
                    </a:cubicBezTo>
                    <a:cubicBezTo>
                      <a:pt x="94421" y="184186"/>
                      <a:pt x="45913" y="189598"/>
                      <a:pt x="1464" y="174327"/>
                    </a:cubicBezTo>
                    <a:cubicBezTo>
                      <a:pt x="-4140" y="119044"/>
                      <a:pt x="7841" y="63761"/>
                      <a:pt x="12286" y="8671"/>
                    </a:cubicBezTo>
                    <a:cubicBezTo>
                      <a:pt x="44367" y="31094"/>
                      <a:pt x="85917" y="11571"/>
                      <a:pt x="121477" y="9445"/>
                    </a:cubicBezTo>
                    <a:cubicBezTo>
                      <a:pt x="202451" y="-2347"/>
                      <a:pt x="285552" y="-3506"/>
                      <a:pt x="366527" y="82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6" name="Google Shape;186;p13"/>
              <p:cNvSpPr/>
              <p:nvPr/>
            </p:nvSpPr>
            <p:spPr>
              <a:xfrm>
                <a:off x="1481408" y="6730510"/>
                <a:ext cx="386808" cy="195288"/>
              </a:xfrm>
              <a:custGeom>
                <a:avLst/>
                <a:gdLst/>
                <a:ahLst/>
                <a:cxnLst/>
                <a:rect l="l" t="t" r="r" b="b"/>
                <a:pathLst>
                  <a:path w="386808" h="195288" extrusionOk="0">
                    <a:moveTo>
                      <a:pt x="386809" y="10728"/>
                    </a:moveTo>
                    <a:cubicBezTo>
                      <a:pt x="375213" y="68911"/>
                      <a:pt x="365357" y="132119"/>
                      <a:pt x="331344" y="181797"/>
                    </a:cubicBezTo>
                    <a:cubicBezTo>
                      <a:pt x="317816" y="184116"/>
                      <a:pt x="304095" y="185082"/>
                      <a:pt x="290567" y="186629"/>
                    </a:cubicBezTo>
                    <a:cubicBezTo>
                      <a:pt x="278198" y="187982"/>
                      <a:pt x="265637" y="189142"/>
                      <a:pt x="253268" y="190108"/>
                    </a:cubicBezTo>
                    <a:cubicBezTo>
                      <a:pt x="169588" y="191268"/>
                      <a:pt x="81849" y="204412"/>
                      <a:pt x="101" y="183730"/>
                    </a:cubicBezTo>
                    <a:cubicBezTo>
                      <a:pt x="-1445" y="129413"/>
                      <a:pt x="14982" y="77416"/>
                      <a:pt x="30829" y="25999"/>
                    </a:cubicBezTo>
                    <a:cubicBezTo>
                      <a:pt x="48609" y="43589"/>
                      <a:pt x="73152" y="35664"/>
                      <a:pt x="94411" y="31024"/>
                    </a:cubicBezTo>
                    <a:cubicBezTo>
                      <a:pt x="189880" y="19427"/>
                      <a:pt x="291920" y="-18266"/>
                      <a:pt x="386809" y="107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7" name="Google Shape;187;p13"/>
              <p:cNvSpPr/>
              <p:nvPr/>
            </p:nvSpPr>
            <p:spPr>
              <a:xfrm>
                <a:off x="972983" y="6778932"/>
                <a:ext cx="265022" cy="175688"/>
              </a:xfrm>
              <a:custGeom>
                <a:avLst/>
                <a:gdLst/>
                <a:ahLst/>
                <a:cxnLst/>
                <a:rect l="l" t="t" r="r" b="b"/>
                <a:pathLst>
                  <a:path w="265022" h="175688" extrusionOk="0">
                    <a:moveTo>
                      <a:pt x="265022" y="21649"/>
                    </a:moveTo>
                    <a:cubicBezTo>
                      <a:pt x="241831" y="70360"/>
                      <a:pt x="225404" y="121970"/>
                      <a:pt x="198735" y="168942"/>
                    </a:cubicBezTo>
                    <a:cubicBezTo>
                      <a:pt x="191198" y="170101"/>
                      <a:pt x="183468" y="170681"/>
                      <a:pt x="175931" y="171455"/>
                    </a:cubicBezTo>
                    <a:cubicBezTo>
                      <a:pt x="166461" y="172614"/>
                      <a:pt x="157185" y="173580"/>
                      <a:pt x="147908" y="174160"/>
                    </a:cubicBezTo>
                    <a:cubicBezTo>
                      <a:pt x="-31821" y="184405"/>
                      <a:pt x="-25443" y="144973"/>
                      <a:pt x="49540" y="0"/>
                    </a:cubicBezTo>
                    <a:cubicBezTo>
                      <a:pt x="66740" y="20682"/>
                      <a:pt x="94183" y="11984"/>
                      <a:pt x="117180" y="9471"/>
                    </a:cubicBezTo>
                    <a:cubicBezTo>
                      <a:pt x="162016" y="6765"/>
                      <a:pt x="218254" y="14497"/>
                      <a:pt x="265022" y="216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8" name="Google Shape;188;p13"/>
              <p:cNvSpPr/>
              <p:nvPr/>
            </p:nvSpPr>
            <p:spPr>
              <a:xfrm>
                <a:off x="3863039" y="7080104"/>
                <a:ext cx="2063021" cy="734786"/>
              </a:xfrm>
              <a:custGeom>
                <a:avLst/>
                <a:gdLst/>
                <a:ahLst/>
                <a:cxnLst/>
                <a:rect l="l" t="t" r="r" b="b"/>
                <a:pathLst>
                  <a:path w="2063021" h="734786" extrusionOk="0">
                    <a:moveTo>
                      <a:pt x="2051982" y="466024"/>
                    </a:moveTo>
                    <a:cubicBezTo>
                      <a:pt x="2064157" y="539477"/>
                      <a:pt x="2086768" y="679231"/>
                      <a:pt x="1985501" y="692761"/>
                    </a:cubicBezTo>
                    <a:cubicBezTo>
                      <a:pt x="1726923" y="687543"/>
                      <a:pt x="1469118" y="712285"/>
                      <a:pt x="1210733" y="711705"/>
                    </a:cubicBezTo>
                    <a:cubicBezTo>
                      <a:pt x="1081058" y="704939"/>
                      <a:pt x="950996" y="704939"/>
                      <a:pt x="821513" y="717310"/>
                    </a:cubicBezTo>
                    <a:cubicBezTo>
                      <a:pt x="656665" y="725622"/>
                      <a:pt x="491237" y="718083"/>
                      <a:pt x="326195" y="726782"/>
                    </a:cubicBezTo>
                    <a:cubicBezTo>
                      <a:pt x="248699" y="726202"/>
                      <a:pt x="44619" y="763122"/>
                      <a:pt x="5195" y="683096"/>
                    </a:cubicBezTo>
                    <a:cubicBezTo>
                      <a:pt x="-23021" y="503330"/>
                      <a:pt x="71482" y="326270"/>
                      <a:pt x="101824" y="150563"/>
                    </a:cubicBezTo>
                    <a:cubicBezTo>
                      <a:pt x="110134" y="147857"/>
                      <a:pt x="117477" y="142444"/>
                      <a:pt x="121536" y="134326"/>
                    </a:cubicBezTo>
                    <a:cubicBezTo>
                      <a:pt x="154776" y="62612"/>
                      <a:pt x="234398" y="32458"/>
                      <a:pt x="309188" y="29365"/>
                    </a:cubicBezTo>
                    <a:cubicBezTo>
                      <a:pt x="450459" y="27046"/>
                      <a:pt x="590957" y="12356"/>
                      <a:pt x="732228" y="8489"/>
                    </a:cubicBezTo>
                    <a:cubicBezTo>
                      <a:pt x="898236" y="-3109"/>
                      <a:pt x="1063278" y="3077"/>
                      <a:pt x="1229286" y="6170"/>
                    </a:cubicBezTo>
                    <a:cubicBezTo>
                      <a:pt x="1415199" y="3464"/>
                      <a:pt x="1598407" y="-9874"/>
                      <a:pt x="1783934" y="13902"/>
                    </a:cubicBezTo>
                    <a:cubicBezTo>
                      <a:pt x="1802680" y="17961"/>
                      <a:pt x="1834760" y="22793"/>
                      <a:pt x="1858531" y="33231"/>
                    </a:cubicBezTo>
                    <a:cubicBezTo>
                      <a:pt x="1902207" y="77690"/>
                      <a:pt x="1922692" y="140511"/>
                      <a:pt x="1943371" y="198307"/>
                    </a:cubicBezTo>
                    <a:cubicBezTo>
                      <a:pt x="1977384" y="288964"/>
                      <a:pt x="2030917" y="369376"/>
                      <a:pt x="2051982" y="4660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6" name="Google Shape;130;p13">
                <a:extLst>
                  <a:ext uri="{FF2B5EF4-FFF2-40B4-BE49-F238E27FC236}">
                    <a16:creationId xmlns:a16="http://schemas.microsoft.com/office/drawing/2014/main" id="{FEE010AA-9375-4217-8140-FA194473E807}"/>
                  </a:ext>
                </a:extLst>
              </p:cNvPr>
              <p:cNvSpPr/>
              <p:nvPr/>
            </p:nvSpPr>
            <p:spPr>
              <a:xfrm>
                <a:off x="2809089" y="1651492"/>
                <a:ext cx="261091" cy="262304"/>
              </a:xfrm>
              <a:custGeom>
                <a:avLst/>
                <a:gdLst/>
                <a:ahLst/>
                <a:cxnLst/>
                <a:rect l="l" t="t" r="r" b="b"/>
                <a:pathLst>
                  <a:path w="261090" h="262304" extrusionOk="0">
                    <a:moveTo>
                      <a:pt x="195832" y="17397"/>
                    </a:moveTo>
                    <a:cubicBezTo>
                      <a:pt x="268690" y="59149"/>
                      <a:pt x="283957" y="163143"/>
                      <a:pt x="224240" y="222872"/>
                    </a:cubicBezTo>
                    <a:cubicBezTo>
                      <a:pt x="224047" y="223258"/>
                      <a:pt x="223661" y="223451"/>
                      <a:pt x="223467" y="223645"/>
                    </a:cubicBezTo>
                    <a:cubicBezTo>
                      <a:pt x="198151" y="248967"/>
                      <a:pt x="163944" y="262304"/>
                      <a:pt x="129738" y="262304"/>
                    </a:cubicBezTo>
                    <a:cubicBezTo>
                      <a:pt x="107706" y="262304"/>
                      <a:pt x="85482" y="256699"/>
                      <a:pt x="65383" y="245487"/>
                    </a:cubicBezTo>
                    <a:cubicBezTo>
                      <a:pt x="40453" y="231183"/>
                      <a:pt x="20741" y="208761"/>
                      <a:pt x="9532" y="182086"/>
                    </a:cubicBezTo>
                    <a:cubicBezTo>
                      <a:pt x="-4189" y="148839"/>
                      <a:pt x="-2064" y="115398"/>
                      <a:pt x="9339" y="82151"/>
                    </a:cubicBezTo>
                    <a:cubicBezTo>
                      <a:pt x="9532" y="81765"/>
                      <a:pt x="9532" y="81378"/>
                      <a:pt x="9725" y="80992"/>
                    </a:cubicBezTo>
                    <a:cubicBezTo>
                      <a:pt x="20934" y="49098"/>
                      <a:pt x="50116" y="22616"/>
                      <a:pt x="80457" y="10051"/>
                    </a:cubicBezTo>
                    <a:cubicBezTo>
                      <a:pt x="96497" y="3286"/>
                      <a:pt x="113697" y="0"/>
                      <a:pt x="130704" y="0"/>
                    </a:cubicBezTo>
                    <a:cubicBezTo>
                      <a:pt x="153315" y="193"/>
                      <a:pt x="175926" y="5992"/>
                      <a:pt x="195832" y="17397"/>
                    </a:cubicBezTo>
                    <a:close/>
                  </a:path>
                </a:pathLst>
              </a:custGeom>
              <a:solidFill>
                <a:srgbClr val="E03E2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7" name="Google Shape;131;p13">
                <a:extLst>
                  <a:ext uri="{FF2B5EF4-FFF2-40B4-BE49-F238E27FC236}">
                    <a16:creationId xmlns:a16="http://schemas.microsoft.com/office/drawing/2014/main" id="{EFE2BF6A-B64D-49E7-98C6-02681A0C85A2}"/>
                  </a:ext>
                </a:extLst>
              </p:cNvPr>
              <p:cNvSpPr/>
              <p:nvPr/>
            </p:nvSpPr>
            <p:spPr>
              <a:xfrm>
                <a:off x="3144065" y="1629651"/>
                <a:ext cx="284088" cy="284340"/>
              </a:xfrm>
              <a:custGeom>
                <a:avLst/>
                <a:gdLst/>
                <a:ahLst/>
                <a:cxnLst/>
                <a:rect l="l" t="t" r="r" b="b"/>
                <a:pathLst>
                  <a:path w="284088" h="284340" extrusionOk="0">
                    <a:moveTo>
                      <a:pt x="284088" y="138401"/>
                    </a:moveTo>
                    <a:cubicBezTo>
                      <a:pt x="284088" y="215720"/>
                      <a:pt x="224951" y="282214"/>
                      <a:pt x="145909" y="284340"/>
                    </a:cubicBezTo>
                    <a:cubicBezTo>
                      <a:pt x="144750" y="284340"/>
                      <a:pt x="143590" y="284340"/>
                      <a:pt x="142431" y="284340"/>
                    </a:cubicBezTo>
                    <a:cubicBezTo>
                      <a:pt x="68027" y="284340"/>
                      <a:pt x="0" y="222292"/>
                      <a:pt x="0" y="146133"/>
                    </a:cubicBezTo>
                    <a:cubicBezTo>
                      <a:pt x="0" y="68814"/>
                      <a:pt x="59137" y="2320"/>
                      <a:pt x="138179" y="193"/>
                    </a:cubicBezTo>
                    <a:cubicBezTo>
                      <a:pt x="139339" y="0"/>
                      <a:pt x="140498" y="0"/>
                      <a:pt x="141658" y="0"/>
                    </a:cubicBezTo>
                    <a:cubicBezTo>
                      <a:pt x="215868" y="193"/>
                      <a:pt x="284088" y="62242"/>
                      <a:pt x="284088" y="138401"/>
                    </a:cubicBezTo>
                    <a:close/>
                  </a:path>
                </a:pathLst>
              </a:custGeom>
              <a:solidFill>
                <a:srgbClr val="F2D92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" name="Google Shape;132;p13">
                <a:extLst>
                  <a:ext uri="{FF2B5EF4-FFF2-40B4-BE49-F238E27FC236}">
                    <a16:creationId xmlns:a16="http://schemas.microsoft.com/office/drawing/2014/main" id="{E87440AE-1C76-4577-98A9-7C612C49C577}"/>
                  </a:ext>
                </a:extLst>
              </p:cNvPr>
              <p:cNvSpPr/>
              <p:nvPr/>
            </p:nvSpPr>
            <p:spPr>
              <a:xfrm>
                <a:off x="1089742" y="984275"/>
                <a:ext cx="7009677" cy="3763447"/>
              </a:xfrm>
              <a:custGeom>
                <a:avLst/>
                <a:gdLst/>
                <a:ahLst/>
                <a:cxnLst/>
                <a:rect l="l" t="t" r="r" b="b"/>
                <a:pathLst>
                  <a:path w="7009677" h="3763447" extrusionOk="0">
                    <a:moveTo>
                      <a:pt x="5514979" y="2722161"/>
                    </a:moveTo>
                    <a:cubicBezTo>
                      <a:pt x="5515753" y="2561724"/>
                      <a:pt x="5514400" y="2400708"/>
                      <a:pt x="5502611" y="2240465"/>
                    </a:cubicBezTo>
                    <a:cubicBezTo>
                      <a:pt x="5488116" y="2010634"/>
                      <a:pt x="5463959" y="1777324"/>
                      <a:pt x="5433618" y="1548461"/>
                    </a:cubicBezTo>
                    <a:cubicBezTo>
                      <a:pt x="5417385" y="1382998"/>
                      <a:pt x="5408302" y="1218116"/>
                      <a:pt x="5386077" y="1053233"/>
                    </a:cubicBezTo>
                    <a:cubicBezTo>
                      <a:pt x="5369263" y="945180"/>
                      <a:pt x="5366365" y="835774"/>
                      <a:pt x="5364625" y="726561"/>
                    </a:cubicBezTo>
                    <a:cubicBezTo>
                      <a:pt x="5366365" y="548534"/>
                      <a:pt x="5337376" y="406847"/>
                      <a:pt x="5140253" y="364709"/>
                    </a:cubicBezTo>
                    <a:cubicBezTo>
                      <a:pt x="5028358" y="335907"/>
                      <a:pt x="4913949" y="338034"/>
                      <a:pt x="4799734" y="345186"/>
                    </a:cubicBezTo>
                    <a:cubicBezTo>
                      <a:pt x="4678369" y="348472"/>
                      <a:pt x="4557004" y="349245"/>
                      <a:pt x="4435638" y="349052"/>
                    </a:cubicBezTo>
                    <a:cubicBezTo>
                      <a:pt x="3944958" y="339580"/>
                      <a:pt x="3455051" y="364515"/>
                      <a:pt x="2965338" y="391964"/>
                    </a:cubicBezTo>
                    <a:cubicBezTo>
                      <a:pt x="2799523" y="394670"/>
                      <a:pt x="2633902" y="402402"/>
                      <a:pt x="2468087" y="405108"/>
                    </a:cubicBezTo>
                    <a:cubicBezTo>
                      <a:pt x="2317926" y="401049"/>
                      <a:pt x="2169312" y="409940"/>
                      <a:pt x="2020310" y="429077"/>
                    </a:cubicBezTo>
                    <a:cubicBezTo>
                      <a:pt x="1980499" y="433522"/>
                      <a:pt x="1934697" y="432943"/>
                      <a:pt x="1886963" y="432169"/>
                    </a:cubicBezTo>
                    <a:cubicBezTo>
                      <a:pt x="1763085" y="430236"/>
                      <a:pt x="1627032" y="428303"/>
                      <a:pt x="1555527" y="520120"/>
                    </a:cubicBezTo>
                    <a:cubicBezTo>
                      <a:pt x="1524992" y="542156"/>
                      <a:pt x="1532143" y="589127"/>
                      <a:pt x="1527311" y="622954"/>
                    </a:cubicBezTo>
                    <a:cubicBezTo>
                      <a:pt x="1515329" y="801174"/>
                      <a:pt x="1536781" y="979200"/>
                      <a:pt x="1546057" y="1157034"/>
                    </a:cubicBezTo>
                    <a:cubicBezTo>
                      <a:pt x="1555527" y="1324236"/>
                      <a:pt x="1552241" y="1492018"/>
                      <a:pt x="1559006" y="1659413"/>
                    </a:cubicBezTo>
                    <a:cubicBezTo>
                      <a:pt x="1568475" y="1888470"/>
                      <a:pt x="1600363" y="2114435"/>
                      <a:pt x="1605001" y="2343879"/>
                    </a:cubicBezTo>
                    <a:cubicBezTo>
                      <a:pt x="1609832" y="2509534"/>
                      <a:pt x="1618335" y="2675190"/>
                      <a:pt x="1632636" y="2840266"/>
                    </a:cubicBezTo>
                    <a:cubicBezTo>
                      <a:pt x="1643072" y="2959530"/>
                      <a:pt x="1651769" y="3099284"/>
                      <a:pt x="1750717" y="3181435"/>
                    </a:cubicBezTo>
                    <a:cubicBezTo>
                      <a:pt x="1839228" y="3243870"/>
                      <a:pt x="1951511" y="3243290"/>
                      <a:pt x="2059348" y="3242711"/>
                    </a:cubicBezTo>
                    <a:cubicBezTo>
                      <a:pt x="2090076" y="3242517"/>
                      <a:pt x="2120611" y="3242324"/>
                      <a:pt x="2149986" y="3243870"/>
                    </a:cubicBezTo>
                    <a:cubicBezTo>
                      <a:pt x="2233086" y="3243484"/>
                      <a:pt x="2315994" y="3243290"/>
                      <a:pt x="2399094" y="3244450"/>
                    </a:cubicBezTo>
                    <a:cubicBezTo>
                      <a:pt x="3155503" y="3237105"/>
                      <a:pt x="3912104" y="3227440"/>
                      <a:pt x="4668320" y="3206177"/>
                    </a:cubicBezTo>
                    <a:cubicBezTo>
                      <a:pt x="4828143" y="3203278"/>
                      <a:pt x="4987580" y="3196513"/>
                      <a:pt x="5147404" y="3189554"/>
                    </a:cubicBezTo>
                    <a:cubicBezTo>
                      <a:pt x="5216010" y="3188007"/>
                      <a:pt x="5287322" y="3185688"/>
                      <a:pt x="5349938" y="3154374"/>
                    </a:cubicBezTo>
                    <a:cubicBezTo>
                      <a:pt x="5506862" y="3073962"/>
                      <a:pt x="5513820" y="2877572"/>
                      <a:pt x="5514979" y="2722161"/>
                    </a:cubicBezTo>
                    <a:close/>
                    <a:moveTo>
                      <a:pt x="7005572" y="730"/>
                    </a:moveTo>
                    <a:cubicBezTo>
                      <a:pt x="7007891" y="79595"/>
                      <a:pt x="7010789" y="148989"/>
                      <a:pt x="7009244" y="181270"/>
                    </a:cubicBezTo>
                    <a:cubicBezTo>
                      <a:pt x="7003446" y="704912"/>
                      <a:pt x="7010596" y="1228747"/>
                      <a:pt x="7002673" y="1752196"/>
                    </a:cubicBezTo>
                    <a:cubicBezTo>
                      <a:pt x="6984120" y="2255349"/>
                      <a:pt x="6968466" y="2758308"/>
                      <a:pt x="6973877" y="3261847"/>
                    </a:cubicBezTo>
                    <a:cubicBezTo>
                      <a:pt x="6975230" y="3380531"/>
                      <a:pt x="6974457" y="3490324"/>
                      <a:pt x="6963055" y="3610555"/>
                    </a:cubicBezTo>
                    <a:cubicBezTo>
                      <a:pt x="6962862" y="3623699"/>
                      <a:pt x="6960542" y="3639163"/>
                      <a:pt x="6958031" y="3655013"/>
                    </a:cubicBezTo>
                    <a:cubicBezTo>
                      <a:pt x="6778687" y="3650761"/>
                      <a:pt x="6600311" y="3668737"/>
                      <a:pt x="6421742" y="3680335"/>
                    </a:cubicBezTo>
                    <a:cubicBezTo>
                      <a:pt x="5974158" y="3687294"/>
                      <a:pt x="5526575" y="3687294"/>
                      <a:pt x="5078991" y="3687101"/>
                    </a:cubicBezTo>
                    <a:cubicBezTo>
                      <a:pt x="4646868" y="3686907"/>
                      <a:pt x="4214745" y="3686714"/>
                      <a:pt x="3782815" y="3693093"/>
                    </a:cubicBezTo>
                    <a:cubicBezTo>
                      <a:pt x="3225462" y="3704304"/>
                      <a:pt x="2668301" y="3756301"/>
                      <a:pt x="2109982" y="3757461"/>
                    </a:cubicBezTo>
                    <a:cubicBezTo>
                      <a:pt x="1891021" y="3758620"/>
                      <a:pt x="1672254" y="3756881"/>
                      <a:pt x="1453294" y="3755141"/>
                    </a:cubicBezTo>
                    <a:cubicBezTo>
                      <a:pt x="1246509" y="3753402"/>
                      <a:pt x="1039917" y="3751662"/>
                      <a:pt x="833325" y="3752628"/>
                    </a:cubicBezTo>
                    <a:cubicBezTo>
                      <a:pt x="772642" y="3750309"/>
                      <a:pt x="711186" y="3753982"/>
                      <a:pt x="649537" y="3757654"/>
                    </a:cubicBezTo>
                    <a:cubicBezTo>
                      <a:pt x="540540" y="3764226"/>
                      <a:pt x="431350" y="3770798"/>
                      <a:pt x="326411" y="3743543"/>
                    </a:cubicBezTo>
                    <a:cubicBezTo>
                      <a:pt x="309405" y="3712036"/>
                      <a:pt x="313077" y="3663518"/>
                      <a:pt x="306313" y="3620413"/>
                    </a:cubicBezTo>
                    <a:cubicBezTo>
                      <a:pt x="310564" y="3591612"/>
                      <a:pt x="303221" y="3559911"/>
                      <a:pt x="303800" y="3531303"/>
                    </a:cubicBezTo>
                    <a:cubicBezTo>
                      <a:pt x="299742" y="3447412"/>
                      <a:pt x="291239" y="3363521"/>
                      <a:pt x="285248" y="3279824"/>
                    </a:cubicBezTo>
                    <a:cubicBezTo>
                      <a:pt x="271333" y="3003602"/>
                      <a:pt x="242538" y="2728733"/>
                      <a:pt x="224565" y="2452705"/>
                    </a:cubicBezTo>
                    <a:cubicBezTo>
                      <a:pt x="190938" y="1950712"/>
                      <a:pt x="129869" y="1448139"/>
                      <a:pt x="86966" y="946727"/>
                    </a:cubicBezTo>
                    <a:cubicBezTo>
                      <a:pt x="64934" y="722308"/>
                      <a:pt x="42517" y="507362"/>
                      <a:pt x="26283" y="280624"/>
                    </a:cubicBezTo>
                    <a:cubicBezTo>
                      <a:pt x="20872" y="226501"/>
                      <a:pt x="10629" y="173344"/>
                      <a:pt x="0" y="120381"/>
                    </a:cubicBezTo>
                    <a:cubicBezTo>
                      <a:pt x="71505" y="121154"/>
                      <a:pt x="143010" y="124634"/>
                      <a:pt x="214515" y="125213"/>
                    </a:cubicBezTo>
                    <a:cubicBezTo>
                      <a:pt x="670989" y="100278"/>
                      <a:pt x="1128042" y="114969"/>
                      <a:pt x="1585095" y="106850"/>
                    </a:cubicBezTo>
                    <a:cubicBezTo>
                      <a:pt x="1895273" y="94286"/>
                      <a:pt x="2205644" y="101051"/>
                      <a:pt x="2516015" y="92546"/>
                    </a:cubicBezTo>
                    <a:cubicBezTo>
                      <a:pt x="2978286" y="71863"/>
                      <a:pt x="3440943" y="76503"/>
                      <a:pt x="3903215" y="62005"/>
                    </a:cubicBezTo>
                    <a:cubicBezTo>
                      <a:pt x="4136476" y="56206"/>
                      <a:pt x="4369544" y="49441"/>
                      <a:pt x="4602805" y="47701"/>
                    </a:cubicBezTo>
                    <a:cubicBezTo>
                      <a:pt x="4830076" y="48861"/>
                      <a:pt x="5056960" y="63552"/>
                      <a:pt x="5284424" y="56400"/>
                    </a:cubicBezTo>
                    <a:cubicBezTo>
                      <a:pt x="5640403" y="56013"/>
                      <a:pt x="5994644" y="15421"/>
                      <a:pt x="6349850" y="3630"/>
                    </a:cubicBezTo>
                    <a:cubicBezTo>
                      <a:pt x="6556055" y="2276"/>
                      <a:pt x="6762068" y="4983"/>
                      <a:pt x="6968080" y="1310"/>
                    </a:cubicBezTo>
                    <a:cubicBezTo>
                      <a:pt x="6978902" y="-430"/>
                      <a:pt x="6991657" y="-236"/>
                      <a:pt x="7005572" y="730"/>
                    </a:cubicBezTo>
                    <a:close/>
                  </a:path>
                </a:pathLst>
              </a:custGeom>
              <a:solidFill>
                <a:srgbClr val="F2D92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9" name="Google Shape;133;p13">
                <a:extLst>
                  <a:ext uri="{FF2B5EF4-FFF2-40B4-BE49-F238E27FC236}">
                    <a16:creationId xmlns:a16="http://schemas.microsoft.com/office/drawing/2014/main" id="{911B881C-1420-42BF-88FA-48FF4CD49CB9}"/>
                  </a:ext>
                </a:extLst>
              </p:cNvPr>
              <p:cNvSpPr/>
              <p:nvPr/>
            </p:nvSpPr>
            <p:spPr>
              <a:xfrm>
                <a:off x="3520083" y="1603363"/>
                <a:ext cx="247832" cy="267329"/>
              </a:xfrm>
              <a:custGeom>
                <a:avLst/>
                <a:gdLst/>
                <a:ahLst/>
                <a:cxnLst/>
                <a:rect l="l" t="t" r="r" b="b"/>
                <a:pathLst>
                  <a:path w="247832" h="267329" extrusionOk="0">
                    <a:moveTo>
                      <a:pt x="247816" y="116945"/>
                    </a:moveTo>
                    <a:cubicBezTo>
                      <a:pt x="248010" y="130476"/>
                      <a:pt x="246463" y="143620"/>
                      <a:pt x="243565" y="155991"/>
                    </a:cubicBezTo>
                    <a:cubicBezTo>
                      <a:pt x="243178" y="160823"/>
                      <a:pt x="242212" y="165462"/>
                      <a:pt x="241052" y="170101"/>
                    </a:cubicBezTo>
                    <a:cubicBezTo>
                      <a:pt x="236607" y="186338"/>
                      <a:pt x="230810" y="200449"/>
                      <a:pt x="221727" y="214753"/>
                    </a:cubicBezTo>
                    <a:cubicBezTo>
                      <a:pt x="213223" y="227897"/>
                      <a:pt x="200082" y="238915"/>
                      <a:pt x="187133" y="247034"/>
                    </a:cubicBezTo>
                    <a:cubicBezTo>
                      <a:pt x="173026" y="255732"/>
                      <a:pt x="157372" y="261918"/>
                      <a:pt x="140945" y="263851"/>
                    </a:cubicBezTo>
                    <a:cubicBezTo>
                      <a:pt x="131475" y="266170"/>
                      <a:pt x="121619" y="267330"/>
                      <a:pt x="111956" y="267330"/>
                    </a:cubicBezTo>
                    <a:cubicBezTo>
                      <a:pt x="86640" y="267330"/>
                      <a:pt x="61516" y="259405"/>
                      <a:pt x="40838" y="241815"/>
                    </a:cubicBezTo>
                    <a:cubicBezTo>
                      <a:pt x="14362" y="219392"/>
                      <a:pt x="1413" y="187692"/>
                      <a:pt x="640" y="153865"/>
                    </a:cubicBezTo>
                    <a:cubicBezTo>
                      <a:pt x="-133" y="144586"/>
                      <a:pt x="-133" y="135308"/>
                      <a:pt x="254" y="126610"/>
                    </a:cubicBezTo>
                    <a:cubicBezTo>
                      <a:pt x="640" y="113079"/>
                      <a:pt x="3733" y="98775"/>
                      <a:pt x="8951" y="86211"/>
                    </a:cubicBezTo>
                    <a:cubicBezTo>
                      <a:pt x="20546" y="58762"/>
                      <a:pt x="37939" y="34793"/>
                      <a:pt x="63449" y="18750"/>
                    </a:cubicBezTo>
                    <a:cubicBezTo>
                      <a:pt x="82775" y="6379"/>
                      <a:pt x="105965" y="0"/>
                      <a:pt x="128963" y="0"/>
                    </a:cubicBezTo>
                    <a:cubicBezTo>
                      <a:pt x="151961" y="0"/>
                      <a:pt x="174958" y="6572"/>
                      <a:pt x="193704" y="19910"/>
                    </a:cubicBezTo>
                    <a:cubicBezTo>
                      <a:pt x="224239" y="41945"/>
                      <a:pt x="247430" y="77899"/>
                      <a:pt x="247816" y="116945"/>
                    </a:cubicBezTo>
                    <a:close/>
                  </a:path>
                </a:pathLst>
              </a:custGeom>
              <a:solidFill>
                <a:srgbClr val="9BC53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0" name="Google Shape;136;p13">
                <a:extLst>
                  <a:ext uri="{FF2B5EF4-FFF2-40B4-BE49-F238E27FC236}">
                    <a16:creationId xmlns:a16="http://schemas.microsoft.com/office/drawing/2014/main" id="{16D0B50E-AAF8-462B-8FAF-F12DA4C3E77F}"/>
                  </a:ext>
                </a:extLst>
              </p:cNvPr>
              <p:cNvSpPr/>
              <p:nvPr/>
            </p:nvSpPr>
            <p:spPr>
              <a:xfrm>
                <a:off x="2722378" y="1987636"/>
                <a:ext cx="3772379" cy="2130714"/>
              </a:xfrm>
              <a:custGeom>
                <a:avLst/>
                <a:gdLst/>
                <a:ahLst/>
                <a:cxnLst/>
                <a:rect l="l" t="t" r="r" b="b"/>
                <a:pathLst>
                  <a:path w="3772379" h="2130714" extrusionOk="0">
                    <a:moveTo>
                      <a:pt x="3772379" y="1582331"/>
                    </a:moveTo>
                    <a:cubicBezTo>
                      <a:pt x="3760977" y="1732716"/>
                      <a:pt x="3817988" y="2019762"/>
                      <a:pt x="3624731" y="2066540"/>
                    </a:cubicBezTo>
                    <a:cubicBezTo>
                      <a:pt x="3282086" y="2097081"/>
                      <a:pt x="2936542" y="2086450"/>
                      <a:pt x="2592931" y="2103847"/>
                    </a:cubicBezTo>
                    <a:cubicBezTo>
                      <a:pt x="2001758" y="2118924"/>
                      <a:pt x="1410584" y="2119890"/>
                      <a:pt x="819410" y="2130715"/>
                    </a:cubicBezTo>
                    <a:cubicBezTo>
                      <a:pt x="764332" y="2129555"/>
                      <a:pt x="713505" y="2129168"/>
                      <a:pt x="666930" y="2129168"/>
                    </a:cubicBezTo>
                    <a:cubicBezTo>
                      <a:pt x="623447" y="2129168"/>
                      <a:pt x="583637" y="2129555"/>
                      <a:pt x="546918" y="2129942"/>
                    </a:cubicBezTo>
                    <a:cubicBezTo>
                      <a:pt x="79815" y="2134194"/>
                      <a:pt x="127356" y="2138640"/>
                      <a:pt x="85420" y="1460553"/>
                    </a:cubicBezTo>
                    <a:cubicBezTo>
                      <a:pt x="81748" y="1138520"/>
                      <a:pt x="31694" y="821513"/>
                      <a:pt x="24930" y="499480"/>
                    </a:cubicBezTo>
                    <a:cubicBezTo>
                      <a:pt x="24350" y="348515"/>
                      <a:pt x="13141" y="199289"/>
                      <a:pt x="0" y="50064"/>
                    </a:cubicBezTo>
                    <a:cubicBezTo>
                      <a:pt x="68220" y="52577"/>
                      <a:pt x="137019" y="52190"/>
                      <a:pt x="205819" y="51610"/>
                    </a:cubicBezTo>
                    <a:cubicBezTo>
                      <a:pt x="254713" y="51224"/>
                      <a:pt x="303607" y="51030"/>
                      <a:pt x="352501" y="51804"/>
                    </a:cubicBezTo>
                    <a:cubicBezTo>
                      <a:pt x="1126109" y="48904"/>
                      <a:pt x="1898945" y="5412"/>
                      <a:pt x="2672746" y="9085"/>
                    </a:cubicBezTo>
                    <a:cubicBezTo>
                      <a:pt x="2961473" y="10825"/>
                      <a:pt x="3250971" y="18750"/>
                      <a:pt x="3539698" y="4059"/>
                    </a:cubicBezTo>
                    <a:cubicBezTo>
                      <a:pt x="3571392" y="967"/>
                      <a:pt x="3603666" y="1546"/>
                      <a:pt x="3635554" y="0"/>
                    </a:cubicBezTo>
                    <a:cubicBezTo>
                      <a:pt x="3637873" y="22616"/>
                      <a:pt x="3640965" y="45038"/>
                      <a:pt x="3644637" y="67461"/>
                    </a:cubicBezTo>
                    <a:cubicBezTo>
                      <a:pt x="3659904" y="192137"/>
                      <a:pt x="3673238" y="315654"/>
                      <a:pt x="3680776" y="441298"/>
                    </a:cubicBezTo>
                    <a:cubicBezTo>
                      <a:pt x="3703000" y="671321"/>
                      <a:pt x="3735274" y="908690"/>
                      <a:pt x="3754020" y="1140260"/>
                    </a:cubicBezTo>
                    <a:cubicBezTo>
                      <a:pt x="3764649" y="1286973"/>
                      <a:pt x="3769674" y="1434845"/>
                      <a:pt x="3772379" y="15823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94" name="Google Shape;194;p13"/>
          <p:cNvSpPr txBox="1"/>
          <p:nvPr/>
        </p:nvSpPr>
        <p:spPr>
          <a:xfrm>
            <a:off x="9907165" y="2665146"/>
            <a:ext cx="9937800" cy="4970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300" dirty="0">
                <a:solidFill>
                  <a:srgbClr val="883DF8"/>
                </a:solidFill>
                <a:latin typeface="Luckiest Guy"/>
                <a:ea typeface="Luckiest Guy"/>
                <a:cs typeface="Luckiest Guy"/>
                <a:sym typeface="Luckiest Guy"/>
              </a:rPr>
              <a:t>KBH</a:t>
            </a:r>
            <a:endParaRPr sz="13000" dirty="0">
              <a:solidFill>
                <a:srgbClr val="883DF8"/>
              </a:solidFill>
              <a:latin typeface="Luckiest Guy"/>
              <a:ea typeface="Luckiest Guy"/>
              <a:cs typeface="Luckiest Guy"/>
              <a:sym typeface="Luckiest Guy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1FB0A0-68F3-495A-8A45-B0F32DF853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01650">
            <a:off x="3271842" y="2080024"/>
            <a:ext cx="3482292" cy="2611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D8EFE06-5FB3-4277-8BC5-49421A5D6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784" y="-870507"/>
            <a:ext cx="11708496" cy="1170849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44" name="Google Shape;544;p21"/>
          <p:cNvSpPr/>
          <p:nvPr/>
        </p:nvSpPr>
        <p:spPr>
          <a:xfrm>
            <a:off x="15132718" y="-236088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p21"/>
          <p:cNvSpPr/>
          <p:nvPr/>
        </p:nvSpPr>
        <p:spPr>
          <a:xfrm>
            <a:off x="15132718" y="-236088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p21"/>
          <p:cNvSpPr/>
          <p:nvPr/>
        </p:nvSpPr>
        <p:spPr>
          <a:xfrm>
            <a:off x="15190570" y="-2315134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7" name="Google Shape;547;p21"/>
          <p:cNvSpPr/>
          <p:nvPr/>
        </p:nvSpPr>
        <p:spPr>
          <a:xfrm rot="-1950042">
            <a:off x="-2654232" y="7717401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p21"/>
          <p:cNvSpPr/>
          <p:nvPr/>
        </p:nvSpPr>
        <p:spPr>
          <a:xfrm rot="-1950042">
            <a:off x="-2654232" y="7717401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9" name="Google Shape;549;p21"/>
          <p:cNvSpPr/>
          <p:nvPr/>
        </p:nvSpPr>
        <p:spPr>
          <a:xfrm rot="-1950042">
            <a:off x="-2599682" y="7764257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p21"/>
          <p:cNvSpPr/>
          <p:nvPr/>
        </p:nvSpPr>
        <p:spPr>
          <a:xfrm>
            <a:off x="16363831" y="8001125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3264014" y="2623971"/>
                </a:moveTo>
                <a:cubicBezTo>
                  <a:pt x="3252808" y="2510155"/>
                  <a:pt x="3206669" y="2405709"/>
                  <a:pt x="3157746" y="2303751"/>
                </a:cubicBezTo>
                <a:cubicBezTo>
                  <a:pt x="3094029" y="2145653"/>
                  <a:pt x="3038002" y="1985287"/>
                  <a:pt x="3013467" y="1815625"/>
                </a:cubicBezTo>
                <a:cubicBezTo>
                  <a:pt x="2988713" y="1645232"/>
                  <a:pt x="2997867" y="1474106"/>
                  <a:pt x="3047083" y="1308177"/>
                </a:cubicBezTo>
                <a:cubicBezTo>
                  <a:pt x="3090733" y="1153154"/>
                  <a:pt x="3146320" y="998936"/>
                  <a:pt x="3141340" y="835496"/>
                </a:cubicBezTo>
                <a:cubicBezTo>
                  <a:pt x="3141340" y="762595"/>
                  <a:pt x="3114535" y="692037"/>
                  <a:pt x="3081505" y="627993"/>
                </a:cubicBezTo>
                <a:cubicBezTo>
                  <a:pt x="3047742" y="565852"/>
                  <a:pt x="3000138" y="511836"/>
                  <a:pt x="2948725" y="463674"/>
                </a:cubicBezTo>
                <a:cubicBezTo>
                  <a:pt x="2903171" y="422028"/>
                  <a:pt x="2854614" y="381113"/>
                  <a:pt x="2824733" y="326071"/>
                </a:cubicBezTo>
                <a:cubicBezTo>
                  <a:pt x="2773613" y="198276"/>
                  <a:pt x="2770025" y="173976"/>
                  <a:pt x="2648963" y="95513"/>
                </a:cubicBezTo>
                <a:cubicBezTo>
                  <a:pt x="2630360" y="81167"/>
                  <a:pt x="2606997" y="64113"/>
                  <a:pt x="2585319" y="53427"/>
                </a:cubicBezTo>
                <a:cubicBezTo>
                  <a:pt x="2577629" y="49035"/>
                  <a:pt x="2570012" y="44131"/>
                  <a:pt x="2561370" y="41789"/>
                </a:cubicBezTo>
                <a:cubicBezTo>
                  <a:pt x="2550092" y="38569"/>
                  <a:pt x="2538007" y="46034"/>
                  <a:pt x="2535664" y="57452"/>
                </a:cubicBezTo>
                <a:cubicBezTo>
                  <a:pt x="2298373" y="-7397"/>
                  <a:pt x="2036987" y="-30745"/>
                  <a:pt x="1803139" y="59209"/>
                </a:cubicBezTo>
                <a:cubicBezTo>
                  <a:pt x="1688302" y="104662"/>
                  <a:pt x="1587966" y="181295"/>
                  <a:pt x="1498543" y="265394"/>
                </a:cubicBezTo>
                <a:cubicBezTo>
                  <a:pt x="1388393" y="378478"/>
                  <a:pt x="1307758" y="519740"/>
                  <a:pt x="1256492" y="668542"/>
                </a:cubicBezTo>
                <a:cubicBezTo>
                  <a:pt x="1220385" y="775331"/>
                  <a:pt x="1260080" y="865871"/>
                  <a:pt x="1162820" y="948360"/>
                </a:cubicBezTo>
                <a:cubicBezTo>
                  <a:pt x="1088338" y="1007719"/>
                  <a:pt x="1001697" y="1043218"/>
                  <a:pt x="916522" y="1086036"/>
                </a:cubicBezTo>
                <a:cubicBezTo>
                  <a:pt x="828636" y="1125780"/>
                  <a:pt x="743314" y="1169696"/>
                  <a:pt x="656967" y="1212806"/>
                </a:cubicBezTo>
                <a:cubicBezTo>
                  <a:pt x="552676" y="1265725"/>
                  <a:pt x="449557" y="1323182"/>
                  <a:pt x="357277" y="1395423"/>
                </a:cubicBezTo>
                <a:cubicBezTo>
                  <a:pt x="274812" y="1463639"/>
                  <a:pt x="200988" y="1543127"/>
                  <a:pt x="137051" y="1628836"/>
                </a:cubicBezTo>
                <a:cubicBezTo>
                  <a:pt x="29025" y="1779761"/>
                  <a:pt x="-8253" y="1972332"/>
                  <a:pt x="1488" y="2155315"/>
                </a:cubicBezTo>
                <a:cubicBezTo>
                  <a:pt x="12327" y="2280914"/>
                  <a:pt x="48580" y="2408124"/>
                  <a:pt x="118376" y="2513961"/>
                </a:cubicBezTo>
                <a:cubicBezTo>
                  <a:pt x="213585" y="2658371"/>
                  <a:pt x="356106" y="2760622"/>
                  <a:pt x="513054" y="2829204"/>
                </a:cubicBezTo>
                <a:cubicBezTo>
                  <a:pt x="655648" y="2889955"/>
                  <a:pt x="811718" y="2911620"/>
                  <a:pt x="965151" y="2925526"/>
                </a:cubicBezTo>
                <a:cubicBezTo>
                  <a:pt x="1095954" y="2937237"/>
                  <a:pt x="1229027" y="2933651"/>
                  <a:pt x="1357047" y="2966441"/>
                </a:cubicBezTo>
                <a:cubicBezTo>
                  <a:pt x="1454380" y="2995426"/>
                  <a:pt x="1556620" y="3025801"/>
                  <a:pt x="1634911" y="3093358"/>
                </a:cubicBezTo>
                <a:cubicBezTo>
                  <a:pt x="1739349" y="3189388"/>
                  <a:pt x="1808632" y="3315792"/>
                  <a:pt x="1900765" y="3422508"/>
                </a:cubicBezTo>
                <a:cubicBezTo>
                  <a:pt x="2039917" y="3573286"/>
                  <a:pt x="2243298" y="3660239"/>
                  <a:pt x="2448291" y="3658995"/>
                </a:cubicBezTo>
                <a:cubicBezTo>
                  <a:pt x="2527461" y="3663240"/>
                  <a:pt x="2605606" y="3648236"/>
                  <a:pt x="2681480" y="3626790"/>
                </a:cubicBezTo>
                <a:cubicBezTo>
                  <a:pt x="2731648" y="3613249"/>
                  <a:pt x="2782402" y="3599050"/>
                  <a:pt x="2828322" y="3574164"/>
                </a:cubicBezTo>
                <a:cubicBezTo>
                  <a:pt x="2916866" y="3524978"/>
                  <a:pt x="2982707" y="3445710"/>
                  <a:pt x="3050013" y="3371858"/>
                </a:cubicBezTo>
                <a:cubicBezTo>
                  <a:pt x="3107358" y="3306497"/>
                  <a:pt x="3164557" y="3239452"/>
                  <a:pt x="3200590" y="3159525"/>
                </a:cubicBezTo>
                <a:cubicBezTo>
                  <a:pt x="3277856" y="2993450"/>
                  <a:pt x="3289720" y="2803440"/>
                  <a:pt x="3264014" y="2623971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21"/>
          <p:cNvSpPr/>
          <p:nvPr/>
        </p:nvSpPr>
        <p:spPr>
          <a:xfrm>
            <a:off x="16363831" y="8001125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2448291" y="3658995"/>
                </a:moveTo>
                <a:cubicBezTo>
                  <a:pt x="2243298" y="3660239"/>
                  <a:pt x="2039917" y="3573286"/>
                  <a:pt x="1900765" y="3422508"/>
                </a:cubicBezTo>
                <a:cubicBezTo>
                  <a:pt x="1808632" y="3315792"/>
                  <a:pt x="1739349" y="3189388"/>
                  <a:pt x="1634911" y="3093358"/>
                </a:cubicBezTo>
                <a:cubicBezTo>
                  <a:pt x="1556620" y="3025801"/>
                  <a:pt x="1454380" y="2995426"/>
                  <a:pt x="1357047" y="2966441"/>
                </a:cubicBezTo>
                <a:cubicBezTo>
                  <a:pt x="1229027" y="2933651"/>
                  <a:pt x="1095954" y="2937237"/>
                  <a:pt x="965151" y="2925526"/>
                </a:cubicBezTo>
                <a:cubicBezTo>
                  <a:pt x="811718" y="2911620"/>
                  <a:pt x="655648" y="2889955"/>
                  <a:pt x="513054" y="2829204"/>
                </a:cubicBezTo>
                <a:cubicBezTo>
                  <a:pt x="356106" y="2760622"/>
                  <a:pt x="213585" y="2658371"/>
                  <a:pt x="118376" y="2513961"/>
                </a:cubicBezTo>
                <a:cubicBezTo>
                  <a:pt x="48580" y="2408124"/>
                  <a:pt x="12327" y="2280914"/>
                  <a:pt x="1488" y="2155315"/>
                </a:cubicBezTo>
                <a:cubicBezTo>
                  <a:pt x="-8253" y="1972332"/>
                  <a:pt x="29025" y="1779761"/>
                  <a:pt x="137051" y="1628836"/>
                </a:cubicBezTo>
                <a:cubicBezTo>
                  <a:pt x="200988" y="1543127"/>
                  <a:pt x="274812" y="1463639"/>
                  <a:pt x="357277" y="1395423"/>
                </a:cubicBezTo>
                <a:cubicBezTo>
                  <a:pt x="449557" y="1323182"/>
                  <a:pt x="552676" y="1265725"/>
                  <a:pt x="656967" y="1212806"/>
                </a:cubicBezTo>
                <a:cubicBezTo>
                  <a:pt x="743314" y="1169696"/>
                  <a:pt x="828636" y="1125780"/>
                  <a:pt x="916522" y="1086036"/>
                </a:cubicBezTo>
                <a:cubicBezTo>
                  <a:pt x="1001697" y="1043218"/>
                  <a:pt x="1088338" y="1007719"/>
                  <a:pt x="1162820" y="948360"/>
                </a:cubicBezTo>
                <a:cubicBezTo>
                  <a:pt x="1260080" y="865871"/>
                  <a:pt x="1220385" y="775331"/>
                  <a:pt x="1256492" y="668542"/>
                </a:cubicBezTo>
                <a:cubicBezTo>
                  <a:pt x="1307758" y="519740"/>
                  <a:pt x="1388393" y="378478"/>
                  <a:pt x="1498543" y="265394"/>
                </a:cubicBezTo>
                <a:cubicBezTo>
                  <a:pt x="1587966" y="181295"/>
                  <a:pt x="1688302" y="104662"/>
                  <a:pt x="1803139" y="59209"/>
                </a:cubicBezTo>
                <a:cubicBezTo>
                  <a:pt x="2036987" y="-30745"/>
                  <a:pt x="2298373" y="-7397"/>
                  <a:pt x="2535664" y="57452"/>
                </a:cubicBezTo>
                <a:cubicBezTo>
                  <a:pt x="2538007" y="46034"/>
                  <a:pt x="2550092" y="38569"/>
                  <a:pt x="2561370" y="41789"/>
                </a:cubicBezTo>
                <a:cubicBezTo>
                  <a:pt x="2570012" y="44131"/>
                  <a:pt x="2577629" y="49035"/>
                  <a:pt x="2585319" y="53427"/>
                </a:cubicBezTo>
                <a:cubicBezTo>
                  <a:pt x="2606997" y="64113"/>
                  <a:pt x="2630360" y="81167"/>
                  <a:pt x="2648963" y="95513"/>
                </a:cubicBezTo>
                <a:cubicBezTo>
                  <a:pt x="2770025" y="173976"/>
                  <a:pt x="2773613" y="198276"/>
                  <a:pt x="2824733" y="326071"/>
                </a:cubicBezTo>
                <a:cubicBezTo>
                  <a:pt x="2854614" y="381113"/>
                  <a:pt x="2903171" y="422028"/>
                  <a:pt x="2948725" y="463674"/>
                </a:cubicBezTo>
                <a:cubicBezTo>
                  <a:pt x="3000138" y="511836"/>
                  <a:pt x="3047742" y="565852"/>
                  <a:pt x="3081505" y="627993"/>
                </a:cubicBezTo>
                <a:cubicBezTo>
                  <a:pt x="3114535" y="692037"/>
                  <a:pt x="3141340" y="762595"/>
                  <a:pt x="3141340" y="835496"/>
                </a:cubicBezTo>
                <a:cubicBezTo>
                  <a:pt x="3146320" y="998936"/>
                  <a:pt x="3090733" y="1153154"/>
                  <a:pt x="3047083" y="1308177"/>
                </a:cubicBezTo>
                <a:cubicBezTo>
                  <a:pt x="2997867" y="1474106"/>
                  <a:pt x="2988713" y="1645232"/>
                  <a:pt x="3013467" y="1815625"/>
                </a:cubicBezTo>
                <a:cubicBezTo>
                  <a:pt x="3038002" y="1985287"/>
                  <a:pt x="3094029" y="2145653"/>
                  <a:pt x="3157746" y="2303751"/>
                </a:cubicBezTo>
                <a:cubicBezTo>
                  <a:pt x="3206669" y="2405709"/>
                  <a:pt x="3252808" y="2510155"/>
                  <a:pt x="3264014" y="2623971"/>
                </a:cubicBezTo>
                <a:cubicBezTo>
                  <a:pt x="3289720" y="2803440"/>
                  <a:pt x="3277856" y="2993450"/>
                  <a:pt x="3200590" y="3159525"/>
                </a:cubicBezTo>
                <a:cubicBezTo>
                  <a:pt x="3164557" y="3239452"/>
                  <a:pt x="3107358" y="3306497"/>
                  <a:pt x="3050013" y="3371858"/>
                </a:cubicBezTo>
                <a:cubicBezTo>
                  <a:pt x="2982707" y="3445710"/>
                  <a:pt x="2916866" y="3524978"/>
                  <a:pt x="2828322" y="3574164"/>
                </a:cubicBezTo>
                <a:cubicBezTo>
                  <a:pt x="2782402" y="3599050"/>
                  <a:pt x="2731648" y="3613249"/>
                  <a:pt x="2681480" y="3626790"/>
                </a:cubicBezTo>
                <a:cubicBezTo>
                  <a:pt x="2605606" y="3648236"/>
                  <a:pt x="2527461" y="3663240"/>
                  <a:pt x="2448291" y="3658995"/>
                </a:cubicBezTo>
                <a:close/>
                <a:moveTo>
                  <a:pt x="2418923" y="3616397"/>
                </a:moveTo>
                <a:cubicBezTo>
                  <a:pt x="2505270" y="3623204"/>
                  <a:pt x="2591031" y="3610468"/>
                  <a:pt x="2673790" y="3585802"/>
                </a:cubicBezTo>
                <a:cubicBezTo>
                  <a:pt x="2790971" y="3559086"/>
                  <a:pt x="2868603" y="3510267"/>
                  <a:pt x="2948652" y="3420971"/>
                </a:cubicBezTo>
                <a:cubicBezTo>
                  <a:pt x="3113656" y="3248381"/>
                  <a:pt x="3205863" y="3130541"/>
                  <a:pt x="3230471" y="2884612"/>
                </a:cubicBezTo>
                <a:cubicBezTo>
                  <a:pt x="3241969" y="2750961"/>
                  <a:pt x="3230471" y="2613358"/>
                  <a:pt x="3190996" y="2484977"/>
                </a:cubicBezTo>
                <a:cubicBezTo>
                  <a:pt x="3165729" y="2411710"/>
                  <a:pt x="3127279" y="2344007"/>
                  <a:pt x="3099375" y="2271838"/>
                </a:cubicBezTo>
                <a:cubicBezTo>
                  <a:pt x="3072497" y="2200768"/>
                  <a:pt x="3049134" y="2128233"/>
                  <a:pt x="3025039" y="2056138"/>
                </a:cubicBezTo>
                <a:cubicBezTo>
                  <a:pt x="2963006" y="1851124"/>
                  <a:pt x="2937227" y="1629568"/>
                  <a:pt x="2978386" y="1417967"/>
                </a:cubicBezTo>
                <a:cubicBezTo>
                  <a:pt x="3006290" y="1266603"/>
                  <a:pt x="3068689" y="1123438"/>
                  <a:pt x="3091099" y="971049"/>
                </a:cubicBezTo>
                <a:cubicBezTo>
                  <a:pt x="3098276" y="913080"/>
                  <a:pt x="3102378" y="858991"/>
                  <a:pt x="3097764" y="801900"/>
                </a:cubicBezTo>
                <a:cubicBezTo>
                  <a:pt x="3079015" y="669128"/>
                  <a:pt x="2995084" y="556776"/>
                  <a:pt x="2895554" y="471213"/>
                </a:cubicBezTo>
                <a:cubicBezTo>
                  <a:pt x="2858642" y="439594"/>
                  <a:pt x="2825099" y="403436"/>
                  <a:pt x="2797928" y="363034"/>
                </a:cubicBezTo>
                <a:cubicBezTo>
                  <a:pt x="2770025" y="318020"/>
                  <a:pt x="2760797" y="264003"/>
                  <a:pt x="2732234" y="219282"/>
                </a:cubicBezTo>
                <a:cubicBezTo>
                  <a:pt x="2708358" y="183564"/>
                  <a:pt x="2668151" y="160582"/>
                  <a:pt x="2634608" y="135769"/>
                </a:cubicBezTo>
                <a:cubicBezTo>
                  <a:pt x="2612856" y="120984"/>
                  <a:pt x="2592130" y="102759"/>
                  <a:pt x="2567888" y="91707"/>
                </a:cubicBezTo>
                <a:cubicBezTo>
                  <a:pt x="2422951" y="48230"/>
                  <a:pt x="2270689" y="30151"/>
                  <a:pt x="2119673" y="32786"/>
                </a:cubicBezTo>
                <a:cubicBezTo>
                  <a:pt x="2001613" y="35934"/>
                  <a:pt x="1884140" y="60014"/>
                  <a:pt x="1776700" y="109639"/>
                </a:cubicBezTo>
                <a:cubicBezTo>
                  <a:pt x="1623779" y="189127"/>
                  <a:pt x="1487777" y="306529"/>
                  <a:pt x="1399965" y="455916"/>
                </a:cubicBezTo>
                <a:cubicBezTo>
                  <a:pt x="1356827" y="530719"/>
                  <a:pt x="1315228" y="608158"/>
                  <a:pt x="1291719" y="691598"/>
                </a:cubicBezTo>
                <a:cubicBezTo>
                  <a:pt x="1277877" y="737124"/>
                  <a:pt x="1276705" y="785212"/>
                  <a:pt x="1272457" y="831397"/>
                </a:cubicBezTo>
                <a:cubicBezTo>
                  <a:pt x="1261472" y="929110"/>
                  <a:pt x="1181203" y="997253"/>
                  <a:pt x="1098737" y="1039778"/>
                </a:cubicBezTo>
                <a:cubicBezTo>
                  <a:pt x="896894" y="1148616"/>
                  <a:pt x="681648" y="1232569"/>
                  <a:pt x="487348" y="1355314"/>
                </a:cubicBezTo>
                <a:cubicBezTo>
                  <a:pt x="403124" y="1405451"/>
                  <a:pt x="328934" y="1469861"/>
                  <a:pt x="263167" y="1542249"/>
                </a:cubicBezTo>
                <a:cubicBezTo>
                  <a:pt x="199230" y="1610904"/>
                  <a:pt x="139102" y="1685342"/>
                  <a:pt x="103801" y="1773100"/>
                </a:cubicBezTo>
                <a:cubicBezTo>
                  <a:pt x="11741" y="1997364"/>
                  <a:pt x="18552" y="2267300"/>
                  <a:pt x="143789" y="2477511"/>
                </a:cubicBezTo>
                <a:cubicBezTo>
                  <a:pt x="243612" y="2633705"/>
                  <a:pt x="395068" y="2738006"/>
                  <a:pt x="565053" y="2805856"/>
                </a:cubicBezTo>
                <a:cubicBezTo>
                  <a:pt x="716216" y="2859945"/>
                  <a:pt x="879903" y="2878829"/>
                  <a:pt x="1038975" y="2889296"/>
                </a:cubicBezTo>
                <a:cubicBezTo>
                  <a:pt x="1164578" y="2896103"/>
                  <a:pt x="1292305" y="2900128"/>
                  <a:pt x="1413001" y="2939214"/>
                </a:cubicBezTo>
                <a:cubicBezTo>
                  <a:pt x="1492903" y="2966441"/>
                  <a:pt x="1575296" y="2993230"/>
                  <a:pt x="1642675" y="3045783"/>
                </a:cubicBezTo>
                <a:cubicBezTo>
                  <a:pt x="1760368" y="3142032"/>
                  <a:pt x="1832947" y="3279781"/>
                  <a:pt x="1931012" y="3393889"/>
                </a:cubicBezTo>
                <a:cubicBezTo>
                  <a:pt x="2055589" y="3528419"/>
                  <a:pt x="2235242" y="3611493"/>
                  <a:pt x="2418923" y="3616397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21"/>
          <p:cNvSpPr/>
          <p:nvPr/>
        </p:nvSpPr>
        <p:spPr>
          <a:xfrm>
            <a:off x="16405046" y="8033721"/>
            <a:ext cx="3193493" cy="3585667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21"/>
          <p:cNvSpPr/>
          <p:nvPr/>
        </p:nvSpPr>
        <p:spPr>
          <a:xfrm>
            <a:off x="15273938" y="3439633"/>
            <a:ext cx="829771" cy="752357"/>
          </a:xfrm>
          <a:custGeom>
            <a:avLst/>
            <a:gdLst/>
            <a:ahLst/>
            <a:cxnLst/>
            <a:rect l="l" t="t" r="r" b="b"/>
            <a:pathLst>
              <a:path w="829771" h="752357" extrusionOk="0">
                <a:moveTo>
                  <a:pt x="803039" y="356399"/>
                </a:moveTo>
                <a:cubicBezTo>
                  <a:pt x="774629" y="350031"/>
                  <a:pt x="745390" y="348821"/>
                  <a:pt x="716533" y="345687"/>
                </a:cubicBezTo>
                <a:cubicBezTo>
                  <a:pt x="662054" y="339867"/>
                  <a:pt x="607227" y="336767"/>
                  <a:pt x="552449" y="339171"/>
                </a:cubicBezTo>
                <a:cubicBezTo>
                  <a:pt x="572545" y="319539"/>
                  <a:pt x="593454" y="300703"/>
                  <a:pt x="614313" y="281851"/>
                </a:cubicBezTo>
                <a:cubicBezTo>
                  <a:pt x="624833" y="271554"/>
                  <a:pt x="636051" y="262003"/>
                  <a:pt x="647020" y="252171"/>
                </a:cubicBezTo>
                <a:cubicBezTo>
                  <a:pt x="657424" y="242405"/>
                  <a:pt x="667713" y="232522"/>
                  <a:pt x="678549" y="223221"/>
                </a:cubicBezTo>
                <a:cubicBezTo>
                  <a:pt x="688339" y="214217"/>
                  <a:pt x="697931" y="204998"/>
                  <a:pt x="708535" y="196940"/>
                </a:cubicBezTo>
                <a:cubicBezTo>
                  <a:pt x="722706" y="185333"/>
                  <a:pt x="735202" y="171339"/>
                  <a:pt x="744959" y="155836"/>
                </a:cubicBezTo>
                <a:cubicBezTo>
                  <a:pt x="751464" y="144378"/>
                  <a:pt x="759280" y="130832"/>
                  <a:pt x="754683" y="117351"/>
                </a:cubicBezTo>
                <a:cubicBezTo>
                  <a:pt x="751182" y="107933"/>
                  <a:pt x="742420" y="100074"/>
                  <a:pt x="732298" y="98714"/>
                </a:cubicBezTo>
                <a:cubicBezTo>
                  <a:pt x="714309" y="96675"/>
                  <a:pt x="697267" y="105115"/>
                  <a:pt x="682216" y="114052"/>
                </a:cubicBezTo>
                <a:cubicBezTo>
                  <a:pt x="660511" y="127864"/>
                  <a:pt x="641195" y="144909"/>
                  <a:pt x="621382" y="161208"/>
                </a:cubicBezTo>
                <a:cubicBezTo>
                  <a:pt x="597154" y="181752"/>
                  <a:pt x="574022" y="203572"/>
                  <a:pt x="550840" y="225293"/>
                </a:cubicBezTo>
                <a:cubicBezTo>
                  <a:pt x="538477" y="237464"/>
                  <a:pt x="527624" y="251077"/>
                  <a:pt x="514897" y="262915"/>
                </a:cubicBezTo>
                <a:cubicBezTo>
                  <a:pt x="508707" y="269001"/>
                  <a:pt x="502965" y="275533"/>
                  <a:pt x="497041" y="281867"/>
                </a:cubicBezTo>
                <a:cubicBezTo>
                  <a:pt x="489956" y="289561"/>
                  <a:pt x="481675" y="295895"/>
                  <a:pt x="473859" y="302776"/>
                </a:cubicBezTo>
                <a:cubicBezTo>
                  <a:pt x="478472" y="235076"/>
                  <a:pt x="494536" y="168553"/>
                  <a:pt x="501240" y="101085"/>
                </a:cubicBezTo>
                <a:cubicBezTo>
                  <a:pt x="504293" y="75236"/>
                  <a:pt x="507097" y="49220"/>
                  <a:pt x="504874" y="23188"/>
                </a:cubicBezTo>
                <a:cubicBezTo>
                  <a:pt x="504675" y="4369"/>
                  <a:pt x="484446" y="-3922"/>
                  <a:pt x="468383" y="1766"/>
                </a:cubicBezTo>
                <a:cubicBezTo>
                  <a:pt x="452834" y="6541"/>
                  <a:pt x="440355" y="18761"/>
                  <a:pt x="432954" y="32988"/>
                </a:cubicBezTo>
                <a:cubicBezTo>
                  <a:pt x="412311" y="74390"/>
                  <a:pt x="405690" y="120966"/>
                  <a:pt x="396198" y="165801"/>
                </a:cubicBezTo>
                <a:cubicBezTo>
                  <a:pt x="392448" y="182730"/>
                  <a:pt x="390390" y="199941"/>
                  <a:pt x="387768" y="217069"/>
                </a:cubicBezTo>
                <a:cubicBezTo>
                  <a:pt x="382558" y="248424"/>
                  <a:pt x="377115" y="279927"/>
                  <a:pt x="375223" y="311696"/>
                </a:cubicBezTo>
                <a:cubicBezTo>
                  <a:pt x="365980" y="297155"/>
                  <a:pt x="357318" y="282166"/>
                  <a:pt x="348473" y="267326"/>
                </a:cubicBezTo>
                <a:cubicBezTo>
                  <a:pt x="339081" y="250579"/>
                  <a:pt x="331232" y="232970"/>
                  <a:pt x="321209" y="216572"/>
                </a:cubicBezTo>
                <a:cubicBezTo>
                  <a:pt x="305644" y="191650"/>
                  <a:pt x="290891" y="166215"/>
                  <a:pt x="273053" y="142820"/>
                </a:cubicBezTo>
                <a:cubicBezTo>
                  <a:pt x="267344" y="134164"/>
                  <a:pt x="262598" y="124912"/>
                  <a:pt x="256292" y="116655"/>
                </a:cubicBezTo>
                <a:cubicBezTo>
                  <a:pt x="249953" y="108248"/>
                  <a:pt x="243133" y="100207"/>
                  <a:pt x="236396" y="92132"/>
                </a:cubicBezTo>
                <a:cubicBezTo>
                  <a:pt x="219818" y="72848"/>
                  <a:pt x="201000" y="53880"/>
                  <a:pt x="176740" y="44710"/>
                </a:cubicBezTo>
                <a:cubicBezTo>
                  <a:pt x="167463" y="40946"/>
                  <a:pt x="157142" y="38924"/>
                  <a:pt x="147252" y="41278"/>
                </a:cubicBezTo>
                <a:cubicBezTo>
                  <a:pt x="132483" y="45108"/>
                  <a:pt x="135636" y="64624"/>
                  <a:pt x="137743" y="76164"/>
                </a:cubicBezTo>
                <a:cubicBezTo>
                  <a:pt x="144298" y="110736"/>
                  <a:pt x="159034" y="143085"/>
                  <a:pt x="178399" y="172301"/>
                </a:cubicBezTo>
                <a:cubicBezTo>
                  <a:pt x="186182" y="185035"/>
                  <a:pt x="192803" y="198465"/>
                  <a:pt x="200785" y="211100"/>
                </a:cubicBezTo>
                <a:cubicBezTo>
                  <a:pt x="211571" y="227731"/>
                  <a:pt x="223668" y="243532"/>
                  <a:pt x="235682" y="259301"/>
                </a:cubicBezTo>
                <a:cubicBezTo>
                  <a:pt x="252741" y="280143"/>
                  <a:pt x="268323" y="302129"/>
                  <a:pt x="287058" y="321562"/>
                </a:cubicBezTo>
                <a:cubicBezTo>
                  <a:pt x="295670" y="331560"/>
                  <a:pt x="303652" y="342056"/>
                  <a:pt x="312364" y="351955"/>
                </a:cubicBezTo>
                <a:cubicBezTo>
                  <a:pt x="317326" y="357808"/>
                  <a:pt x="322570" y="363760"/>
                  <a:pt x="325059" y="371139"/>
                </a:cubicBezTo>
                <a:cubicBezTo>
                  <a:pt x="297944" y="366662"/>
                  <a:pt x="270547" y="368867"/>
                  <a:pt x="243216" y="369265"/>
                </a:cubicBezTo>
                <a:cubicBezTo>
                  <a:pt x="208202" y="370509"/>
                  <a:pt x="173139" y="370343"/>
                  <a:pt x="138175" y="372698"/>
                </a:cubicBezTo>
                <a:cubicBezTo>
                  <a:pt x="120867" y="373626"/>
                  <a:pt x="103509" y="373759"/>
                  <a:pt x="86168" y="374356"/>
                </a:cubicBezTo>
                <a:cubicBezTo>
                  <a:pt x="59667" y="375069"/>
                  <a:pt x="31358" y="375367"/>
                  <a:pt x="7728" y="388847"/>
                </a:cubicBezTo>
                <a:cubicBezTo>
                  <a:pt x="-15305" y="406423"/>
                  <a:pt x="18829" y="430532"/>
                  <a:pt x="36203" y="435274"/>
                </a:cubicBezTo>
                <a:cubicBezTo>
                  <a:pt x="52864" y="440348"/>
                  <a:pt x="70437" y="441343"/>
                  <a:pt x="87712" y="442536"/>
                </a:cubicBezTo>
                <a:cubicBezTo>
                  <a:pt x="114163" y="443681"/>
                  <a:pt x="140697" y="443133"/>
                  <a:pt x="167132" y="442039"/>
                </a:cubicBezTo>
                <a:cubicBezTo>
                  <a:pt x="193815" y="440762"/>
                  <a:pt x="220515" y="439751"/>
                  <a:pt x="247149" y="437761"/>
                </a:cubicBezTo>
                <a:cubicBezTo>
                  <a:pt x="270232" y="435805"/>
                  <a:pt x="293364" y="433699"/>
                  <a:pt x="316546" y="434810"/>
                </a:cubicBezTo>
                <a:cubicBezTo>
                  <a:pt x="306805" y="441326"/>
                  <a:pt x="298342" y="449401"/>
                  <a:pt x="289829" y="457360"/>
                </a:cubicBezTo>
                <a:cubicBezTo>
                  <a:pt x="251829" y="485813"/>
                  <a:pt x="213811" y="514398"/>
                  <a:pt x="178847" y="546615"/>
                </a:cubicBezTo>
                <a:cubicBezTo>
                  <a:pt x="150919" y="569762"/>
                  <a:pt x="124518" y="595578"/>
                  <a:pt x="105916" y="626999"/>
                </a:cubicBezTo>
                <a:cubicBezTo>
                  <a:pt x="96241" y="642469"/>
                  <a:pt x="86666" y="660111"/>
                  <a:pt x="90682" y="678947"/>
                </a:cubicBezTo>
                <a:cubicBezTo>
                  <a:pt x="93005" y="693754"/>
                  <a:pt x="107160" y="690222"/>
                  <a:pt x="117664" y="687221"/>
                </a:cubicBezTo>
                <a:cubicBezTo>
                  <a:pt x="133860" y="681783"/>
                  <a:pt x="149525" y="674487"/>
                  <a:pt x="164095" y="665550"/>
                </a:cubicBezTo>
                <a:cubicBezTo>
                  <a:pt x="205182" y="639551"/>
                  <a:pt x="243631" y="609357"/>
                  <a:pt x="277715" y="574670"/>
                </a:cubicBezTo>
                <a:cubicBezTo>
                  <a:pt x="297512" y="557111"/>
                  <a:pt x="314737" y="536965"/>
                  <a:pt x="334202" y="519057"/>
                </a:cubicBezTo>
                <a:cubicBezTo>
                  <a:pt x="355891" y="497403"/>
                  <a:pt x="380135" y="478103"/>
                  <a:pt x="403118" y="457725"/>
                </a:cubicBezTo>
                <a:cubicBezTo>
                  <a:pt x="403035" y="503720"/>
                  <a:pt x="403085" y="549732"/>
                  <a:pt x="404611" y="595711"/>
                </a:cubicBezTo>
                <a:cubicBezTo>
                  <a:pt x="404811" y="631144"/>
                  <a:pt x="410917" y="666180"/>
                  <a:pt x="419629" y="700436"/>
                </a:cubicBezTo>
                <a:cubicBezTo>
                  <a:pt x="424060" y="714232"/>
                  <a:pt x="431660" y="747377"/>
                  <a:pt x="446097" y="752119"/>
                </a:cubicBezTo>
                <a:cubicBezTo>
                  <a:pt x="466076" y="757839"/>
                  <a:pt x="483052" y="659034"/>
                  <a:pt x="487284" y="642436"/>
                </a:cubicBezTo>
                <a:cubicBezTo>
                  <a:pt x="494137" y="608909"/>
                  <a:pt x="499779" y="575134"/>
                  <a:pt x="502235" y="540977"/>
                </a:cubicBezTo>
                <a:cubicBezTo>
                  <a:pt x="504492" y="511380"/>
                  <a:pt x="505869" y="481883"/>
                  <a:pt x="508873" y="452286"/>
                </a:cubicBezTo>
                <a:cubicBezTo>
                  <a:pt x="518896" y="462550"/>
                  <a:pt x="529964" y="471686"/>
                  <a:pt x="540219" y="481701"/>
                </a:cubicBezTo>
                <a:cubicBezTo>
                  <a:pt x="549297" y="490886"/>
                  <a:pt x="558191" y="500255"/>
                  <a:pt x="567567" y="509159"/>
                </a:cubicBezTo>
                <a:cubicBezTo>
                  <a:pt x="578867" y="520666"/>
                  <a:pt x="588957" y="533300"/>
                  <a:pt x="600838" y="544260"/>
                </a:cubicBezTo>
                <a:cubicBezTo>
                  <a:pt x="608554" y="551888"/>
                  <a:pt x="614578" y="560062"/>
                  <a:pt x="622112" y="568303"/>
                </a:cubicBezTo>
                <a:cubicBezTo>
                  <a:pt x="631089" y="577804"/>
                  <a:pt x="640681" y="586691"/>
                  <a:pt x="650339" y="595479"/>
                </a:cubicBezTo>
                <a:cubicBezTo>
                  <a:pt x="667530" y="609075"/>
                  <a:pt x="695060" y="631824"/>
                  <a:pt x="718126" y="623219"/>
                </a:cubicBezTo>
                <a:cubicBezTo>
                  <a:pt x="735899" y="614763"/>
                  <a:pt x="729261" y="597120"/>
                  <a:pt x="722175" y="583474"/>
                </a:cubicBezTo>
                <a:cubicBezTo>
                  <a:pt x="715488" y="570359"/>
                  <a:pt x="708983" y="556829"/>
                  <a:pt x="700852" y="544343"/>
                </a:cubicBezTo>
                <a:cubicBezTo>
                  <a:pt x="694280" y="534693"/>
                  <a:pt x="686946" y="525590"/>
                  <a:pt x="680208" y="516040"/>
                </a:cubicBezTo>
                <a:cubicBezTo>
                  <a:pt x="664543" y="494982"/>
                  <a:pt x="645029" y="477157"/>
                  <a:pt x="625066" y="460261"/>
                </a:cubicBezTo>
                <a:cubicBezTo>
                  <a:pt x="618494" y="454309"/>
                  <a:pt x="612454" y="447826"/>
                  <a:pt x="605816" y="441956"/>
                </a:cubicBezTo>
                <a:cubicBezTo>
                  <a:pt x="598930" y="435672"/>
                  <a:pt x="590649" y="431145"/>
                  <a:pt x="583779" y="424861"/>
                </a:cubicBezTo>
                <a:cubicBezTo>
                  <a:pt x="611044" y="424679"/>
                  <a:pt x="638175" y="428592"/>
                  <a:pt x="665439" y="427166"/>
                </a:cubicBezTo>
                <a:cubicBezTo>
                  <a:pt x="686697" y="426320"/>
                  <a:pt x="708020" y="427249"/>
                  <a:pt x="729128" y="424165"/>
                </a:cubicBezTo>
                <a:cubicBezTo>
                  <a:pt x="742188" y="422905"/>
                  <a:pt x="755413" y="422822"/>
                  <a:pt x="768274" y="419903"/>
                </a:cubicBezTo>
                <a:cubicBezTo>
                  <a:pt x="780603" y="417234"/>
                  <a:pt x="792369" y="412525"/>
                  <a:pt x="804383" y="408728"/>
                </a:cubicBezTo>
                <a:cubicBezTo>
                  <a:pt x="810788" y="406606"/>
                  <a:pt x="817476" y="404367"/>
                  <a:pt x="822288" y="399409"/>
                </a:cubicBezTo>
                <a:cubicBezTo>
                  <a:pt x="840326" y="382978"/>
                  <a:pt x="822520" y="360063"/>
                  <a:pt x="803039" y="356399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21"/>
          <p:cNvSpPr/>
          <p:nvPr/>
        </p:nvSpPr>
        <p:spPr>
          <a:xfrm>
            <a:off x="15273938" y="3439633"/>
            <a:ext cx="829771" cy="752357"/>
          </a:xfrm>
          <a:custGeom>
            <a:avLst/>
            <a:gdLst/>
            <a:ahLst/>
            <a:cxnLst/>
            <a:rect l="l" t="t" r="r" b="b"/>
            <a:pathLst>
              <a:path w="829771" h="752357" extrusionOk="0">
                <a:moveTo>
                  <a:pt x="446097" y="752119"/>
                </a:moveTo>
                <a:cubicBezTo>
                  <a:pt x="431660" y="747377"/>
                  <a:pt x="424060" y="714232"/>
                  <a:pt x="419629" y="700436"/>
                </a:cubicBezTo>
                <a:cubicBezTo>
                  <a:pt x="410917" y="666180"/>
                  <a:pt x="404811" y="631144"/>
                  <a:pt x="404611" y="595711"/>
                </a:cubicBezTo>
                <a:cubicBezTo>
                  <a:pt x="403085" y="549732"/>
                  <a:pt x="403035" y="503720"/>
                  <a:pt x="403118" y="457725"/>
                </a:cubicBezTo>
                <a:cubicBezTo>
                  <a:pt x="380135" y="478103"/>
                  <a:pt x="355891" y="497403"/>
                  <a:pt x="334202" y="519057"/>
                </a:cubicBezTo>
                <a:cubicBezTo>
                  <a:pt x="314737" y="536965"/>
                  <a:pt x="297512" y="557111"/>
                  <a:pt x="277715" y="574670"/>
                </a:cubicBezTo>
                <a:cubicBezTo>
                  <a:pt x="243631" y="609357"/>
                  <a:pt x="205182" y="639551"/>
                  <a:pt x="164095" y="665550"/>
                </a:cubicBezTo>
                <a:cubicBezTo>
                  <a:pt x="149525" y="674487"/>
                  <a:pt x="133860" y="681783"/>
                  <a:pt x="117664" y="687221"/>
                </a:cubicBezTo>
                <a:cubicBezTo>
                  <a:pt x="107160" y="690222"/>
                  <a:pt x="93005" y="693754"/>
                  <a:pt x="90682" y="678947"/>
                </a:cubicBezTo>
                <a:cubicBezTo>
                  <a:pt x="86666" y="660111"/>
                  <a:pt x="96241" y="642469"/>
                  <a:pt x="105916" y="626999"/>
                </a:cubicBezTo>
                <a:cubicBezTo>
                  <a:pt x="124518" y="595578"/>
                  <a:pt x="150919" y="569762"/>
                  <a:pt x="178847" y="546615"/>
                </a:cubicBezTo>
                <a:cubicBezTo>
                  <a:pt x="213811" y="514398"/>
                  <a:pt x="251829" y="485813"/>
                  <a:pt x="289829" y="457360"/>
                </a:cubicBezTo>
                <a:cubicBezTo>
                  <a:pt x="298342" y="449401"/>
                  <a:pt x="306805" y="441326"/>
                  <a:pt x="316546" y="434810"/>
                </a:cubicBezTo>
                <a:cubicBezTo>
                  <a:pt x="293364" y="433699"/>
                  <a:pt x="270232" y="435805"/>
                  <a:pt x="247149" y="437761"/>
                </a:cubicBezTo>
                <a:cubicBezTo>
                  <a:pt x="220515" y="439751"/>
                  <a:pt x="193815" y="440762"/>
                  <a:pt x="167132" y="442039"/>
                </a:cubicBezTo>
                <a:cubicBezTo>
                  <a:pt x="140697" y="443133"/>
                  <a:pt x="114163" y="443681"/>
                  <a:pt x="87712" y="442536"/>
                </a:cubicBezTo>
                <a:cubicBezTo>
                  <a:pt x="70437" y="441343"/>
                  <a:pt x="52864" y="440348"/>
                  <a:pt x="36203" y="435274"/>
                </a:cubicBezTo>
                <a:cubicBezTo>
                  <a:pt x="18829" y="430532"/>
                  <a:pt x="-15305" y="406423"/>
                  <a:pt x="7728" y="388847"/>
                </a:cubicBezTo>
                <a:cubicBezTo>
                  <a:pt x="31358" y="375367"/>
                  <a:pt x="59667" y="375069"/>
                  <a:pt x="86168" y="374356"/>
                </a:cubicBezTo>
                <a:cubicBezTo>
                  <a:pt x="103509" y="373759"/>
                  <a:pt x="120867" y="373626"/>
                  <a:pt x="138175" y="372698"/>
                </a:cubicBezTo>
                <a:cubicBezTo>
                  <a:pt x="173139" y="370343"/>
                  <a:pt x="208202" y="370509"/>
                  <a:pt x="243216" y="369265"/>
                </a:cubicBezTo>
                <a:cubicBezTo>
                  <a:pt x="270547" y="368867"/>
                  <a:pt x="297944" y="366662"/>
                  <a:pt x="325059" y="371139"/>
                </a:cubicBezTo>
                <a:cubicBezTo>
                  <a:pt x="322570" y="363760"/>
                  <a:pt x="317326" y="357808"/>
                  <a:pt x="312364" y="351955"/>
                </a:cubicBezTo>
                <a:cubicBezTo>
                  <a:pt x="303652" y="342056"/>
                  <a:pt x="295670" y="331560"/>
                  <a:pt x="287058" y="321562"/>
                </a:cubicBezTo>
                <a:cubicBezTo>
                  <a:pt x="268323" y="302129"/>
                  <a:pt x="252741" y="280143"/>
                  <a:pt x="235682" y="259301"/>
                </a:cubicBezTo>
                <a:cubicBezTo>
                  <a:pt x="223668" y="243532"/>
                  <a:pt x="211571" y="227731"/>
                  <a:pt x="200785" y="211100"/>
                </a:cubicBezTo>
                <a:cubicBezTo>
                  <a:pt x="192803" y="198465"/>
                  <a:pt x="186182" y="185035"/>
                  <a:pt x="178399" y="172301"/>
                </a:cubicBezTo>
                <a:cubicBezTo>
                  <a:pt x="159034" y="143085"/>
                  <a:pt x="144298" y="110736"/>
                  <a:pt x="137743" y="76164"/>
                </a:cubicBezTo>
                <a:cubicBezTo>
                  <a:pt x="135636" y="64624"/>
                  <a:pt x="132483" y="45108"/>
                  <a:pt x="147252" y="41278"/>
                </a:cubicBezTo>
                <a:cubicBezTo>
                  <a:pt x="157142" y="38924"/>
                  <a:pt x="167463" y="40946"/>
                  <a:pt x="176740" y="44710"/>
                </a:cubicBezTo>
                <a:cubicBezTo>
                  <a:pt x="201000" y="53880"/>
                  <a:pt x="219818" y="72848"/>
                  <a:pt x="236396" y="92132"/>
                </a:cubicBezTo>
                <a:cubicBezTo>
                  <a:pt x="243133" y="100207"/>
                  <a:pt x="249953" y="108248"/>
                  <a:pt x="256292" y="116655"/>
                </a:cubicBezTo>
                <a:cubicBezTo>
                  <a:pt x="262598" y="124912"/>
                  <a:pt x="267344" y="134164"/>
                  <a:pt x="273053" y="142820"/>
                </a:cubicBezTo>
                <a:cubicBezTo>
                  <a:pt x="290891" y="166215"/>
                  <a:pt x="305644" y="191650"/>
                  <a:pt x="321209" y="216572"/>
                </a:cubicBezTo>
                <a:cubicBezTo>
                  <a:pt x="331232" y="232970"/>
                  <a:pt x="339081" y="250579"/>
                  <a:pt x="348473" y="267326"/>
                </a:cubicBezTo>
                <a:cubicBezTo>
                  <a:pt x="357318" y="282166"/>
                  <a:pt x="365980" y="297155"/>
                  <a:pt x="375223" y="311696"/>
                </a:cubicBezTo>
                <a:cubicBezTo>
                  <a:pt x="377115" y="279927"/>
                  <a:pt x="382558" y="248424"/>
                  <a:pt x="387768" y="217069"/>
                </a:cubicBezTo>
                <a:cubicBezTo>
                  <a:pt x="390390" y="199941"/>
                  <a:pt x="392448" y="182730"/>
                  <a:pt x="396198" y="165801"/>
                </a:cubicBezTo>
                <a:cubicBezTo>
                  <a:pt x="405690" y="120966"/>
                  <a:pt x="412311" y="74390"/>
                  <a:pt x="432954" y="32988"/>
                </a:cubicBezTo>
                <a:cubicBezTo>
                  <a:pt x="440355" y="18761"/>
                  <a:pt x="452834" y="6541"/>
                  <a:pt x="468383" y="1766"/>
                </a:cubicBezTo>
                <a:cubicBezTo>
                  <a:pt x="484446" y="-3922"/>
                  <a:pt x="504675" y="4369"/>
                  <a:pt x="504874" y="23188"/>
                </a:cubicBezTo>
                <a:cubicBezTo>
                  <a:pt x="507097" y="49220"/>
                  <a:pt x="504293" y="75236"/>
                  <a:pt x="501240" y="101085"/>
                </a:cubicBezTo>
                <a:cubicBezTo>
                  <a:pt x="494536" y="168553"/>
                  <a:pt x="478472" y="235076"/>
                  <a:pt x="473859" y="302776"/>
                </a:cubicBezTo>
                <a:cubicBezTo>
                  <a:pt x="481675" y="295895"/>
                  <a:pt x="489956" y="289561"/>
                  <a:pt x="497041" y="281867"/>
                </a:cubicBezTo>
                <a:cubicBezTo>
                  <a:pt x="502965" y="275533"/>
                  <a:pt x="508707" y="269001"/>
                  <a:pt x="514897" y="262915"/>
                </a:cubicBezTo>
                <a:cubicBezTo>
                  <a:pt x="527624" y="251077"/>
                  <a:pt x="538477" y="237464"/>
                  <a:pt x="550840" y="225293"/>
                </a:cubicBezTo>
                <a:cubicBezTo>
                  <a:pt x="574022" y="203572"/>
                  <a:pt x="597154" y="181752"/>
                  <a:pt x="621382" y="161208"/>
                </a:cubicBezTo>
                <a:cubicBezTo>
                  <a:pt x="641195" y="144909"/>
                  <a:pt x="660511" y="127864"/>
                  <a:pt x="682216" y="114052"/>
                </a:cubicBezTo>
                <a:cubicBezTo>
                  <a:pt x="697267" y="105115"/>
                  <a:pt x="714309" y="96675"/>
                  <a:pt x="732298" y="98714"/>
                </a:cubicBezTo>
                <a:cubicBezTo>
                  <a:pt x="742420" y="100074"/>
                  <a:pt x="751182" y="107933"/>
                  <a:pt x="754683" y="117351"/>
                </a:cubicBezTo>
                <a:cubicBezTo>
                  <a:pt x="759280" y="130832"/>
                  <a:pt x="751464" y="144378"/>
                  <a:pt x="744959" y="155836"/>
                </a:cubicBezTo>
                <a:cubicBezTo>
                  <a:pt x="735202" y="171339"/>
                  <a:pt x="722706" y="185333"/>
                  <a:pt x="708535" y="196940"/>
                </a:cubicBezTo>
                <a:cubicBezTo>
                  <a:pt x="697931" y="204998"/>
                  <a:pt x="688339" y="214217"/>
                  <a:pt x="678549" y="223221"/>
                </a:cubicBezTo>
                <a:cubicBezTo>
                  <a:pt x="667713" y="232522"/>
                  <a:pt x="657424" y="242405"/>
                  <a:pt x="647020" y="252171"/>
                </a:cubicBezTo>
                <a:cubicBezTo>
                  <a:pt x="636051" y="262003"/>
                  <a:pt x="624833" y="271554"/>
                  <a:pt x="614313" y="281851"/>
                </a:cubicBezTo>
                <a:cubicBezTo>
                  <a:pt x="593454" y="300703"/>
                  <a:pt x="572545" y="319539"/>
                  <a:pt x="552449" y="339171"/>
                </a:cubicBezTo>
                <a:cubicBezTo>
                  <a:pt x="607227" y="336767"/>
                  <a:pt x="662054" y="339867"/>
                  <a:pt x="716533" y="345687"/>
                </a:cubicBezTo>
                <a:cubicBezTo>
                  <a:pt x="745390" y="348821"/>
                  <a:pt x="774629" y="350031"/>
                  <a:pt x="803039" y="356399"/>
                </a:cubicBezTo>
                <a:cubicBezTo>
                  <a:pt x="822520" y="360063"/>
                  <a:pt x="840326" y="382978"/>
                  <a:pt x="822288" y="399409"/>
                </a:cubicBezTo>
                <a:cubicBezTo>
                  <a:pt x="817476" y="404367"/>
                  <a:pt x="810788" y="406606"/>
                  <a:pt x="804383" y="408728"/>
                </a:cubicBezTo>
                <a:cubicBezTo>
                  <a:pt x="792369" y="412525"/>
                  <a:pt x="780603" y="417234"/>
                  <a:pt x="768274" y="419903"/>
                </a:cubicBezTo>
                <a:cubicBezTo>
                  <a:pt x="755413" y="422822"/>
                  <a:pt x="742188" y="422905"/>
                  <a:pt x="729128" y="424165"/>
                </a:cubicBezTo>
                <a:cubicBezTo>
                  <a:pt x="708020" y="427249"/>
                  <a:pt x="686697" y="426320"/>
                  <a:pt x="665439" y="427166"/>
                </a:cubicBezTo>
                <a:cubicBezTo>
                  <a:pt x="638175" y="428592"/>
                  <a:pt x="611044" y="424679"/>
                  <a:pt x="583779" y="424861"/>
                </a:cubicBezTo>
                <a:cubicBezTo>
                  <a:pt x="590649" y="431145"/>
                  <a:pt x="598930" y="435672"/>
                  <a:pt x="605816" y="441956"/>
                </a:cubicBezTo>
                <a:cubicBezTo>
                  <a:pt x="612454" y="447826"/>
                  <a:pt x="618494" y="454309"/>
                  <a:pt x="625066" y="460261"/>
                </a:cubicBezTo>
                <a:cubicBezTo>
                  <a:pt x="645029" y="477157"/>
                  <a:pt x="664543" y="494982"/>
                  <a:pt x="680208" y="516040"/>
                </a:cubicBezTo>
                <a:cubicBezTo>
                  <a:pt x="686946" y="525590"/>
                  <a:pt x="694280" y="534693"/>
                  <a:pt x="700852" y="544343"/>
                </a:cubicBezTo>
                <a:cubicBezTo>
                  <a:pt x="708983" y="556829"/>
                  <a:pt x="715488" y="570359"/>
                  <a:pt x="722175" y="583474"/>
                </a:cubicBezTo>
                <a:cubicBezTo>
                  <a:pt x="729261" y="597120"/>
                  <a:pt x="735899" y="614763"/>
                  <a:pt x="718126" y="623219"/>
                </a:cubicBezTo>
                <a:cubicBezTo>
                  <a:pt x="695060" y="631824"/>
                  <a:pt x="667530" y="609075"/>
                  <a:pt x="650339" y="595479"/>
                </a:cubicBezTo>
                <a:cubicBezTo>
                  <a:pt x="640681" y="586691"/>
                  <a:pt x="631089" y="577804"/>
                  <a:pt x="622112" y="568303"/>
                </a:cubicBezTo>
                <a:cubicBezTo>
                  <a:pt x="614578" y="560062"/>
                  <a:pt x="608554" y="551888"/>
                  <a:pt x="600838" y="544260"/>
                </a:cubicBezTo>
                <a:cubicBezTo>
                  <a:pt x="588957" y="533300"/>
                  <a:pt x="578867" y="520666"/>
                  <a:pt x="567567" y="509159"/>
                </a:cubicBezTo>
                <a:cubicBezTo>
                  <a:pt x="558191" y="500255"/>
                  <a:pt x="549297" y="490886"/>
                  <a:pt x="540219" y="481701"/>
                </a:cubicBezTo>
                <a:cubicBezTo>
                  <a:pt x="529964" y="471686"/>
                  <a:pt x="518896" y="462550"/>
                  <a:pt x="508873" y="452286"/>
                </a:cubicBezTo>
                <a:cubicBezTo>
                  <a:pt x="505869" y="481883"/>
                  <a:pt x="504492" y="511380"/>
                  <a:pt x="502235" y="540977"/>
                </a:cubicBezTo>
                <a:cubicBezTo>
                  <a:pt x="499779" y="575134"/>
                  <a:pt x="494137" y="608909"/>
                  <a:pt x="487284" y="642436"/>
                </a:cubicBezTo>
                <a:cubicBezTo>
                  <a:pt x="483052" y="659034"/>
                  <a:pt x="466076" y="757839"/>
                  <a:pt x="446097" y="752119"/>
                </a:cubicBezTo>
                <a:close/>
                <a:moveTo>
                  <a:pt x="447657" y="743530"/>
                </a:moveTo>
                <a:cubicBezTo>
                  <a:pt x="451855" y="738257"/>
                  <a:pt x="454975" y="732288"/>
                  <a:pt x="457149" y="725921"/>
                </a:cubicBezTo>
                <a:cubicBezTo>
                  <a:pt x="461762" y="712673"/>
                  <a:pt x="465645" y="699193"/>
                  <a:pt x="468798" y="685530"/>
                </a:cubicBezTo>
                <a:cubicBezTo>
                  <a:pt x="479949" y="639004"/>
                  <a:pt x="489557" y="591881"/>
                  <a:pt x="493357" y="544128"/>
                </a:cubicBezTo>
                <a:cubicBezTo>
                  <a:pt x="496178" y="511132"/>
                  <a:pt x="497074" y="477986"/>
                  <a:pt x="501173" y="445123"/>
                </a:cubicBezTo>
                <a:cubicBezTo>
                  <a:pt x="501804" y="441077"/>
                  <a:pt x="506168" y="438043"/>
                  <a:pt x="509752" y="440978"/>
                </a:cubicBezTo>
                <a:cubicBezTo>
                  <a:pt x="514050" y="445239"/>
                  <a:pt x="518199" y="449666"/>
                  <a:pt x="522646" y="453778"/>
                </a:cubicBezTo>
                <a:cubicBezTo>
                  <a:pt x="534461" y="464722"/>
                  <a:pt x="546575" y="475334"/>
                  <a:pt x="557511" y="487172"/>
                </a:cubicBezTo>
                <a:cubicBezTo>
                  <a:pt x="565741" y="495711"/>
                  <a:pt x="574636" y="503571"/>
                  <a:pt x="582502" y="512458"/>
                </a:cubicBezTo>
                <a:cubicBezTo>
                  <a:pt x="590815" y="522423"/>
                  <a:pt x="600058" y="531477"/>
                  <a:pt x="609251" y="540629"/>
                </a:cubicBezTo>
                <a:cubicBezTo>
                  <a:pt x="615491" y="547029"/>
                  <a:pt x="621000" y="554126"/>
                  <a:pt x="626874" y="560858"/>
                </a:cubicBezTo>
                <a:cubicBezTo>
                  <a:pt x="638490" y="572962"/>
                  <a:pt x="650488" y="584851"/>
                  <a:pt x="663647" y="595297"/>
                </a:cubicBezTo>
                <a:cubicBezTo>
                  <a:pt x="677238" y="604516"/>
                  <a:pt x="699740" y="622970"/>
                  <a:pt x="716550" y="614282"/>
                </a:cubicBezTo>
                <a:cubicBezTo>
                  <a:pt x="719918" y="611861"/>
                  <a:pt x="722076" y="608047"/>
                  <a:pt x="720715" y="603902"/>
                </a:cubicBezTo>
                <a:cubicBezTo>
                  <a:pt x="719653" y="598182"/>
                  <a:pt x="717280" y="592859"/>
                  <a:pt x="714708" y="587669"/>
                </a:cubicBezTo>
                <a:cubicBezTo>
                  <a:pt x="707904" y="574288"/>
                  <a:pt x="701366" y="560709"/>
                  <a:pt x="693102" y="548140"/>
                </a:cubicBezTo>
                <a:cubicBezTo>
                  <a:pt x="683029" y="534594"/>
                  <a:pt x="673554" y="520550"/>
                  <a:pt x="662535" y="507766"/>
                </a:cubicBezTo>
                <a:cubicBezTo>
                  <a:pt x="650571" y="494650"/>
                  <a:pt x="637744" y="481982"/>
                  <a:pt x="624103" y="470774"/>
                </a:cubicBezTo>
                <a:cubicBezTo>
                  <a:pt x="615657" y="463710"/>
                  <a:pt x="608189" y="455586"/>
                  <a:pt x="600008" y="448224"/>
                </a:cubicBezTo>
                <a:cubicBezTo>
                  <a:pt x="593620" y="442653"/>
                  <a:pt x="586385" y="438209"/>
                  <a:pt x="579846" y="432837"/>
                </a:cubicBezTo>
                <a:cubicBezTo>
                  <a:pt x="575283" y="429189"/>
                  <a:pt x="566289" y="420252"/>
                  <a:pt x="575532" y="416620"/>
                </a:cubicBezTo>
                <a:cubicBezTo>
                  <a:pt x="585621" y="415709"/>
                  <a:pt x="595860" y="416687"/>
                  <a:pt x="605999" y="416836"/>
                </a:cubicBezTo>
                <a:cubicBezTo>
                  <a:pt x="627389" y="417914"/>
                  <a:pt x="648729" y="419821"/>
                  <a:pt x="670152" y="418395"/>
                </a:cubicBezTo>
                <a:cubicBezTo>
                  <a:pt x="687493" y="417798"/>
                  <a:pt x="704917" y="418627"/>
                  <a:pt x="722159" y="416305"/>
                </a:cubicBezTo>
                <a:cubicBezTo>
                  <a:pt x="735981" y="414548"/>
                  <a:pt x="749987" y="414697"/>
                  <a:pt x="763710" y="412110"/>
                </a:cubicBezTo>
                <a:cubicBezTo>
                  <a:pt x="777733" y="409259"/>
                  <a:pt x="791041" y="403886"/>
                  <a:pt x="804648" y="399608"/>
                </a:cubicBezTo>
                <a:cubicBezTo>
                  <a:pt x="822819" y="394070"/>
                  <a:pt x="827565" y="379264"/>
                  <a:pt x="810207" y="368154"/>
                </a:cubicBezTo>
                <a:cubicBezTo>
                  <a:pt x="798376" y="362500"/>
                  <a:pt x="784868" y="361837"/>
                  <a:pt x="772057" y="359897"/>
                </a:cubicBezTo>
                <a:cubicBezTo>
                  <a:pt x="763710" y="358902"/>
                  <a:pt x="755347" y="357891"/>
                  <a:pt x="746967" y="357078"/>
                </a:cubicBezTo>
                <a:cubicBezTo>
                  <a:pt x="717197" y="354459"/>
                  <a:pt x="687344" y="351375"/>
                  <a:pt x="657574" y="348970"/>
                </a:cubicBezTo>
                <a:cubicBezTo>
                  <a:pt x="627854" y="347478"/>
                  <a:pt x="598084" y="346268"/>
                  <a:pt x="568330" y="347196"/>
                </a:cubicBezTo>
                <a:cubicBezTo>
                  <a:pt x="561560" y="346865"/>
                  <a:pt x="544517" y="350463"/>
                  <a:pt x="541016" y="343780"/>
                </a:cubicBezTo>
                <a:cubicBezTo>
                  <a:pt x="539274" y="339834"/>
                  <a:pt x="543140" y="336833"/>
                  <a:pt x="545447" y="334130"/>
                </a:cubicBezTo>
                <a:cubicBezTo>
                  <a:pt x="550790" y="328410"/>
                  <a:pt x="556581" y="323154"/>
                  <a:pt x="562389" y="317931"/>
                </a:cubicBezTo>
                <a:cubicBezTo>
                  <a:pt x="568795" y="312227"/>
                  <a:pt x="575001" y="306291"/>
                  <a:pt x="581108" y="300272"/>
                </a:cubicBezTo>
                <a:cubicBezTo>
                  <a:pt x="593138" y="288931"/>
                  <a:pt x="605783" y="278634"/>
                  <a:pt x="617499" y="267011"/>
                </a:cubicBezTo>
                <a:cubicBezTo>
                  <a:pt x="629297" y="256117"/>
                  <a:pt x="641743" y="245970"/>
                  <a:pt x="653110" y="234612"/>
                </a:cubicBezTo>
                <a:cubicBezTo>
                  <a:pt x="664825" y="223834"/>
                  <a:pt x="676773" y="213338"/>
                  <a:pt x="688406" y="202478"/>
                </a:cubicBezTo>
                <a:cubicBezTo>
                  <a:pt x="702876" y="190523"/>
                  <a:pt x="717579" y="178833"/>
                  <a:pt x="728979" y="163728"/>
                </a:cubicBezTo>
                <a:cubicBezTo>
                  <a:pt x="737674" y="151956"/>
                  <a:pt x="746917" y="139371"/>
                  <a:pt x="747531" y="124415"/>
                </a:cubicBezTo>
                <a:cubicBezTo>
                  <a:pt x="743465" y="101284"/>
                  <a:pt x="718524" y="105330"/>
                  <a:pt x="702411" y="113007"/>
                </a:cubicBezTo>
                <a:cubicBezTo>
                  <a:pt x="683295" y="121596"/>
                  <a:pt x="666950" y="134894"/>
                  <a:pt x="650770" y="147927"/>
                </a:cubicBezTo>
                <a:cubicBezTo>
                  <a:pt x="632765" y="162667"/>
                  <a:pt x="614628" y="178203"/>
                  <a:pt x="597320" y="193624"/>
                </a:cubicBezTo>
                <a:cubicBezTo>
                  <a:pt x="590483" y="199593"/>
                  <a:pt x="583862" y="205844"/>
                  <a:pt x="577407" y="212227"/>
                </a:cubicBezTo>
                <a:cubicBezTo>
                  <a:pt x="564912" y="224149"/>
                  <a:pt x="551686" y="235308"/>
                  <a:pt x="540634" y="248656"/>
                </a:cubicBezTo>
                <a:cubicBezTo>
                  <a:pt x="531922" y="258720"/>
                  <a:pt x="521916" y="267525"/>
                  <a:pt x="512872" y="277274"/>
                </a:cubicBezTo>
                <a:cubicBezTo>
                  <a:pt x="503513" y="288002"/>
                  <a:pt x="493374" y="297951"/>
                  <a:pt x="482189" y="306772"/>
                </a:cubicBezTo>
                <a:cubicBezTo>
                  <a:pt x="478423" y="309790"/>
                  <a:pt x="475369" y="313736"/>
                  <a:pt x="471320" y="316322"/>
                </a:cubicBezTo>
                <a:cubicBezTo>
                  <a:pt x="468864" y="317732"/>
                  <a:pt x="465545" y="316306"/>
                  <a:pt x="464782" y="313603"/>
                </a:cubicBezTo>
                <a:cubicBezTo>
                  <a:pt x="464367" y="311348"/>
                  <a:pt x="465014" y="308828"/>
                  <a:pt x="465048" y="306606"/>
                </a:cubicBezTo>
                <a:cubicBezTo>
                  <a:pt x="465695" y="294834"/>
                  <a:pt x="466740" y="283111"/>
                  <a:pt x="468201" y="271421"/>
                </a:cubicBezTo>
                <a:cubicBezTo>
                  <a:pt x="472648" y="233484"/>
                  <a:pt x="479070" y="195779"/>
                  <a:pt x="484961" y="158041"/>
                </a:cubicBezTo>
                <a:cubicBezTo>
                  <a:pt x="488114" y="141112"/>
                  <a:pt x="490304" y="124067"/>
                  <a:pt x="492030" y="106939"/>
                </a:cubicBezTo>
                <a:cubicBezTo>
                  <a:pt x="494021" y="86378"/>
                  <a:pt x="497274" y="65868"/>
                  <a:pt x="497025" y="45141"/>
                </a:cubicBezTo>
                <a:cubicBezTo>
                  <a:pt x="496709" y="35823"/>
                  <a:pt x="497655" y="25808"/>
                  <a:pt x="494867" y="16854"/>
                </a:cubicBezTo>
                <a:cubicBezTo>
                  <a:pt x="485641" y="1749"/>
                  <a:pt x="464168" y="10089"/>
                  <a:pt x="453830" y="19822"/>
                </a:cubicBezTo>
                <a:cubicBezTo>
                  <a:pt x="433502" y="37779"/>
                  <a:pt x="424674" y="78204"/>
                  <a:pt x="417704" y="104120"/>
                </a:cubicBezTo>
                <a:cubicBezTo>
                  <a:pt x="410917" y="135524"/>
                  <a:pt x="403699" y="166895"/>
                  <a:pt x="398704" y="198631"/>
                </a:cubicBezTo>
                <a:cubicBezTo>
                  <a:pt x="396663" y="215577"/>
                  <a:pt x="392763" y="232207"/>
                  <a:pt x="390423" y="249103"/>
                </a:cubicBezTo>
                <a:cubicBezTo>
                  <a:pt x="387951" y="265154"/>
                  <a:pt x="385047" y="281154"/>
                  <a:pt x="383122" y="297304"/>
                </a:cubicBezTo>
                <a:cubicBezTo>
                  <a:pt x="382475" y="302411"/>
                  <a:pt x="381828" y="307518"/>
                  <a:pt x="381429" y="312641"/>
                </a:cubicBezTo>
                <a:cubicBezTo>
                  <a:pt x="381081" y="314764"/>
                  <a:pt x="381944" y="317649"/>
                  <a:pt x="379538" y="318743"/>
                </a:cubicBezTo>
                <a:cubicBezTo>
                  <a:pt x="379372" y="322109"/>
                  <a:pt x="375306" y="323883"/>
                  <a:pt x="372684" y="321844"/>
                </a:cubicBezTo>
                <a:cubicBezTo>
                  <a:pt x="365316" y="314714"/>
                  <a:pt x="361500" y="304716"/>
                  <a:pt x="355808" y="296276"/>
                </a:cubicBezTo>
                <a:cubicBezTo>
                  <a:pt x="346548" y="281138"/>
                  <a:pt x="337339" y="265950"/>
                  <a:pt x="329705" y="249899"/>
                </a:cubicBezTo>
                <a:cubicBezTo>
                  <a:pt x="315368" y="221745"/>
                  <a:pt x="298027" y="195166"/>
                  <a:pt x="281068" y="168570"/>
                </a:cubicBezTo>
                <a:cubicBezTo>
                  <a:pt x="271111" y="155172"/>
                  <a:pt x="261685" y="141477"/>
                  <a:pt x="253239" y="127068"/>
                </a:cubicBezTo>
                <a:cubicBezTo>
                  <a:pt x="237176" y="105463"/>
                  <a:pt x="220100" y="84073"/>
                  <a:pt x="198976" y="67177"/>
                </a:cubicBezTo>
                <a:cubicBezTo>
                  <a:pt x="185717" y="57179"/>
                  <a:pt x="163398" y="44064"/>
                  <a:pt x="146870" y="50663"/>
                </a:cubicBezTo>
                <a:cubicBezTo>
                  <a:pt x="142439" y="58671"/>
                  <a:pt x="145211" y="68189"/>
                  <a:pt x="146571" y="76678"/>
                </a:cubicBezTo>
                <a:cubicBezTo>
                  <a:pt x="150919" y="97288"/>
                  <a:pt x="157839" y="117285"/>
                  <a:pt x="167148" y="136171"/>
                </a:cubicBezTo>
                <a:cubicBezTo>
                  <a:pt x="173786" y="149535"/>
                  <a:pt x="182415" y="161755"/>
                  <a:pt x="189799" y="174705"/>
                </a:cubicBezTo>
                <a:cubicBezTo>
                  <a:pt x="200967" y="195132"/>
                  <a:pt x="212699" y="215212"/>
                  <a:pt x="227153" y="233534"/>
                </a:cubicBezTo>
                <a:cubicBezTo>
                  <a:pt x="237591" y="248390"/>
                  <a:pt x="249306" y="262235"/>
                  <a:pt x="260474" y="276528"/>
                </a:cubicBezTo>
                <a:cubicBezTo>
                  <a:pt x="266631" y="284620"/>
                  <a:pt x="272638" y="292877"/>
                  <a:pt x="279508" y="300421"/>
                </a:cubicBezTo>
                <a:cubicBezTo>
                  <a:pt x="291505" y="313106"/>
                  <a:pt x="302574" y="326586"/>
                  <a:pt x="313576" y="340133"/>
                </a:cubicBezTo>
                <a:cubicBezTo>
                  <a:pt x="320147" y="348373"/>
                  <a:pt x="338334" y="365966"/>
                  <a:pt x="333024" y="377025"/>
                </a:cubicBezTo>
                <a:cubicBezTo>
                  <a:pt x="328029" y="383144"/>
                  <a:pt x="308133" y="376511"/>
                  <a:pt x="300051" y="376926"/>
                </a:cubicBezTo>
                <a:cubicBezTo>
                  <a:pt x="256458" y="376760"/>
                  <a:pt x="212882" y="379181"/>
                  <a:pt x="169289" y="379595"/>
                </a:cubicBezTo>
                <a:cubicBezTo>
                  <a:pt x="142970" y="380922"/>
                  <a:pt x="116669" y="382348"/>
                  <a:pt x="90300" y="382779"/>
                </a:cubicBezTo>
                <a:cubicBezTo>
                  <a:pt x="66903" y="383425"/>
                  <a:pt x="44268" y="383409"/>
                  <a:pt x="22247" y="391384"/>
                </a:cubicBezTo>
                <a:cubicBezTo>
                  <a:pt x="17186" y="393540"/>
                  <a:pt x="10150" y="395297"/>
                  <a:pt x="8657" y="401267"/>
                </a:cubicBezTo>
                <a:cubicBezTo>
                  <a:pt x="9204" y="412392"/>
                  <a:pt x="26197" y="422324"/>
                  <a:pt x="35589" y="426038"/>
                </a:cubicBezTo>
                <a:cubicBezTo>
                  <a:pt x="66803" y="435689"/>
                  <a:pt x="100025" y="434362"/>
                  <a:pt x="132334" y="434478"/>
                </a:cubicBezTo>
                <a:cubicBezTo>
                  <a:pt x="167563" y="433948"/>
                  <a:pt x="202759" y="431825"/>
                  <a:pt x="237939" y="429869"/>
                </a:cubicBezTo>
                <a:cubicBezTo>
                  <a:pt x="263444" y="427945"/>
                  <a:pt x="288950" y="425060"/>
                  <a:pt x="314571" y="426154"/>
                </a:cubicBezTo>
                <a:cubicBezTo>
                  <a:pt x="320047" y="426868"/>
                  <a:pt x="331132" y="425060"/>
                  <a:pt x="331149" y="432986"/>
                </a:cubicBezTo>
                <a:cubicBezTo>
                  <a:pt x="331000" y="434030"/>
                  <a:pt x="330435" y="435141"/>
                  <a:pt x="329689" y="435888"/>
                </a:cubicBezTo>
                <a:cubicBezTo>
                  <a:pt x="325756" y="439071"/>
                  <a:pt x="321375" y="441724"/>
                  <a:pt x="317359" y="444808"/>
                </a:cubicBezTo>
                <a:cubicBezTo>
                  <a:pt x="307386" y="451755"/>
                  <a:pt x="299471" y="461091"/>
                  <a:pt x="289779" y="468386"/>
                </a:cubicBezTo>
                <a:cubicBezTo>
                  <a:pt x="268655" y="483342"/>
                  <a:pt x="248510" y="499625"/>
                  <a:pt x="228066" y="515493"/>
                </a:cubicBezTo>
                <a:cubicBezTo>
                  <a:pt x="213429" y="527514"/>
                  <a:pt x="199075" y="539850"/>
                  <a:pt x="185070" y="552568"/>
                </a:cubicBezTo>
                <a:cubicBezTo>
                  <a:pt x="164676" y="569546"/>
                  <a:pt x="145177" y="587752"/>
                  <a:pt x="128733" y="608628"/>
                </a:cubicBezTo>
                <a:cubicBezTo>
                  <a:pt x="122875" y="616338"/>
                  <a:pt x="117598" y="624479"/>
                  <a:pt x="112520" y="632703"/>
                </a:cubicBezTo>
                <a:cubicBezTo>
                  <a:pt x="104040" y="646747"/>
                  <a:pt x="94366" y="663328"/>
                  <a:pt x="100058" y="680141"/>
                </a:cubicBezTo>
                <a:cubicBezTo>
                  <a:pt x="102066" y="682844"/>
                  <a:pt x="106646" y="680589"/>
                  <a:pt x="109500" y="680522"/>
                </a:cubicBezTo>
                <a:cubicBezTo>
                  <a:pt x="117133" y="678881"/>
                  <a:pt x="124319" y="675797"/>
                  <a:pt x="131471" y="672763"/>
                </a:cubicBezTo>
                <a:cubicBezTo>
                  <a:pt x="148546" y="665765"/>
                  <a:pt x="164045" y="655817"/>
                  <a:pt x="179245" y="645487"/>
                </a:cubicBezTo>
                <a:cubicBezTo>
                  <a:pt x="200818" y="630299"/>
                  <a:pt x="222042" y="614613"/>
                  <a:pt x="241806" y="597120"/>
                </a:cubicBezTo>
                <a:cubicBezTo>
                  <a:pt x="251862" y="588581"/>
                  <a:pt x="260889" y="578964"/>
                  <a:pt x="270414" y="569845"/>
                </a:cubicBezTo>
                <a:cubicBezTo>
                  <a:pt x="276819" y="563942"/>
                  <a:pt x="283374" y="558188"/>
                  <a:pt x="289464" y="551954"/>
                </a:cubicBezTo>
                <a:cubicBezTo>
                  <a:pt x="315235" y="524314"/>
                  <a:pt x="342947" y="498613"/>
                  <a:pt x="371340" y="473709"/>
                </a:cubicBezTo>
                <a:cubicBezTo>
                  <a:pt x="379637" y="466396"/>
                  <a:pt x="388515" y="459764"/>
                  <a:pt x="396580" y="452187"/>
                </a:cubicBezTo>
                <a:cubicBezTo>
                  <a:pt x="400347" y="448688"/>
                  <a:pt x="407598" y="440348"/>
                  <a:pt x="411365" y="448174"/>
                </a:cubicBezTo>
                <a:cubicBezTo>
                  <a:pt x="412228" y="452104"/>
                  <a:pt x="411515" y="456265"/>
                  <a:pt x="411730" y="460278"/>
                </a:cubicBezTo>
                <a:cubicBezTo>
                  <a:pt x="411714" y="501764"/>
                  <a:pt x="411631" y="543266"/>
                  <a:pt x="412925" y="584734"/>
                </a:cubicBezTo>
                <a:cubicBezTo>
                  <a:pt x="413108" y="614663"/>
                  <a:pt x="415730" y="644476"/>
                  <a:pt x="422251" y="673724"/>
                </a:cubicBezTo>
                <a:cubicBezTo>
                  <a:pt x="425222" y="687636"/>
                  <a:pt x="428325" y="701580"/>
                  <a:pt x="433104" y="715011"/>
                </a:cubicBezTo>
                <a:cubicBezTo>
                  <a:pt x="436954" y="724843"/>
                  <a:pt x="439227" y="736450"/>
                  <a:pt x="447657" y="74353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21"/>
          <p:cNvSpPr/>
          <p:nvPr/>
        </p:nvSpPr>
        <p:spPr>
          <a:xfrm>
            <a:off x="1828021" y="8498467"/>
            <a:ext cx="812415" cy="734931"/>
          </a:xfrm>
          <a:custGeom>
            <a:avLst/>
            <a:gdLst/>
            <a:ahLst/>
            <a:cxnLst/>
            <a:rect l="l" t="t" r="r" b="b"/>
            <a:pathLst>
              <a:path w="812415" h="734931" extrusionOk="0">
                <a:moveTo>
                  <a:pt x="801600" y="359573"/>
                </a:moveTo>
                <a:cubicBezTo>
                  <a:pt x="818958" y="370682"/>
                  <a:pt x="814195" y="385489"/>
                  <a:pt x="796041" y="391027"/>
                </a:cubicBezTo>
                <a:cubicBezTo>
                  <a:pt x="782434" y="395305"/>
                  <a:pt x="769126" y="400677"/>
                  <a:pt x="755103" y="403529"/>
                </a:cubicBezTo>
                <a:cubicBezTo>
                  <a:pt x="741397" y="406115"/>
                  <a:pt x="727374" y="405966"/>
                  <a:pt x="713552" y="407724"/>
                </a:cubicBezTo>
                <a:cubicBezTo>
                  <a:pt x="696293" y="410062"/>
                  <a:pt x="678886" y="409216"/>
                  <a:pt x="661545" y="409813"/>
                </a:cubicBezTo>
                <a:cubicBezTo>
                  <a:pt x="640122" y="411239"/>
                  <a:pt x="618765" y="409332"/>
                  <a:pt x="597392" y="408254"/>
                </a:cubicBezTo>
                <a:cubicBezTo>
                  <a:pt x="587253" y="408105"/>
                  <a:pt x="577014" y="407110"/>
                  <a:pt x="566925" y="408039"/>
                </a:cubicBezTo>
                <a:cubicBezTo>
                  <a:pt x="557682" y="411670"/>
                  <a:pt x="566659" y="420607"/>
                  <a:pt x="571239" y="424255"/>
                </a:cubicBezTo>
                <a:cubicBezTo>
                  <a:pt x="577778" y="429627"/>
                  <a:pt x="585013" y="434071"/>
                  <a:pt x="591385" y="439642"/>
                </a:cubicBezTo>
                <a:cubicBezTo>
                  <a:pt x="599566" y="447004"/>
                  <a:pt x="607033" y="455129"/>
                  <a:pt x="615480" y="462192"/>
                </a:cubicBezTo>
                <a:cubicBezTo>
                  <a:pt x="629120" y="473384"/>
                  <a:pt x="641964" y="486069"/>
                  <a:pt x="653928" y="499168"/>
                </a:cubicBezTo>
                <a:cubicBezTo>
                  <a:pt x="664947" y="511968"/>
                  <a:pt x="674439" y="525996"/>
                  <a:pt x="684495" y="539542"/>
                </a:cubicBezTo>
                <a:cubicBezTo>
                  <a:pt x="692759" y="552111"/>
                  <a:pt x="699280" y="565690"/>
                  <a:pt x="706101" y="579071"/>
                </a:cubicBezTo>
                <a:cubicBezTo>
                  <a:pt x="708673" y="584261"/>
                  <a:pt x="711046" y="589567"/>
                  <a:pt x="712108" y="595304"/>
                </a:cubicBezTo>
                <a:cubicBezTo>
                  <a:pt x="713469" y="599449"/>
                  <a:pt x="711311" y="603263"/>
                  <a:pt x="707943" y="605683"/>
                </a:cubicBezTo>
                <a:cubicBezTo>
                  <a:pt x="691116" y="614372"/>
                  <a:pt x="668614" y="595917"/>
                  <a:pt x="655040" y="586698"/>
                </a:cubicBezTo>
                <a:cubicBezTo>
                  <a:pt x="641898" y="576252"/>
                  <a:pt x="629900" y="564347"/>
                  <a:pt x="618267" y="552260"/>
                </a:cubicBezTo>
                <a:cubicBezTo>
                  <a:pt x="612393" y="545528"/>
                  <a:pt x="606900" y="538431"/>
                  <a:pt x="600644" y="532031"/>
                </a:cubicBezTo>
                <a:cubicBezTo>
                  <a:pt x="591451" y="522878"/>
                  <a:pt x="582208" y="513825"/>
                  <a:pt x="573895" y="503860"/>
                </a:cubicBezTo>
                <a:cubicBezTo>
                  <a:pt x="566029" y="494973"/>
                  <a:pt x="557134" y="487113"/>
                  <a:pt x="548904" y="478574"/>
                </a:cubicBezTo>
                <a:cubicBezTo>
                  <a:pt x="537968" y="466719"/>
                  <a:pt x="525854" y="456124"/>
                  <a:pt x="514039" y="445180"/>
                </a:cubicBezTo>
                <a:cubicBezTo>
                  <a:pt x="509592" y="441068"/>
                  <a:pt x="505443" y="436641"/>
                  <a:pt x="501145" y="432380"/>
                </a:cubicBezTo>
                <a:cubicBezTo>
                  <a:pt x="497561" y="429461"/>
                  <a:pt x="493197" y="432479"/>
                  <a:pt x="492566" y="436525"/>
                </a:cubicBezTo>
                <a:cubicBezTo>
                  <a:pt x="488467" y="469372"/>
                  <a:pt x="487571" y="502534"/>
                  <a:pt x="484750" y="535530"/>
                </a:cubicBezTo>
                <a:cubicBezTo>
                  <a:pt x="480950" y="583283"/>
                  <a:pt x="471342" y="630406"/>
                  <a:pt x="460191" y="676932"/>
                </a:cubicBezTo>
                <a:cubicBezTo>
                  <a:pt x="457055" y="690594"/>
                  <a:pt x="453155" y="704075"/>
                  <a:pt x="448542" y="717323"/>
                </a:cubicBezTo>
                <a:cubicBezTo>
                  <a:pt x="446368" y="723690"/>
                  <a:pt x="443248" y="729659"/>
                  <a:pt x="439050" y="734932"/>
                </a:cubicBezTo>
                <a:cubicBezTo>
                  <a:pt x="430620" y="727835"/>
                  <a:pt x="428347" y="716229"/>
                  <a:pt x="424464" y="706379"/>
                </a:cubicBezTo>
                <a:cubicBezTo>
                  <a:pt x="419684" y="692965"/>
                  <a:pt x="416598" y="679004"/>
                  <a:pt x="413611" y="665093"/>
                </a:cubicBezTo>
                <a:cubicBezTo>
                  <a:pt x="407073" y="635844"/>
                  <a:pt x="404451" y="606032"/>
                  <a:pt x="404285" y="576103"/>
                </a:cubicBezTo>
                <a:cubicBezTo>
                  <a:pt x="402991" y="534634"/>
                  <a:pt x="403057" y="493132"/>
                  <a:pt x="403090" y="451647"/>
                </a:cubicBezTo>
                <a:cubicBezTo>
                  <a:pt x="402874" y="447634"/>
                  <a:pt x="403588" y="443472"/>
                  <a:pt x="402725" y="439543"/>
                </a:cubicBezTo>
                <a:cubicBezTo>
                  <a:pt x="398975" y="431716"/>
                  <a:pt x="391707" y="440073"/>
                  <a:pt x="387940" y="443555"/>
                </a:cubicBezTo>
                <a:cubicBezTo>
                  <a:pt x="379875" y="451133"/>
                  <a:pt x="370997" y="457765"/>
                  <a:pt x="362700" y="465077"/>
                </a:cubicBezTo>
                <a:cubicBezTo>
                  <a:pt x="334291" y="489982"/>
                  <a:pt x="306595" y="515682"/>
                  <a:pt x="280824" y="543323"/>
                </a:cubicBezTo>
                <a:cubicBezTo>
                  <a:pt x="274734" y="549557"/>
                  <a:pt x="268196" y="555311"/>
                  <a:pt x="261774" y="561213"/>
                </a:cubicBezTo>
                <a:cubicBezTo>
                  <a:pt x="252265" y="570316"/>
                  <a:pt x="243238" y="579950"/>
                  <a:pt x="233182" y="588489"/>
                </a:cubicBezTo>
                <a:cubicBezTo>
                  <a:pt x="213418" y="605982"/>
                  <a:pt x="192194" y="621684"/>
                  <a:pt x="170622" y="636856"/>
                </a:cubicBezTo>
                <a:cubicBezTo>
                  <a:pt x="155421" y="647186"/>
                  <a:pt x="139922" y="657151"/>
                  <a:pt x="122847" y="664148"/>
                </a:cubicBezTo>
                <a:cubicBezTo>
                  <a:pt x="115695" y="667182"/>
                  <a:pt x="108510" y="670250"/>
                  <a:pt x="100876" y="671908"/>
                </a:cubicBezTo>
                <a:cubicBezTo>
                  <a:pt x="98005" y="671974"/>
                  <a:pt x="93442" y="674246"/>
                  <a:pt x="91434" y="671526"/>
                </a:cubicBezTo>
                <a:cubicBezTo>
                  <a:pt x="85726" y="654713"/>
                  <a:pt x="95417" y="638132"/>
                  <a:pt x="103896" y="624088"/>
                </a:cubicBezTo>
                <a:cubicBezTo>
                  <a:pt x="108974" y="615864"/>
                  <a:pt x="114251" y="607723"/>
                  <a:pt x="120109" y="600013"/>
                </a:cubicBezTo>
                <a:cubicBezTo>
                  <a:pt x="136570" y="579137"/>
                  <a:pt x="156069" y="560932"/>
                  <a:pt x="176446" y="543953"/>
                </a:cubicBezTo>
                <a:cubicBezTo>
                  <a:pt x="190468" y="531235"/>
                  <a:pt x="204806" y="518899"/>
                  <a:pt x="219442" y="506878"/>
                </a:cubicBezTo>
                <a:cubicBezTo>
                  <a:pt x="239903" y="491010"/>
                  <a:pt x="260048" y="474727"/>
                  <a:pt x="281156" y="459771"/>
                </a:cubicBezTo>
                <a:cubicBezTo>
                  <a:pt x="290847" y="452476"/>
                  <a:pt x="298762" y="443141"/>
                  <a:pt x="308735" y="436193"/>
                </a:cubicBezTo>
                <a:cubicBezTo>
                  <a:pt x="312768" y="433109"/>
                  <a:pt x="317132" y="430456"/>
                  <a:pt x="321065" y="427273"/>
                </a:cubicBezTo>
                <a:cubicBezTo>
                  <a:pt x="321812" y="426527"/>
                  <a:pt x="322376" y="425416"/>
                  <a:pt x="322525" y="424371"/>
                </a:cubicBezTo>
                <a:cubicBezTo>
                  <a:pt x="322492" y="416445"/>
                  <a:pt x="311424" y="418253"/>
                  <a:pt x="305948" y="417540"/>
                </a:cubicBezTo>
                <a:cubicBezTo>
                  <a:pt x="280326" y="416445"/>
                  <a:pt x="254821" y="419330"/>
                  <a:pt x="229316" y="421254"/>
                </a:cubicBezTo>
                <a:cubicBezTo>
                  <a:pt x="194136" y="423210"/>
                  <a:pt x="158939" y="425333"/>
                  <a:pt x="123710" y="425863"/>
                </a:cubicBezTo>
                <a:cubicBezTo>
                  <a:pt x="91401" y="425747"/>
                  <a:pt x="58163" y="427074"/>
                  <a:pt x="26966" y="417424"/>
                </a:cubicBezTo>
                <a:cubicBezTo>
                  <a:pt x="17523" y="413743"/>
                  <a:pt x="531" y="403811"/>
                  <a:pt x="0" y="392685"/>
                </a:cubicBezTo>
                <a:cubicBezTo>
                  <a:pt x="1510" y="386716"/>
                  <a:pt x="8546" y="384958"/>
                  <a:pt x="13591" y="382803"/>
                </a:cubicBezTo>
                <a:cubicBezTo>
                  <a:pt x="35611" y="374827"/>
                  <a:pt x="58246" y="374844"/>
                  <a:pt x="81644" y="374197"/>
                </a:cubicBezTo>
                <a:cubicBezTo>
                  <a:pt x="107995" y="373766"/>
                  <a:pt x="134314" y="372340"/>
                  <a:pt x="160632" y="371014"/>
                </a:cubicBezTo>
                <a:cubicBezTo>
                  <a:pt x="204225" y="370616"/>
                  <a:pt x="247785" y="368178"/>
                  <a:pt x="291378" y="368344"/>
                </a:cubicBezTo>
                <a:cubicBezTo>
                  <a:pt x="299459" y="367930"/>
                  <a:pt x="319356" y="374562"/>
                  <a:pt x="324351" y="368460"/>
                </a:cubicBezTo>
                <a:cubicBezTo>
                  <a:pt x="329661" y="357384"/>
                  <a:pt x="311474" y="339808"/>
                  <a:pt x="304902" y="331568"/>
                </a:cubicBezTo>
                <a:cubicBezTo>
                  <a:pt x="293900" y="318038"/>
                  <a:pt x="282832" y="304557"/>
                  <a:pt x="270851" y="291856"/>
                </a:cubicBezTo>
                <a:cubicBezTo>
                  <a:pt x="263981" y="284312"/>
                  <a:pt x="257974" y="276055"/>
                  <a:pt x="251817" y="267963"/>
                </a:cubicBezTo>
                <a:cubicBezTo>
                  <a:pt x="240649" y="253670"/>
                  <a:pt x="228934" y="239825"/>
                  <a:pt x="218496" y="224969"/>
                </a:cubicBezTo>
                <a:cubicBezTo>
                  <a:pt x="204043" y="206647"/>
                  <a:pt x="192310" y="186567"/>
                  <a:pt x="181143" y="166140"/>
                </a:cubicBezTo>
                <a:cubicBezTo>
                  <a:pt x="173775" y="153190"/>
                  <a:pt x="165129" y="140970"/>
                  <a:pt x="158491" y="127606"/>
                </a:cubicBezTo>
                <a:cubicBezTo>
                  <a:pt x="149182" y="108720"/>
                  <a:pt x="142262" y="88723"/>
                  <a:pt x="137915" y="68113"/>
                </a:cubicBezTo>
                <a:cubicBezTo>
                  <a:pt x="136554" y="59624"/>
                  <a:pt x="133783" y="50106"/>
                  <a:pt x="138213" y="42098"/>
                </a:cubicBezTo>
                <a:cubicBezTo>
                  <a:pt x="154725" y="35499"/>
                  <a:pt x="177044" y="48614"/>
                  <a:pt x="190303" y="58612"/>
                </a:cubicBezTo>
                <a:cubicBezTo>
                  <a:pt x="211427" y="75508"/>
                  <a:pt x="228502" y="96898"/>
                  <a:pt x="244566" y="118503"/>
                </a:cubicBezTo>
                <a:cubicBezTo>
                  <a:pt x="253012" y="132895"/>
                  <a:pt x="262438" y="146607"/>
                  <a:pt x="272394" y="160005"/>
                </a:cubicBezTo>
                <a:cubicBezTo>
                  <a:pt x="289353" y="186584"/>
                  <a:pt x="306711" y="213163"/>
                  <a:pt x="321032" y="241318"/>
                </a:cubicBezTo>
                <a:cubicBezTo>
                  <a:pt x="328665" y="257368"/>
                  <a:pt x="337875" y="272556"/>
                  <a:pt x="347135" y="287694"/>
                </a:cubicBezTo>
                <a:cubicBezTo>
                  <a:pt x="352826" y="296118"/>
                  <a:pt x="356643" y="306116"/>
                  <a:pt x="364011" y="313262"/>
                </a:cubicBezTo>
                <a:cubicBezTo>
                  <a:pt x="366633" y="315285"/>
                  <a:pt x="370698" y="313528"/>
                  <a:pt x="370864" y="310162"/>
                </a:cubicBezTo>
                <a:cubicBezTo>
                  <a:pt x="373270" y="309067"/>
                  <a:pt x="372407" y="306199"/>
                  <a:pt x="372756" y="304076"/>
                </a:cubicBezTo>
                <a:cubicBezTo>
                  <a:pt x="373154" y="298953"/>
                  <a:pt x="373801" y="293846"/>
                  <a:pt x="374449" y="288739"/>
                </a:cubicBezTo>
                <a:cubicBezTo>
                  <a:pt x="376374" y="272589"/>
                  <a:pt x="379294" y="256589"/>
                  <a:pt x="381750" y="240538"/>
                </a:cubicBezTo>
                <a:cubicBezTo>
                  <a:pt x="384090" y="223642"/>
                  <a:pt x="387989" y="206995"/>
                  <a:pt x="390031" y="190066"/>
                </a:cubicBezTo>
                <a:cubicBezTo>
                  <a:pt x="395025" y="158330"/>
                  <a:pt x="402227" y="126942"/>
                  <a:pt x="409031" y="95555"/>
                </a:cubicBezTo>
                <a:cubicBezTo>
                  <a:pt x="416001" y="69655"/>
                  <a:pt x="424829" y="29214"/>
                  <a:pt x="445123" y="11257"/>
                </a:cubicBezTo>
                <a:cubicBezTo>
                  <a:pt x="455462" y="1508"/>
                  <a:pt x="476951" y="-6816"/>
                  <a:pt x="486161" y="8289"/>
                </a:cubicBezTo>
                <a:cubicBezTo>
                  <a:pt x="488965" y="17226"/>
                  <a:pt x="488003" y="27258"/>
                  <a:pt x="488335" y="36576"/>
                </a:cubicBezTo>
                <a:cubicBezTo>
                  <a:pt x="488584" y="57286"/>
                  <a:pt x="485331" y="77797"/>
                  <a:pt x="483340" y="98373"/>
                </a:cubicBezTo>
                <a:cubicBezTo>
                  <a:pt x="481614" y="115502"/>
                  <a:pt x="479424" y="132563"/>
                  <a:pt x="476271" y="149476"/>
                </a:cubicBezTo>
                <a:cubicBezTo>
                  <a:pt x="470380" y="187214"/>
                  <a:pt x="463958" y="224919"/>
                  <a:pt x="459511" y="262856"/>
                </a:cubicBezTo>
                <a:cubicBezTo>
                  <a:pt x="458050" y="274546"/>
                  <a:pt x="457005" y="286269"/>
                  <a:pt x="456358" y="298041"/>
                </a:cubicBezTo>
                <a:cubicBezTo>
                  <a:pt x="456324" y="300263"/>
                  <a:pt x="455677" y="302783"/>
                  <a:pt x="456092" y="305038"/>
                </a:cubicBezTo>
                <a:cubicBezTo>
                  <a:pt x="456839" y="307741"/>
                  <a:pt x="460158" y="309167"/>
                  <a:pt x="462630" y="307757"/>
                </a:cubicBezTo>
                <a:cubicBezTo>
                  <a:pt x="466679" y="305171"/>
                  <a:pt x="469749" y="301225"/>
                  <a:pt x="473500" y="298207"/>
                </a:cubicBezTo>
                <a:cubicBezTo>
                  <a:pt x="484684" y="289386"/>
                  <a:pt x="494840" y="279437"/>
                  <a:pt x="504182" y="268709"/>
                </a:cubicBezTo>
                <a:cubicBezTo>
                  <a:pt x="513226" y="258943"/>
                  <a:pt x="523216" y="250139"/>
                  <a:pt x="531944" y="240091"/>
                </a:cubicBezTo>
                <a:cubicBezTo>
                  <a:pt x="543013" y="226743"/>
                  <a:pt x="556222" y="215584"/>
                  <a:pt x="568717" y="203662"/>
                </a:cubicBezTo>
                <a:cubicBezTo>
                  <a:pt x="575172" y="197279"/>
                  <a:pt x="581793" y="191028"/>
                  <a:pt x="588630" y="185059"/>
                </a:cubicBezTo>
                <a:cubicBezTo>
                  <a:pt x="605921" y="169638"/>
                  <a:pt x="624075" y="154102"/>
                  <a:pt x="642080" y="139362"/>
                </a:cubicBezTo>
                <a:cubicBezTo>
                  <a:pt x="658260" y="126329"/>
                  <a:pt x="674605" y="113014"/>
                  <a:pt x="693721" y="104442"/>
                </a:cubicBezTo>
                <a:cubicBezTo>
                  <a:pt x="709834" y="96765"/>
                  <a:pt x="734775" y="92719"/>
                  <a:pt x="738841" y="115850"/>
                </a:cubicBezTo>
                <a:cubicBezTo>
                  <a:pt x="738227" y="130806"/>
                  <a:pt x="728984" y="143391"/>
                  <a:pt x="720289" y="155147"/>
                </a:cubicBezTo>
                <a:cubicBezTo>
                  <a:pt x="708905" y="170252"/>
                  <a:pt x="694186" y="181941"/>
                  <a:pt x="679716" y="193896"/>
                </a:cubicBezTo>
                <a:cubicBezTo>
                  <a:pt x="668083" y="204757"/>
                  <a:pt x="656136" y="215269"/>
                  <a:pt x="644420" y="226030"/>
                </a:cubicBezTo>
                <a:cubicBezTo>
                  <a:pt x="633053" y="237371"/>
                  <a:pt x="620591" y="247535"/>
                  <a:pt x="608809" y="258429"/>
                </a:cubicBezTo>
                <a:cubicBezTo>
                  <a:pt x="597110" y="270052"/>
                  <a:pt x="584465" y="280349"/>
                  <a:pt x="572418" y="291690"/>
                </a:cubicBezTo>
                <a:cubicBezTo>
                  <a:pt x="566311" y="297693"/>
                  <a:pt x="560105" y="303645"/>
                  <a:pt x="553699" y="309349"/>
                </a:cubicBezTo>
                <a:cubicBezTo>
                  <a:pt x="547891" y="314572"/>
                  <a:pt x="542100" y="319828"/>
                  <a:pt x="536757" y="325549"/>
                </a:cubicBezTo>
                <a:cubicBezTo>
                  <a:pt x="534450" y="328235"/>
                  <a:pt x="530600" y="331236"/>
                  <a:pt x="532326" y="335199"/>
                </a:cubicBezTo>
                <a:cubicBezTo>
                  <a:pt x="535827" y="341898"/>
                  <a:pt x="552870" y="338283"/>
                  <a:pt x="559640" y="338615"/>
                </a:cubicBezTo>
                <a:cubicBezTo>
                  <a:pt x="589394" y="337686"/>
                  <a:pt x="619164" y="338896"/>
                  <a:pt x="648884" y="340389"/>
                </a:cubicBezTo>
                <a:cubicBezTo>
                  <a:pt x="678654" y="342793"/>
                  <a:pt x="708507" y="345877"/>
                  <a:pt x="738277" y="348497"/>
                </a:cubicBezTo>
                <a:cubicBezTo>
                  <a:pt x="746657" y="349309"/>
                  <a:pt x="755020" y="350321"/>
                  <a:pt x="763367" y="351316"/>
                </a:cubicBezTo>
                <a:cubicBezTo>
                  <a:pt x="776244" y="353239"/>
                  <a:pt x="789769" y="353919"/>
                  <a:pt x="801600" y="359573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56" name="Google Shape;556;p21"/>
          <p:cNvGrpSpPr/>
          <p:nvPr/>
        </p:nvGrpSpPr>
        <p:grpSpPr>
          <a:xfrm>
            <a:off x="2758219" y="2455502"/>
            <a:ext cx="799237" cy="803289"/>
            <a:chOff x="2758219" y="2455502"/>
            <a:chExt cx="799237" cy="803289"/>
          </a:xfrm>
        </p:grpSpPr>
        <p:sp>
          <p:nvSpPr>
            <p:cNvPr id="557" name="Google Shape;557;p21"/>
            <p:cNvSpPr/>
            <p:nvPr/>
          </p:nvSpPr>
          <p:spPr>
            <a:xfrm>
              <a:off x="2758219" y="2466913"/>
              <a:ext cx="686544" cy="774546"/>
            </a:xfrm>
            <a:custGeom>
              <a:avLst/>
              <a:gdLst/>
              <a:ahLst/>
              <a:cxnLst/>
              <a:rect l="l" t="t" r="r" b="b"/>
              <a:pathLst>
                <a:path w="686544" h="774546" extrusionOk="0">
                  <a:moveTo>
                    <a:pt x="670087" y="384642"/>
                  </a:moveTo>
                  <a:cubicBezTo>
                    <a:pt x="674845" y="382425"/>
                    <a:pt x="680214" y="381027"/>
                    <a:pt x="684377" y="377766"/>
                  </a:cubicBezTo>
                  <a:cubicBezTo>
                    <a:pt x="688589" y="373653"/>
                    <a:pt x="686146" y="367034"/>
                    <a:pt x="681468" y="364495"/>
                  </a:cubicBezTo>
                  <a:cubicBezTo>
                    <a:pt x="666840" y="355819"/>
                    <a:pt x="648498" y="356992"/>
                    <a:pt x="633597" y="348670"/>
                  </a:cubicBezTo>
                  <a:cubicBezTo>
                    <a:pt x="584103" y="322965"/>
                    <a:pt x="544720" y="282607"/>
                    <a:pt x="505771" y="243406"/>
                  </a:cubicBezTo>
                  <a:cubicBezTo>
                    <a:pt x="489728" y="229252"/>
                    <a:pt x="477591" y="211788"/>
                    <a:pt x="465262" y="194485"/>
                  </a:cubicBezTo>
                  <a:cubicBezTo>
                    <a:pt x="444815" y="168892"/>
                    <a:pt x="425863" y="141998"/>
                    <a:pt x="411299" y="112581"/>
                  </a:cubicBezTo>
                  <a:cubicBezTo>
                    <a:pt x="394244" y="76866"/>
                    <a:pt x="379568" y="39384"/>
                    <a:pt x="363043" y="3332"/>
                  </a:cubicBezTo>
                  <a:cubicBezTo>
                    <a:pt x="361339" y="151"/>
                    <a:pt x="356838" y="-957"/>
                    <a:pt x="353800" y="906"/>
                  </a:cubicBezTo>
                  <a:cubicBezTo>
                    <a:pt x="349251" y="3477"/>
                    <a:pt x="350263" y="8907"/>
                    <a:pt x="352385" y="12763"/>
                  </a:cubicBezTo>
                  <a:cubicBezTo>
                    <a:pt x="345987" y="41698"/>
                    <a:pt x="336551" y="70890"/>
                    <a:pt x="322663" y="97206"/>
                  </a:cubicBezTo>
                  <a:cubicBezTo>
                    <a:pt x="313854" y="112629"/>
                    <a:pt x="303325" y="126976"/>
                    <a:pt x="291912" y="140568"/>
                  </a:cubicBezTo>
                  <a:cubicBezTo>
                    <a:pt x="272590" y="163847"/>
                    <a:pt x="252995" y="186982"/>
                    <a:pt x="230587" y="207370"/>
                  </a:cubicBezTo>
                  <a:cubicBezTo>
                    <a:pt x="207503" y="228432"/>
                    <a:pt x="185368" y="250170"/>
                    <a:pt x="160452" y="269369"/>
                  </a:cubicBezTo>
                  <a:cubicBezTo>
                    <a:pt x="128399" y="295026"/>
                    <a:pt x="93581" y="316843"/>
                    <a:pt x="58008" y="337263"/>
                  </a:cubicBezTo>
                  <a:cubicBezTo>
                    <a:pt x="46129" y="343979"/>
                    <a:pt x="33944" y="350180"/>
                    <a:pt x="21454" y="355707"/>
                  </a:cubicBezTo>
                  <a:cubicBezTo>
                    <a:pt x="16294" y="357956"/>
                    <a:pt x="11118" y="360157"/>
                    <a:pt x="5861" y="362166"/>
                  </a:cubicBezTo>
                  <a:cubicBezTo>
                    <a:pt x="3466" y="362840"/>
                    <a:pt x="1441" y="364447"/>
                    <a:pt x="541" y="366793"/>
                  </a:cubicBezTo>
                  <a:cubicBezTo>
                    <a:pt x="-1083" y="370375"/>
                    <a:pt x="1119" y="374858"/>
                    <a:pt x="4897" y="375822"/>
                  </a:cubicBezTo>
                  <a:cubicBezTo>
                    <a:pt x="21743" y="378489"/>
                    <a:pt x="39136" y="375484"/>
                    <a:pt x="55934" y="379147"/>
                  </a:cubicBezTo>
                  <a:cubicBezTo>
                    <a:pt x="75369" y="383324"/>
                    <a:pt x="93839" y="391052"/>
                    <a:pt x="111601" y="399856"/>
                  </a:cubicBezTo>
                  <a:cubicBezTo>
                    <a:pt x="144490" y="416501"/>
                    <a:pt x="175948" y="436149"/>
                    <a:pt x="202263" y="462176"/>
                  </a:cubicBezTo>
                  <a:cubicBezTo>
                    <a:pt x="223755" y="481696"/>
                    <a:pt x="244957" y="501843"/>
                    <a:pt x="260437" y="526633"/>
                  </a:cubicBezTo>
                  <a:cubicBezTo>
                    <a:pt x="284469" y="562476"/>
                    <a:pt x="312166" y="595877"/>
                    <a:pt x="331231" y="634853"/>
                  </a:cubicBezTo>
                  <a:cubicBezTo>
                    <a:pt x="344782" y="660623"/>
                    <a:pt x="358686" y="685782"/>
                    <a:pt x="369762" y="712934"/>
                  </a:cubicBezTo>
                  <a:cubicBezTo>
                    <a:pt x="375967" y="728132"/>
                    <a:pt x="381127" y="743732"/>
                    <a:pt x="386962" y="759043"/>
                  </a:cubicBezTo>
                  <a:cubicBezTo>
                    <a:pt x="388907" y="763429"/>
                    <a:pt x="389711" y="768586"/>
                    <a:pt x="392958" y="772249"/>
                  </a:cubicBezTo>
                  <a:cubicBezTo>
                    <a:pt x="395610" y="775061"/>
                    <a:pt x="400208" y="775286"/>
                    <a:pt x="403230" y="772956"/>
                  </a:cubicBezTo>
                  <a:cubicBezTo>
                    <a:pt x="408550" y="767686"/>
                    <a:pt x="407843" y="759236"/>
                    <a:pt x="409965" y="752408"/>
                  </a:cubicBezTo>
                  <a:cubicBezTo>
                    <a:pt x="415318" y="728887"/>
                    <a:pt x="420381" y="705238"/>
                    <a:pt x="427695" y="682232"/>
                  </a:cubicBezTo>
                  <a:cubicBezTo>
                    <a:pt x="433820" y="661860"/>
                    <a:pt x="440234" y="641585"/>
                    <a:pt x="447644" y="621663"/>
                  </a:cubicBezTo>
                  <a:cubicBezTo>
                    <a:pt x="459250" y="591105"/>
                    <a:pt x="468188" y="559423"/>
                    <a:pt x="482543" y="529975"/>
                  </a:cubicBezTo>
                  <a:cubicBezTo>
                    <a:pt x="509902" y="474145"/>
                    <a:pt x="574780" y="432840"/>
                    <a:pt x="628003" y="403198"/>
                  </a:cubicBezTo>
                  <a:cubicBezTo>
                    <a:pt x="641635" y="396482"/>
                    <a:pt x="656054" y="390586"/>
                    <a:pt x="670087" y="384642"/>
                  </a:cubicBezTo>
                  <a:close/>
                </a:path>
              </a:pathLst>
            </a:custGeom>
            <a:solidFill>
              <a:srgbClr val="28C45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8" name="Google Shape;558;p21"/>
            <p:cNvSpPr/>
            <p:nvPr/>
          </p:nvSpPr>
          <p:spPr>
            <a:xfrm>
              <a:off x="3373783" y="2455502"/>
              <a:ext cx="183673" cy="225928"/>
            </a:xfrm>
            <a:custGeom>
              <a:avLst/>
              <a:gdLst/>
              <a:ahLst/>
              <a:cxnLst/>
              <a:rect l="l" t="t" r="r" b="b"/>
              <a:pathLst>
                <a:path w="183673" h="225928" extrusionOk="0">
                  <a:moveTo>
                    <a:pt x="151760" y="62379"/>
                  </a:moveTo>
                  <a:cubicBezTo>
                    <a:pt x="134126" y="49992"/>
                    <a:pt x="118228" y="34135"/>
                    <a:pt x="108486" y="14760"/>
                  </a:cubicBezTo>
                  <a:cubicBezTo>
                    <a:pt x="107506" y="12719"/>
                    <a:pt x="105947" y="8253"/>
                    <a:pt x="103117" y="7385"/>
                  </a:cubicBezTo>
                  <a:cubicBezTo>
                    <a:pt x="103487" y="5409"/>
                    <a:pt x="104034" y="3256"/>
                    <a:pt x="103246" y="1296"/>
                  </a:cubicBezTo>
                  <a:cubicBezTo>
                    <a:pt x="102828" y="27"/>
                    <a:pt x="100995" y="-551"/>
                    <a:pt x="100144" y="686"/>
                  </a:cubicBezTo>
                  <a:cubicBezTo>
                    <a:pt x="96511" y="6582"/>
                    <a:pt x="93472" y="13105"/>
                    <a:pt x="89952" y="19178"/>
                  </a:cubicBezTo>
                  <a:cubicBezTo>
                    <a:pt x="82526" y="32914"/>
                    <a:pt x="72865" y="45205"/>
                    <a:pt x="62545" y="57029"/>
                  </a:cubicBezTo>
                  <a:cubicBezTo>
                    <a:pt x="46872" y="75923"/>
                    <a:pt x="26794" y="90334"/>
                    <a:pt x="4467" y="100359"/>
                  </a:cubicBezTo>
                  <a:cubicBezTo>
                    <a:pt x="1573" y="101773"/>
                    <a:pt x="-324" y="104825"/>
                    <a:pt x="46" y="108087"/>
                  </a:cubicBezTo>
                  <a:cubicBezTo>
                    <a:pt x="400" y="112987"/>
                    <a:pt x="5431" y="115124"/>
                    <a:pt x="9273" y="117003"/>
                  </a:cubicBezTo>
                  <a:cubicBezTo>
                    <a:pt x="14835" y="119702"/>
                    <a:pt x="19545" y="121903"/>
                    <a:pt x="25235" y="124779"/>
                  </a:cubicBezTo>
                  <a:cubicBezTo>
                    <a:pt x="25203" y="124763"/>
                    <a:pt x="25139" y="124731"/>
                    <a:pt x="25074" y="124699"/>
                  </a:cubicBezTo>
                  <a:cubicBezTo>
                    <a:pt x="24865" y="124602"/>
                    <a:pt x="24673" y="124506"/>
                    <a:pt x="24464" y="124394"/>
                  </a:cubicBezTo>
                  <a:cubicBezTo>
                    <a:pt x="24753" y="124522"/>
                    <a:pt x="25026" y="124667"/>
                    <a:pt x="25299" y="124811"/>
                  </a:cubicBezTo>
                  <a:cubicBezTo>
                    <a:pt x="25541" y="124940"/>
                    <a:pt x="25798" y="125052"/>
                    <a:pt x="26039" y="125181"/>
                  </a:cubicBezTo>
                  <a:cubicBezTo>
                    <a:pt x="25589" y="124972"/>
                    <a:pt x="25508" y="124940"/>
                    <a:pt x="25428" y="124892"/>
                  </a:cubicBezTo>
                  <a:cubicBezTo>
                    <a:pt x="25380" y="124860"/>
                    <a:pt x="25315" y="124843"/>
                    <a:pt x="25267" y="124811"/>
                  </a:cubicBezTo>
                  <a:cubicBezTo>
                    <a:pt x="59828" y="142709"/>
                    <a:pt x="89984" y="174873"/>
                    <a:pt x="102153" y="212210"/>
                  </a:cubicBezTo>
                  <a:cubicBezTo>
                    <a:pt x="104130" y="216885"/>
                    <a:pt x="104596" y="224902"/>
                    <a:pt x="111042" y="225818"/>
                  </a:cubicBezTo>
                  <a:cubicBezTo>
                    <a:pt x="117553" y="226911"/>
                    <a:pt x="120060" y="219649"/>
                    <a:pt x="121025" y="214475"/>
                  </a:cubicBezTo>
                  <a:cubicBezTo>
                    <a:pt x="122809" y="207278"/>
                    <a:pt x="124400" y="200064"/>
                    <a:pt x="126249" y="192899"/>
                  </a:cubicBezTo>
                  <a:cubicBezTo>
                    <a:pt x="130927" y="174696"/>
                    <a:pt x="136055" y="156477"/>
                    <a:pt x="145908" y="140219"/>
                  </a:cubicBezTo>
                  <a:cubicBezTo>
                    <a:pt x="155971" y="121823"/>
                    <a:pt x="172914" y="108183"/>
                    <a:pt x="183266" y="90157"/>
                  </a:cubicBezTo>
                  <a:cubicBezTo>
                    <a:pt x="187269" y="75666"/>
                    <a:pt x="160681" y="69737"/>
                    <a:pt x="151760" y="62379"/>
                  </a:cubicBezTo>
                  <a:close/>
                </a:path>
              </a:pathLst>
            </a:custGeom>
            <a:solidFill>
              <a:srgbClr val="28C45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9" name="Google Shape;559;p21"/>
            <p:cNvSpPr/>
            <p:nvPr/>
          </p:nvSpPr>
          <p:spPr>
            <a:xfrm>
              <a:off x="3488024" y="3046113"/>
              <a:ext cx="32" cy="64"/>
            </a:xfrm>
            <a:custGeom>
              <a:avLst/>
              <a:gdLst/>
              <a:ahLst/>
              <a:cxnLst/>
              <a:rect l="l" t="t" r="r" b="b"/>
              <a:pathLst>
                <a:path w="32" h="64" extrusionOk="0">
                  <a:moveTo>
                    <a:pt x="0" y="0"/>
                  </a:moveTo>
                  <a:cubicBezTo>
                    <a:pt x="16" y="16"/>
                    <a:pt x="16" y="48"/>
                    <a:pt x="32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16" y="48"/>
                    <a:pt x="0" y="16"/>
                    <a:pt x="0" y="0"/>
                  </a:cubicBezTo>
                  <a:close/>
                </a:path>
              </a:pathLst>
            </a:custGeom>
            <a:solidFill>
              <a:srgbClr val="28C45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0" name="Google Shape;560;p21"/>
            <p:cNvSpPr/>
            <p:nvPr/>
          </p:nvSpPr>
          <p:spPr>
            <a:xfrm>
              <a:off x="3360484" y="3029847"/>
              <a:ext cx="194565" cy="228944"/>
            </a:xfrm>
            <a:custGeom>
              <a:avLst/>
              <a:gdLst/>
              <a:ahLst/>
              <a:cxnLst/>
              <a:rect l="l" t="t" r="r" b="b"/>
              <a:pathLst>
                <a:path w="194565" h="228944" extrusionOk="0">
                  <a:moveTo>
                    <a:pt x="188094" y="93142"/>
                  </a:moveTo>
                  <a:cubicBezTo>
                    <a:pt x="178658" y="84258"/>
                    <a:pt x="167888" y="76915"/>
                    <a:pt x="159191" y="67244"/>
                  </a:cubicBezTo>
                  <a:cubicBezTo>
                    <a:pt x="145511" y="52351"/>
                    <a:pt x="136510" y="34309"/>
                    <a:pt x="127572" y="16331"/>
                  </a:cubicBezTo>
                  <a:cubicBezTo>
                    <a:pt x="127588" y="16379"/>
                    <a:pt x="127604" y="16411"/>
                    <a:pt x="127620" y="16443"/>
                  </a:cubicBezTo>
                  <a:cubicBezTo>
                    <a:pt x="125675" y="12861"/>
                    <a:pt x="124389" y="9021"/>
                    <a:pt x="123634" y="5020"/>
                  </a:cubicBezTo>
                  <a:cubicBezTo>
                    <a:pt x="123264" y="3349"/>
                    <a:pt x="121962" y="1823"/>
                    <a:pt x="120499" y="956"/>
                  </a:cubicBezTo>
                  <a:cubicBezTo>
                    <a:pt x="114519" y="-2466"/>
                    <a:pt x="108314" y="3944"/>
                    <a:pt x="110806" y="10033"/>
                  </a:cubicBezTo>
                  <a:cubicBezTo>
                    <a:pt x="83350" y="48190"/>
                    <a:pt x="55107" y="69622"/>
                    <a:pt x="9905" y="83406"/>
                  </a:cubicBezTo>
                  <a:cubicBezTo>
                    <a:pt x="-19737" y="92676"/>
                    <a:pt x="25738" y="117113"/>
                    <a:pt x="34724" y="125788"/>
                  </a:cubicBezTo>
                  <a:cubicBezTo>
                    <a:pt x="45687" y="134721"/>
                    <a:pt x="54287" y="146256"/>
                    <a:pt x="59656" y="159334"/>
                  </a:cubicBezTo>
                  <a:cubicBezTo>
                    <a:pt x="65073" y="172026"/>
                    <a:pt x="68562" y="184911"/>
                    <a:pt x="70073" y="199145"/>
                  </a:cubicBezTo>
                  <a:cubicBezTo>
                    <a:pt x="70764" y="205588"/>
                    <a:pt x="71246" y="212046"/>
                    <a:pt x="71905" y="218505"/>
                  </a:cubicBezTo>
                  <a:cubicBezTo>
                    <a:pt x="72114" y="222232"/>
                    <a:pt x="72998" y="226249"/>
                    <a:pt x="76567" y="228160"/>
                  </a:cubicBezTo>
                  <a:cubicBezTo>
                    <a:pt x="87658" y="232675"/>
                    <a:pt x="92979" y="216513"/>
                    <a:pt x="98332" y="209588"/>
                  </a:cubicBezTo>
                  <a:cubicBezTo>
                    <a:pt x="109568" y="191209"/>
                    <a:pt x="121962" y="173568"/>
                    <a:pt x="136140" y="157117"/>
                  </a:cubicBezTo>
                  <a:cubicBezTo>
                    <a:pt x="149996" y="139251"/>
                    <a:pt x="170572" y="128760"/>
                    <a:pt x="187836" y="114670"/>
                  </a:cubicBezTo>
                  <a:cubicBezTo>
                    <a:pt x="197433" y="108469"/>
                    <a:pt x="196083" y="100034"/>
                    <a:pt x="188094" y="93142"/>
                  </a:cubicBezTo>
                  <a:close/>
                </a:path>
              </a:pathLst>
            </a:custGeom>
            <a:solidFill>
              <a:srgbClr val="28C45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1" name="Google Shape;561;p21"/>
          <p:cNvSpPr/>
          <p:nvPr/>
        </p:nvSpPr>
        <p:spPr>
          <a:xfrm>
            <a:off x="2758219" y="2466913"/>
            <a:ext cx="686544" cy="774546"/>
          </a:xfrm>
          <a:custGeom>
            <a:avLst/>
            <a:gdLst/>
            <a:ahLst/>
            <a:cxnLst/>
            <a:rect l="l" t="t" r="r" b="b"/>
            <a:pathLst>
              <a:path w="686544" h="774546" extrusionOk="0">
                <a:moveTo>
                  <a:pt x="392958" y="772249"/>
                </a:moveTo>
                <a:cubicBezTo>
                  <a:pt x="389711" y="768586"/>
                  <a:pt x="388907" y="763429"/>
                  <a:pt x="386962" y="759043"/>
                </a:cubicBezTo>
                <a:cubicBezTo>
                  <a:pt x="381127" y="743732"/>
                  <a:pt x="375967" y="728132"/>
                  <a:pt x="369762" y="712934"/>
                </a:cubicBezTo>
                <a:cubicBezTo>
                  <a:pt x="358686" y="685782"/>
                  <a:pt x="344782" y="660623"/>
                  <a:pt x="331231" y="634853"/>
                </a:cubicBezTo>
                <a:cubicBezTo>
                  <a:pt x="312166" y="595877"/>
                  <a:pt x="284469" y="562476"/>
                  <a:pt x="260437" y="526633"/>
                </a:cubicBezTo>
                <a:cubicBezTo>
                  <a:pt x="244957" y="501843"/>
                  <a:pt x="223755" y="481696"/>
                  <a:pt x="202263" y="462176"/>
                </a:cubicBezTo>
                <a:cubicBezTo>
                  <a:pt x="175948" y="436149"/>
                  <a:pt x="144490" y="416501"/>
                  <a:pt x="111601" y="399856"/>
                </a:cubicBezTo>
                <a:cubicBezTo>
                  <a:pt x="93839" y="391052"/>
                  <a:pt x="75369" y="383324"/>
                  <a:pt x="55934" y="379147"/>
                </a:cubicBezTo>
                <a:cubicBezTo>
                  <a:pt x="39136" y="375484"/>
                  <a:pt x="21743" y="378489"/>
                  <a:pt x="4897" y="375822"/>
                </a:cubicBezTo>
                <a:cubicBezTo>
                  <a:pt x="1119" y="374858"/>
                  <a:pt x="-1083" y="370375"/>
                  <a:pt x="541" y="366793"/>
                </a:cubicBezTo>
                <a:cubicBezTo>
                  <a:pt x="1441" y="364447"/>
                  <a:pt x="3466" y="362840"/>
                  <a:pt x="5861" y="362166"/>
                </a:cubicBezTo>
                <a:cubicBezTo>
                  <a:pt x="11118" y="360157"/>
                  <a:pt x="16294" y="357956"/>
                  <a:pt x="21454" y="355707"/>
                </a:cubicBezTo>
                <a:cubicBezTo>
                  <a:pt x="33944" y="350180"/>
                  <a:pt x="46129" y="343979"/>
                  <a:pt x="58008" y="337263"/>
                </a:cubicBezTo>
                <a:cubicBezTo>
                  <a:pt x="93581" y="316843"/>
                  <a:pt x="128399" y="295026"/>
                  <a:pt x="160452" y="269369"/>
                </a:cubicBezTo>
                <a:cubicBezTo>
                  <a:pt x="185368" y="250170"/>
                  <a:pt x="207503" y="228432"/>
                  <a:pt x="230587" y="207370"/>
                </a:cubicBezTo>
                <a:cubicBezTo>
                  <a:pt x="252995" y="186982"/>
                  <a:pt x="272590" y="163847"/>
                  <a:pt x="291912" y="140568"/>
                </a:cubicBezTo>
                <a:cubicBezTo>
                  <a:pt x="303325" y="126976"/>
                  <a:pt x="313854" y="112629"/>
                  <a:pt x="322663" y="97206"/>
                </a:cubicBezTo>
                <a:cubicBezTo>
                  <a:pt x="336551" y="70890"/>
                  <a:pt x="345987" y="41698"/>
                  <a:pt x="352385" y="12763"/>
                </a:cubicBezTo>
                <a:cubicBezTo>
                  <a:pt x="350263" y="8907"/>
                  <a:pt x="349251" y="3477"/>
                  <a:pt x="353800" y="906"/>
                </a:cubicBezTo>
                <a:cubicBezTo>
                  <a:pt x="356838" y="-957"/>
                  <a:pt x="361339" y="151"/>
                  <a:pt x="363043" y="3332"/>
                </a:cubicBezTo>
                <a:cubicBezTo>
                  <a:pt x="379568" y="39384"/>
                  <a:pt x="394244" y="76866"/>
                  <a:pt x="411299" y="112581"/>
                </a:cubicBezTo>
                <a:cubicBezTo>
                  <a:pt x="425863" y="141998"/>
                  <a:pt x="444815" y="168892"/>
                  <a:pt x="465262" y="194485"/>
                </a:cubicBezTo>
                <a:cubicBezTo>
                  <a:pt x="477591" y="211788"/>
                  <a:pt x="489728" y="229252"/>
                  <a:pt x="505771" y="243406"/>
                </a:cubicBezTo>
                <a:cubicBezTo>
                  <a:pt x="544720" y="282607"/>
                  <a:pt x="584103" y="322965"/>
                  <a:pt x="633597" y="348670"/>
                </a:cubicBezTo>
                <a:cubicBezTo>
                  <a:pt x="648498" y="356992"/>
                  <a:pt x="666840" y="355819"/>
                  <a:pt x="681468" y="364495"/>
                </a:cubicBezTo>
                <a:cubicBezTo>
                  <a:pt x="686146" y="367034"/>
                  <a:pt x="688589" y="373653"/>
                  <a:pt x="684377" y="377766"/>
                </a:cubicBezTo>
                <a:cubicBezTo>
                  <a:pt x="680214" y="381027"/>
                  <a:pt x="674845" y="382425"/>
                  <a:pt x="670087" y="384642"/>
                </a:cubicBezTo>
                <a:cubicBezTo>
                  <a:pt x="656054" y="390586"/>
                  <a:pt x="641635" y="396482"/>
                  <a:pt x="628003" y="403198"/>
                </a:cubicBezTo>
                <a:cubicBezTo>
                  <a:pt x="574780" y="432840"/>
                  <a:pt x="509902" y="474145"/>
                  <a:pt x="482543" y="529975"/>
                </a:cubicBezTo>
                <a:cubicBezTo>
                  <a:pt x="468188" y="559423"/>
                  <a:pt x="459250" y="591105"/>
                  <a:pt x="447644" y="621663"/>
                </a:cubicBezTo>
                <a:cubicBezTo>
                  <a:pt x="440234" y="641585"/>
                  <a:pt x="433820" y="661860"/>
                  <a:pt x="427695" y="682232"/>
                </a:cubicBezTo>
                <a:cubicBezTo>
                  <a:pt x="420381" y="705238"/>
                  <a:pt x="415318" y="728887"/>
                  <a:pt x="409965" y="752408"/>
                </a:cubicBezTo>
                <a:cubicBezTo>
                  <a:pt x="407843" y="759236"/>
                  <a:pt x="408550" y="767686"/>
                  <a:pt x="403230" y="772956"/>
                </a:cubicBezTo>
                <a:cubicBezTo>
                  <a:pt x="400208" y="775286"/>
                  <a:pt x="395610" y="775061"/>
                  <a:pt x="392958" y="772249"/>
                </a:cubicBezTo>
                <a:close/>
                <a:moveTo>
                  <a:pt x="291012" y="546988"/>
                </a:moveTo>
                <a:cubicBezTo>
                  <a:pt x="317037" y="580084"/>
                  <a:pt x="337773" y="616682"/>
                  <a:pt x="356806" y="654148"/>
                </a:cubicBezTo>
                <a:cubicBezTo>
                  <a:pt x="372993" y="683967"/>
                  <a:pt x="386078" y="715263"/>
                  <a:pt x="397105" y="747331"/>
                </a:cubicBezTo>
                <a:cubicBezTo>
                  <a:pt x="407731" y="696386"/>
                  <a:pt x="423452" y="646758"/>
                  <a:pt x="441697" y="598062"/>
                </a:cubicBezTo>
                <a:cubicBezTo>
                  <a:pt x="449927" y="575216"/>
                  <a:pt x="457209" y="551969"/>
                  <a:pt x="467432" y="529910"/>
                </a:cubicBezTo>
                <a:cubicBezTo>
                  <a:pt x="477013" y="507514"/>
                  <a:pt x="491673" y="487994"/>
                  <a:pt x="509452" y="471430"/>
                </a:cubicBezTo>
                <a:cubicBezTo>
                  <a:pt x="521122" y="459750"/>
                  <a:pt x="533098" y="448279"/>
                  <a:pt x="546617" y="438720"/>
                </a:cubicBezTo>
                <a:cubicBezTo>
                  <a:pt x="583042" y="411809"/>
                  <a:pt x="622152" y="388465"/>
                  <a:pt x="664525" y="372191"/>
                </a:cubicBezTo>
                <a:cubicBezTo>
                  <a:pt x="653819" y="369395"/>
                  <a:pt x="642728" y="367805"/>
                  <a:pt x="632568" y="363210"/>
                </a:cubicBezTo>
                <a:cubicBezTo>
                  <a:pt x="614565" y="354695"/>
                  <a:pt x="597413" y="343931"/>
                  <a:pt x="581676" y="331737"/>
                </a:cubicBezTo>
                <a:cubicBezTo>
                  <a:pt x="555683" y="310658"/>
                  <a:pt x="530252" y="288921"/>
                  <a:pt x="507539" y="264276"/>
                </a:cubicBezTo>
                <a:cubicBezTo>
                  <a:pt x="489551" y="247342"/>
                  <a:pt x="472367" y="229702"/>
                  <a:pt x="458880" y="208864"/>
                </a:cubicBezTo>
                <a:cubicBezTo>
                  <a:pt x="444429" y="189199"/>
                  <a:pt x="428596" y="170563"/>
                  <a:pt x="416363" y="149356"/>
                </a:cubicBezTo>
                <a:cubicBezTo>
                  <a:pt x="391720" y="110573"/>
                  <a:pt x="377205" y="66600"/>
                  <a:pt x="357706" y="25230"/>
                </a:cubicBezTo>
                <a:cubicBezTo>
                  <a:pt x="342740" y="101142"/>
                  <a:pt x="315140" y="132487"/>
                  <a:pt x="265806" y="188846"/>
                </a:cubicBezTo>
                <a:cubicBezTo>
                  <a:pt x="236936" y="219227"/>
                  <a:pt x="205880" y="247679"/>
                  <a:pt x="173843" y="274702"/>
                </a:cubicBezTo>
                <a:cubicBezTo>
                  <a:pt x="131036" y="309148"/>
                  <a:pt x="84483" y="339143"/>
                  <a:pt x="35342" y="363724"/>
                </a:cubicBezTo>
                <a:cubicBezTo>
                  <a:pt x="75320" y="364126"/>
                  <a:pt x="111682" y="384128"/>
                  <a:pt x="145776" y="403053"/>
                </a:cubicBezTo>
                <a:cubicBezTo>
                  <a:pt x="182619" y="423248"/>
                  <a:pt x="212985" y="452713"/>
                  <a:pt x="242610" y="482066"/>
                </a:cubicBezTo>
                <a:cubicBezTo>
                  <a:pt x="261788" y="501345"/>
                  <a:pt x="274953" y="525299"/>
                  <a:pt x="291012" y="546988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p21"/>
          <p:cNvSpPr/>
          <p:nvPr/>
        </p:nvSpPr>
        <p:spPr>
          <a:xfrm>
            <a:off x="3373783" y="2455502"/>
            <a:ext cx="183673" cy="225928"/>
          </a:xfrm>
          <a:custGeom>
            <a:avLst/>
            <a:gdLst/>
            <a:ahLst/>
            <a:cxnLst/>
            <a:rect l="l" t="t" r="r" b="b"/>
            <a:pathLst>
              <a:path w="183673" h="225928" extrusionOk="0">
                <a:moveTo>
                  <a:pt x="111042" y="225818"/>
                </a:moveTo>
                <a:cubicBezTo>
                  <a:pt x="104596" y="224902"/>
                  <a:pt x="104130" y="216885"/>
                  <a:pt x="102153" y="212210"/>
                </a:cubicBezTo>
                <a:cubicBezTo>
                  <a:pt x="89984" y="174873"/>
                  <a:pt x="59828" y="142709"/>
                  <a:pt x="25267" y="124811"/>
                </a:cubicBezTo>
                <a:cubicBezTo>
                  <a:pt x="25315" y="124843"/>
                  <a:pt x="25380" y="124860"/>
                  <a:pt x="25428" y="124892"/>
                </a:cubicBezTo>
                <a:cubicBezTo>
                  <a:pt x="25508" y="124940"/>
                  <a:pt x="25589" y="124972"/>
                  <a:pt x="26039" y="125181"/>
                </a:cubicBezTo>
                <a:cubicBezTo>
                  <a:pt x="25798" y="125052"/>
                  <a:pt x="25541" y="124940"/>
                  <a:pt x="25299" y="124811"/>
                </a:cubicBezTo>
                <a:cubicBezTo>
                  <a:pt x="25026" y="124667"/>
                  <a:pt x="24753" y="124522"/>
                  <a:pt x="24464" y="124394"/>
                </a:cubicBezTo>
                <a:cubicBezTo>
                  <a:pt x="24673" y="124506"/>
                  <a:pt x="24865" y="124602"/>
                  <a:pt x="25074" y="124699"/>
                </a:cubicBezTo>
                <a:cubicBezTo>
                  <a:pt x="25139" y="124731"/>
                  <a:pt x="25203" y="124763"/>
                  <a:pt x="25235" y="124779"/>
                </a:cubicBezTo>
                <a:cubicBezTo>
                  <a:pt x="19545" y="121903"/>
                  <a:pt x="14835" y="119702"/>
                  <a:pt x="9273" y="117003"/>
                </a:cubicBezTo>
                <a:cubicBezTo>
                  <a:pt x="5431" y="115124"/>
                  <a:pt x="400" y="112987"/>
                  <a:pt x="46" y="108087"/>
                </a:cubicBezTo>
                <a:cubicBezTo>
                  <a:pt x="-324" y="104825"/>
                  <a:pt x="1573" y="101773"/>
                  <a:pt x="4467" y="100359"/>
                </a:cubicBezTo>
                <a:cubicBezTo>
                  <a:pt x="26794" y="90334"/>
                  <a:pt x="46872" y="75923"/>
                  <a:pt x="62545" y="57029"/>
                </a:cubicBezTo>
                <a:cubicBezTo>
                  <a:pt x="72865" y="45205"/>
                  <a:pt x="82526" y="32914"/>
                  <a:pt x="89952" y="19178"/>
                </a:cubicBezTo>
                <a:cubicBezTo>
                  <a:pt x="93472" y="13105"/>
                  <a:pt x="96511" y="6582"/>
                  <a:pt x="100144" y="686"/>
                </a:cubicBezTo>
                <a:cubicBezTo>
                  <a:pt x="100995" y="-551"/>
                  <a:pt x="102828" y="27"/>
                  <a:pt x="103246" y="1296"/>
                </a:cubicBezTo>
                <a:cubicBezTo>
                  <a:pt x="104034" y="3256"/>
                  <a:pt x="103487" y="5409"/>
                  <a:pt x="103117" y="7385"/>
                </a:cubicBezTo>
                <a:cubicBezTo>
                  <a:pt x="105947" y="8253"/>
                  <a:pt x="107506" y="12719"/>
                  <a:pt x="108486" y="14760"/>
                </a:cubicBezTo>
                <a:cubicBezTo>
                  <a:pt x="118228" y="34135"/>
                  <a:pt x="134126" y="49992"/>
                  <a:pt x="151760" y="62379"/>
                </a:cubicBezTo>
                <a:cubicBezTo>
                  <a:pt x="160681" y="69737"/>
                  <a:pt x="187269" y="75666"/>
                  <a:pt x="183266" y="90157"/>
                </a:cubicBezTo>
                <a:cubicBezTo>
                  <a:pt x="172914" y="108183"/>
                  <a:pt x="155971" y="121823"/>
                  <a:pt x="145908" y="140219"/>
                </a:cubicBezTo>
                <a:cubicBezTo>
                  <a:pt x="136055" y="156477"/>
                  <a:pt x="130927" y="174696"/>
                  <a:pt x="126249" y="192899"/>
                </a:cubicBezTo>
                <a:cubicBezTo>
                  <a:pt x="124400" y="200064"/>
                  <a:pt x="122809" y="207278"/>
                  <a:pt x="121025" y="214475"/>
                </a:cubicBezTo>
                <a:cubicBezTo>
                  <a:pt x="120060" y="219649"/>
                  <a:pt x="117553" y="226911"/>
                  <a:pt x="111042" y="225818"/>
                </a:cubicBezTo>
                <a:close/>
                <a:moveTo>
                  <a:pt x="24062" y="109468"/>
                </a:moveTo>
                <a:cubicBezTo>
                  <a:pt x="61435" y="126466"/>
                  <a:pt x="95546" y="159289"/>
                  <a:pt x="111074" y="197574"/>
                </a:cubicBezTo>
                <a:cubicBezTo>
                  <a:pt x="122600" y="145328"/>
                  <a:pt x="135331" y="127526"/>
                  <a:pt x="168992" y="87763"/>
                </a:cubicBezTo>
                <a:cubicBezTo>
                  <a:pt x="158318" y="81144"/>
                  <a:pt x="146503" y="76405"/>
                  <a:pt x="136762" y="68307"/>
                </a:cubicBezTo>
                <a:cubicBezTo>
                  <a:pt x="121009" y="55904"/>
                  <a:pt x="106718" y="40754"/>
                  <a:pt x="97347" y="22921"/>
                </a:cubicBezTo>
                <a:cubicBezTo>
                  <a:pt x="90113" y="39935"/>
                  <a:pt x="78523" y="54475"/>
                  <a:pt x="66708" y="68484"/>
                </a:cubicBezTo>
                <a:cubicBezTo>
                  <a:pt x="53462" y="84422"/>
                  <a:pt x="37114" y="97419"/>
                  <a:pt x="18741" y="106978"/>
                </a:cubicBezTo>
                <a:cubicBezTo>
                  <a:pt x="20525" y="107814"/>
                  <a:pt x="22293" y="108633"/>
                  <a:pt x="24062" y="109468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21"/>
          <p:cNvSpPr/>
          <p:nvPr/>
        </p:nvSpPr>
        <p:spPr>
          <a:xfrm>
            <a:off x="3360484" y="3029847"/>
            <a:ext cx="194565" cy="228944"/>
          </a:xfrm>
          <a:custGeom>
            <a:avLst/>
            <a:gdLst/>
            <a:ahLst/>
            <a:cxnLst/>
            <a:rect l="l" t="t" r="r" b="b"/>
            <a:pathLst>
              <a:path w="194565" h="228944" extrusionOk="0">
                <a:moveTo>
                  <a:pt x="76567" y="228160"/>
                </a:moveTo>
                <a:cubicBezTo>
                  <a:pt x="72998" y="226249"/>
                  <a:pt x="72114" y="222232"/>
                  <a:pt x="71905" y="218505"/>
                </a:cubicBezTo>
                <a:cubicBezTo>
                  <a:pt x="71246" y="212046"/>
                  <a:pt x="70764" y="205588"/>
                  <a:pt x="70073" y="199145"/>
                </a:cubicBezTo>
                <a:cubicBezTo>
                  <a:pt x="68562" y="184911"/>
                  <a:pt x="65073" y="172026"/>
                  <a:pt x="59656" y="159334"/>
                </a:cubicBezTo>
                <a:cubicBezTo>
                  <a:pt x="54287" y="146256"/>
                  <a:pt x="45687" y="134721"/>
                  <a:pt x="34724" y="125788"/>
                </a:cubicBezTo>
                <a:cubicBezTo>
                  <a:pt x="25738" y="117113"/>
                  <a:pt x="-19737" y="92676"/>
                  <a:pt x="9905" y="83406"/>
                </a:cubicBezTo>
                <a:cubicBezTo>
                  <a:pt x="55107" y="69622"/>
                  <a:pt x="83350" y="48190"/>
                  <a:pt x="110806" y="10033"/>
                </a:cubicBezTo>
                <a:cubicBezTo>
                  <a:pt x="108314" y="3944"/>
                  <a:pt x="114519" y="-2466"/>
                  <a:pt x="120499" y="956"/>
                </a:cubicBezTo>
                <a:cubicBezTo>
                  <a:pt x="121962" y="1823"/>
                  <a:pt x="123264" y="3349"/>
                  <a:pt x="123634" y="5020"/>
                </a:cubicBezTo>
                <a:cubicBezTo>
                  <a:pt x="124389" y="9021"/>
                  <a:pt x="125675" y="12861"/>
                  <a:pt x="127620" y="16443"/>
                </a:cubicBezTo>
                <a:cubicBezTo>
                  <a:pt x="127604" y="16411"/>
                  <a:pt x="127588" y="16379"/>
                  <a:pt x="127572" y="16331"/>
                </a:cubicBezTo>
                <a:cubicBezTo>
                  <a:pt x="127556" y="16315"/>
                  <a:pt x="127540" y="16283"/>
                  <a:pt x="127540" y="16266"/>
                </a:cubicBezTo>
                <a:cubicBezTo>
                  <a:pt x="136494" y="34260"/>
                  <a:pt x="145495" y="52335"/>
                  <a:pt x="159191" y="67244"/>
                </a:cubicBezTo>
                <a:cubicBezTo>
                  <a:pt x="167888" y="76915"/>
                  <a:pt x="178658" y="84258"/>
                  <a:pt x="188094" y="93142"/>
                </a:cubicBezTo>
                <a:cubicBezTo>
                  <a:pt x="196083" y="100034"/>
                  <a:pt x="197433" y="108469"/>
                  <a:pt x="187836" y="114670"/>
                </a:cubicBezTo>
                <a:cubicBezTo>
                  <a:pt x="170572" y="128760"/>
                  <a:pt x="149996" y="139251"/>
                  <a:pt x="136140" y="157117"/>
                </a:cubicBezTo>
                <a:cubicBezTo>
                  <a:pt x="121962" y="173568"/>
                  <a:pt x="109568" y="191209"/>
                  <a:pt x="98332" y="209588"/>
                </a:cubicBezTo>
                <a:cubicBezTo>
                  <a:pt x="92979" y="216513"/>
                  <a:pt x="87658" y="232675"/>
                  <a:pt x="76567" y="228160"/>
                </a:cubicBezTo>
                <a:close/>
                <a:moveTo>
                  <a:pt x="83945" y="202230"/>
                </a:moveTo>
                <a:cubicBezTo>
                  <a:pt x="84074" y="203628"/>
                  <a:pt x="84202" y="205025"/>
                  <a:pt x="84315" y="206423"/>
                </a:cubicBezTo>
                <a:cubicBezTo>
                  <a:pt x="100100" y="180718"/>
                  <a:pt x="117316" y="155462"/>
                  <a:pt x="139001" y="134335"/>
                </a:cubicBezTo>
                <a:cubicBezTo>
                  <a:pt x="151395" y="122720"/>
                  <a:pt x="166682" y="114895"/>
                  <a:pt x="179574" y="103874"/>
                </a:cubicBezTo>
                <a:cubicBezTo>
                  <a:pt x="168723" y="93512"/>
                  <a:pt x="155928" y="85141"/>
                  <a:pt x="146476" y="73349"/>
                </a:cubicBezTo>
                <a:cubicBezTo>
                  <a:pt x="132266" y="57299"/>
                  <a:pt x="123039" y="37682"/>
                  <a:pt x="113587" y="18628"/>
                </a:cubicBezTo>
                <a:cubicBezTo>
                  <a:pt x="91082" y="56801"/>
                  <a:pt x="56554" y="80032"/>
                  <a:pt x="15242" y="94202"/>
                </a:cubicBezTo>
                <a:cubicBezTo>
                  <a:pt x="27908" y="105465"/>
                  <a:pt x="43244" y="113626"/>
                  <a:pt x="54512" y="126495"/>
                </a:cubicBezTo>
                <a:cubicBezTo>
                  <a:pt x="72966" y="147124"/>
                  <a:pt x="81421" y="175223"/>
                  <a:pt x="83945" y="20223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Google Shape;564;p21"/>
          <p:cNvSpPr/>
          <p:nvPr/>
        </p:nvSpPr>
        <p:spPr>
          <a:xfrm>
            <a:off x="2793594" y="2492143"/>
            <a:ext cx="629166" cy="722100"/>
          </a:xfrm>
          <a:custGeom>
            <a:avLst/>
            <a:gdLst/>
            <a:ahLst/>
            <a:cxnLst/>
            <a:rect l="l" t="t" r="r" b="b"/>
            <a:pathLst>
              <a:path w="629166" h="722100" extrusionOk="0">
                <a:moveTo>
                  <a:pt x="597210" y="337980"/>
                </a:moveTo>
                <a:cubicBezTo>
                  <a:pt x="607369" y="342574"/>
                  <a:pt x="618461" y="344165"/>
                  <a:pt x="629166" y="346960"/>
                </a:cubicBezTo>
                <a:cubicBezTo>
                  <a:pt x="586809" y="363235"/>
                  <a:pt x="547700" y="386563"/>
                  <a:pt x="511258" y="413490"/>
                </a:cubicBezTo>
                <a:cubicBezTo>
                  <a:pt x="497755" y="423033"/>
                  <a:pt x="485763" y="434504"/>
                  <a:pt x="474093" y="446200"/>
                </a:cubicBezTo>
                <a:cubicBezTo>
                  <a:pt x="456314" y="462748"/>
                  <a:pt x="441654" y="482268"/>
                  <a:pt x="432074" y="504680"/>
                </a:cubicBezTo>
                <a:cubicBezTo>
                  <a:pt x="421850" y="526723"/>
                  <a:pt x="414568" y="549986"/>
                  <a:pt x="406338" y="572832"/>
                </a:cubicBezTo>
                <a:cubicBezTo>
                  <a:pt x="388093" y="621528"/>
                  <a:pt x="372372" y="671156"/>
                  <a:pt x="361747" y="722101"/>
                </a:cubicBezTo>
                <a:cubicBezTo>
                  <a:pt x="350703" y="690033"/>
                  <a:pt x="337618" y="658753"/>
                  <a:pt x="321431" y="628934"/>
                </a:cubicBezTo>
                <a:cubicBezTo>
                  <a:pt x="302415" y="591468"/>
                  <a:pt x="281678" y="554870"/>
                  <a:pt x="255637" y="521774"/>
                </a:cubicBezTo>
                <a:cubicBezTo>
                  <a:pt x="239578" y="500069"/>
                  <a:pt x="226413" y="476131"/>
                  <a:pt x="207268" y="456836"/>
                </a:cubicBezTo>
                <a:cubicBezTo>
                  <a:pt x="177642" y="427499"/>
                  <a:pt x="147277" y="398034"/>
                  <a:pt x="110434" y="377823"/>
                </a:cubicBezTo>
                <a:cubicBezTo>
                  <a:pt x="76355" y="358881"/>
                  <a:pt x="39978" y="338879"/>
                  <a:pt x="0" y="338494"/>
                </a:cubicBezTo>
                <a:cubicBezTo>
                  <a:pt x="49141" y="313929"/>
                  <a:pt x="95709" y="283934"/>
                  <a:pt x="138500" y="249472"/>
                </a:cubicBezTo>
                <a:cubicBezTo>
                  <a:pt x="170553" y="222449"/>
                  <a:pt x="201594" y="193980"/>
                  <a:pt x="230464" y="163616"/>
                </a:cubicBezTo>
                <a:cubicBezTo>
                  <a:pt x="279797" y="107256"/>
                  <a:pt x="307398" y="75912"/>
                  <a:pt x="322379" y="0"/>
                </a:cubicBezTo>
                <a:cubicBezTo>
                  <a:pt x="341878" y="41386"/>
                  <a:pt x="356378" y="85342"/>
                  <a:pt x="381020" y="124142"/>
                </a:cubicBezTo>
                <a:cubicBezTo>
                  <a:pt x="393253" y="145349"/>
                  <a:pt x="409087" y="163985"/>
                  <a:pt x="423538" y="183650"/>
                </a:cubicBezTo>
                <a:cubicBezTo>
                  <a:pt x="437025" y="204471"/>
                  <a:pt x="454209" y="222112"/>
                  <a:pt x="472196" y="239061"/>
                </a:cubicBezTo>
                <a:cubicBezTo>
                  <a:pt x="494910" y="263707"/>
                  <a:pt x="520340" y="285444"/>
                  <a:pt x="546333" y="306522"/>
                </a:cubicBezTo>
                <a:cubicBezTo>
                  <a:pt x="562070" y="318700"/>
                  <a:pt x="579206" y="329465"/>
                  <a:pt x="597210" y="33798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5" name="Google Shape;565;p21"/>
          <p:cNvSpPr/>
          <p:nvPr/>
        </p:nvSpPr>
        <p:spPr>
          <a:xfrm>
            <a:off x="3392540" y="2478423"/>
            <a:ext cx="150234" cy="174636"/>
          </a:xfrm>
          <a:custGeom>
            <a:avLst/>
            <a:gdLst/>
            <a:ahLst/>
            <a:cxnLst/>
            <a:rect l="l" t="t" r="r" b="b"/>
            <a:pathLst>
              <a:path w="150234" h="174636" extrusionOk="0">
                <a:moveTo>
                  <a:pt x="118005" y="45386"/>
                </a:moveTo>
                <a:cubicBezTo>
                  <a:pt x="127746" y="53484"/>
                  <a:pt x="139561" y="58207"/>
                  <a:pt x="150235" y="64842"/>
                </a:cubicBezTo>
                <a:cubicBezTo>
                  <a:pt x="116574" y="104605"/>
                  <a:pt x="103843" y="122407"/>
                  <a:pt x="92333" y="174637"/>
                </a:cubicBezTo>
                <a:cubicBezTo>
                  <a:pt x="76805" y="136368"/>
                  <a:pt x="42695" y="103545"/>
                  <a:pt x="5305" y="86547"/>
                </a:cubicBezTo>
                <a:cubicBezTo>
                  <a:pt x="3553" y="85712"/>
                  <a:pt x="1768" y="84893"/>
                  <a:pt x="0" y="84057"/>
                </a:cubicBezTo>
                <a:cubicBezTo>
                  <a:pt x="18373" y="74498"/>
                  <a:pt x="34722" y="61517"/>
                  <a:pt x="47967" y="45563"/>
                </a:cubicBezTo>
                <a:cubicBezTo>
                  <a:pt x="59782" y="31537"/>
                  <a:pt x="71388" y="16998"/>
                  <a:pt x="78606" y="0"/>
                </a:cubicBezTo>
                <a:cubicBezTo>
                  <a:pt x="87961" y="17849"/>
                  <a:pt x="102268" y="32983"/>
                  <a:pt x="118005" y="45386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6" name="Google Shape;566;p21"/>
          <p:cNvSpPr/>
          <p:nvPr/>
        </p:nvSpPr>
        <p:spPr>
          <a:xfrm>
            <a:off x="3375726" y="3048475"/>
            <a:ext cx="164332" cy="187795"/>
          </a:xfrm>
          <a:custGeom>
            <a:avLst/>
            <a:gdLst/>
            <a:ahLst/>
            <a:cxnLst/>
            <a:rect l="l" t="t" r="r" b="b"/>
            <a:pathLst>
              <a:path w="164332" h="187795" extrusionOk="0">
                <a:moveTo>
                  <a:pt x="131234" y="54705"/>
                </a:moveTo>
                <a:cubicBezTo>
                  <a:pt x="140702" y="66481"/>
                  <a:pt x="153482" y="74867"/>
                  <a:pt x="164332" y="85214"/>
                </a:cubicBezTo>
                <a:cubicBezTo>
                  <a:pt x="151440" y="96251"/>
                  <a:pt x="136153" y="104075"/>
                  <a:pt x="123760" y="115691"/>
                </a:cubicBezTo>
                <a:cubicBezTo>
                  <a:pt x="102075" y="136818"/>
                  <a:pt x="84859" y="162073"/>
                  <a:pt x="69073" y="187795"/>
                </a:cubicBezTo>
                <a:cubicBezTo>
                  <a:pt x="68961" y="186397"/>
                  <a:pt x="68832" y="185000"/>
                  <a:pt x="68704" y="183602"/>
                </a:cubicBezTo>
                <a:cubicBezTo>
                  <a:pt x="66180" y="156595"/>
                  <a:pt x="57741" y="128496"/>
                  <a:pt x="39271" y="107851"/>
                </a:cubicBezTo>
                <a:cubicBezTo>
                  <a:pt x="28002" y="94982"/>
                  <a:pt x="12667" y="86820"/>
                  <a:pt x="0" y="75558"/>
                </a:cubicBezTo>
                <a:cubicBezTo>
                  <a:pt x="41296" y="61388"/>
                  <a:pt x="75825" y="38157"/>
                  <a:pt x="98345" y="0"/>
                </a:cubicBezTo>
                <a:cubicBezTo>
                  <a:pt x="107797" y="19038"/>
                  <a:pt x="117024" y="38655"/>
                  <a:pt x="131234" y="54705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21"/>
          <p:cNvSpPr/>
          <p:nvPr/>
        </p:nvSpPr>
        <p:spPr>
          <a:xfrm rot="2180391">
            <a:off x="-1157879" y="-1745983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3264014" y="2623971"/>
                </a:moveTo>
                <a:cubicBezTo>
                  <a:pt x="3252808" y="2510155"/>
                  <a:pt x="3206669" y="2405709"/>
                  <a:pt x="3157746" y="2303751"/>
                </a:cubicBezTo>
                <a:cubicBezTo>
                  <a:pt x="3094029" y="2145653"/>
                  <a:pt x="3038002" y="1985287"/>
                  <a:pt x="3013467" y="1815625"/>
                </a:cubicBezTo>
                <a:cubicBezTo>
                  <a:pt x="2988713" y="1645232"/>
                  <a:pt x="2997867" y="1474106"/>
                  <a:pt x="3047083" y="1308177"/>
                </a:cubicBezTo>
                <a:cubicBezTo>
                  <a:pt x="3090733" y="1153154"/>
                  <a:pt x="3146320" y="998936"/>
                  <a:pt x="3141340" y="835496"/>
                </a:cubicBezTo>
                <a:cubicBezTo>
                  <a:pt x="3141340" y="762595"/>
                  <a:pt x="3114535" y="692037"/>
                  <a:pt x="3081505" y="627993"/>
                </a:cubicBezTo>
                <a:cubicBezTo>
                  <a:pt x="3047742" y="565852"/>
                  <a:pt x="3000138" y="511836"/>
                  <a:pt x="2948725" y="463674"/>
                </a:cubicBezTo>
                <a:cubicBezTo>
                  <a:pt x="2903171" y="422028"/>
                  <a:pt x="2854614" y="381113"/>
                  <a:pt x="2824733" y="326071"/>
                </a:cubicBezTo>
                <a:cubicBezTo>
                  <a:pt x="2773613" y="198276"/>
                  <a:pt x="2770025" y="173976"/>
                  <a:pt x="2648963" y="95513"/>
                </a:cubicBezTo>
                <a:cubicBezTo>
                  <a:pt x="2630360" y="81167"/>
                  <a:pt x="2606997" y="64113"/>
                  <a:pt x="2585319" y="53427"/>
                </a:cubicBezTo>
                <a:cubicBezTo>
                  <a:pt x="2577629" y="49035"/>
                  <a:pt x="2570012" y="44131"/>
                  <a:pt x="2561370" y="41789"/>
                </a:cubicBezTo>
                <a:cubicBezTo>
                  <a:pt x="2550092" y="38569"/>
                  <a:pt x="2538007" y="46034"/>
                  <a:pt x="2535664" y="57452"/>
                </a:cubicBezTo>
                <a:cubicBezTo>
                  <a:pt x="2298373" y="-7397"/>
                  <a:pt x="2036987" y="-30745"/>
                  <a:pt x="1803139" y="59209"/>
                </a:cubicBezTo>
                <a:cubicBezTo>
                  <a:pt x="1688302" y="104662"/>
                  <a:pt x="1587966" y="181295"/>
                  <a:pt x="1498543" y="265394"/>
                </a:cubicBezTo>
                <a:cubicBezTo>
                  <a:pt x="1388393" y="378478"/>
                  <a:pt x="1307758" y="519740"/>
                  <a:pt x="1256492" y="668542"/>
                </a:cubicBezTo>
                <a:cubicBezTo>
                  <a:pt x="1220385" y="775331"/>
                  <a:pt x="1260080" y="865871"/>
                  <a:pt x="1162820" y="948360"/>
                </a:cubicBezTo>
                <a:cubicBezTo>
                  <a:pt x="1088338" y="1007719"/>
                  <a:pt x="1001697" y="1043218"/>
                  <a:pt x="916522" y="1086036"/>
                </a:cubicBezTo>
                <a:cubicBezTo>
                  <a:pt x="828636" y="1125780"/>
                  <a:pt x="743314" y="1169696"/>
                  <a:pt x="656967" y="1212806"/>
                </a:cubicBezTo>
                <a:cubicBezTo>
                  <a:pt x="552676" y="1265725"/>
                  <a:pt x="449557" y="1323182"/>
                  <a:pt x="357277" y="1395423"/>
                </a:cubicBezTo>
                <a:cubicBezTo>
                  <a:pt x="274812" y="1463639"/>
                  <a:pt x="200988" y="1543127"/>
                  <a:pt x="137051" y="1628836"/>
                </a:cubicBezTo>
                <a:cubicBezTo>
                  <a:pt x="29025" y="1779761"/>
                  <a:pt x="-8253" y="1972332"/>
                  <a:pt x="1488" y="2155315"/>
                </a:cubicBezTo>
                <a:cubicBezTo>
                  <a:pt x="12327" y="2280914"/>
                  <a:pt x="48580" y="2408124"/>
                  <a:pt x="118376" y="2513961"/>
                </a:cubicBezTo>
                <a:cubicBezTo>
                  <a:pt x="213585" y="2658371"/>
                  <a:pt x="356106" y="2760622"/>
                  <a:pt x="513054" y="2829204"/>
                </a:cubicBezTo>
                <a:cubicBezTo>
                  <a:pt x="655648" y="2889955"/>
                  <a:pt x="811718" y="2911620"/>
                  <a:pt x="965151" y="2925526"/>
                </a:cubicBezTo>
                <a:cubicBezTo>
                  <a:pt x="1095954" y="2937237"/>
                  <a:pt x="1229027" y="2933651"/>
                  <a:pt x="1357047" y="2966441"/>
                </a:cubicBezTo>
                <a:cubicBezTo>
                  <a:pt x="1454380" y="2995426"/>
                  <a:pt x="1556620" y="3025801"/>
                  <a:pt x="1634911" y="3093358"/>
                </a:cubicBezTo>
                <a:cubicBezTo>
                  <a:pt x="1739349" y="3189388"/>
                  <a:pt x="1808632" y="3315792"/>
                  <a:pt x="1900765" y="3422508"/>
                </a:cubicBezTo>
                <a:cubicBezTo>
                  <a:pt x="2039917" y="3573286"/>
                  <a:pt x="2243298" y="3660239"/>
                  <a:pt x="2448291" y="3658995"/>
                </a:cubicBezTo>
                <a:cubicBezTo>
                  <a:pt x="2527461" y="3663240"/>
                  <a:pt x="2605606" y="3648236"/>
                  <a:pt x="2681480" y="3626790"/>
                </a:cubicBezTo>
                <a:cubicBezTo>
                  <a:pt x="2731648" y="3613249"/>
                  <a:pt x="2782402" y="3599050"/>
                  <a:pt x="2828322" y="3574164"/>
                </a:cubicBezTo>
                <a:cubicBezTo>
                  <a:pt x="2916866" y="3524978"/>
                  <a:pt x="2982707" y="3445710"/>
                  <a:pt x="3050013" y="3371858"/>
                </a:cubicBezTo>
                <a:cubicBezTo>
                  <a:pt x="3107358" y="3306497"/>
                  <a:pt x="3164557" y="3239452"/>
                  <a:pt x="3200590" y="3159525"/>
                </a:cubicBezTo>
                <a:cubicBezTo>
                  <a:pt x="3277856" y="2993450"/>
                  <a:pt x="3289720" y="2803440"/>
                  <a:pt x="3264014" y="2623971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21"/>
          <p:cNvSpPr/>
          <p:nvPr/>
        </p:nvSpPr>
        <p:spPr>
          <a:xfrm rot="2180391">
            <a:off x="-1157879" y="-1745983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2448291" y="3658995"/>
                </a:moveTo>
                <a:cubicBezTo>
                  <a:pt x="2243298" y="3660239"/>
                  <a:pt x="2039917" y="3573286"/>
                  <a:pt x="1900765" y="3422508"/>
                </a:cubicBezTo>
                <a:cubicBezTo>
                  <a:pt x="1808632" y="3315792"/>
                  <a:pt x="1739349" y="3189388"/>
                  <a:pt x="1634911" y="3093358"/>
                </a:cubicBezTo>
                <a:cubicBezTo>
                  <a:pt x="1556620" y="3025801"/>
                  <a:pt x="1454380" y="2995426"/>
                  <a:pt x="1357047" y="2966441"/>
                </a:cubicBezTo>
                <a:cubicBezTo>
                  <a:pt x="1229027" y="2933651"/>
                  <a:pt x="1095954" y="2937237"/>
                  <a:pt x="965151" y="2925526"/>
                </a:cubicBezTo>
                <a:cubicBezTo>
                  <a:pt x="811718" y="2911620"/>
                  <a:pt x="655648" y="2889955"/>
                  <a:pt x="513054" y="2829204"/>
                </a:cubicBezTo>
                <a:cubicBezTo>
                  <a:pt x="356106" y="2760622"/>
                  <a:pt x="213585" y="2658371"/>
                  <a:pt x="118376" y="2513961"/>
                </a:cubicBezTo>
                <a:cubicBezTo>
                  <a:pt x="48580" y="2408124"/>
                  <a:pt x="12327" y="2280914"/>
                  <a:pt x="1488" y="2155315"/>
                </a:cubicBezTo>
                <a:cubicBezTo>
                  <a:pt x="-8253" y="1972332"/>
                  <a:pt x="29025" y="1779761"/>
                  <a:pt x="137051" y="1628836"/>
                </a:cubicBezTo>
                <a:cubicBezTo>
                  <a:pt x="200988" y="1543127"/>
                  <a:pt x="274812" y="1463639"/>
                  <a:pt x="357277" y="1395423"/>
                </a:cubicBezTo>
                <a:cubicBezTo>
                  <a:pt x="449557" y="1323182"/>
                  <a:pt x="552676" y="1265725"/>
                  <a:pt x="656967" y="1212806"/>
                </a:cubicBezTo>
                <a:cubicBezTo>
                  <a:pt x="743314" y="1169696"/>
                  <a:pt x="828636" y="1125780"/>
                  <a:pt x="916522" y="1086036"/>
                </a:cubicBezTo>
                <a:cubicBezTo>
                  <a:pt x="1001697" y="1043218"/>
                  <a:pt x="1088338" y="1007719"/>
                  <a:pt x="1162820" y="948360"/>
                </a:cubicBezTo>
                <a:cubicBezTo>
                  <a:pt x="1260080" y="865871"/>
                  <a:pt x="1220385" y="775331"/>
                  <a:pt x="1256492" y="668542"/>
                </a:cubicBezTo>
                <a:cubicBezTo>
                  <a:pt x="1307758" y="519740"/>
                  <a:pt x="1388393" y="378478"/>
                  <a:pt x="1498543" y="265394"/>
                </a:cubicBezTo>
                <a:cubicBezTo>
                  <a:pt x="1587966" y="181295"/>
                  <a:pt x="1688302" y="104662"/>
                  <a:pt x="1803139" y="59209"/>
                </a:cubicBezTo>
                <a:cubicBezTo>
                  <a:pt x="2036987" y="-30745"/>
                  <a:pt x="2298373" y="-7397"/>
                  <a:pt x="2535664" y="57452"/>
                </a:cubicBezTo>
                <a:cubicBezTo>
                  <a:pt x="2538007" y="46034"/>
                  <a:pt x="2550092" y="38569"/>
                  <a:pt x="2561370" y="41789"/>
                </a:cubicBezTo>
                <a:cubicBezTo>
                  <a:pt x="2570012" y="44131"/>
                  <a:pt x="2577629" y="49035"/>
                  <a:pt x="2585319" y="53427"/>
                </a:cubicBezTo>
                <a:cubicBezTo>
                  <a:pt x="2606997" y="64113"/>
                  <a:pt x="2630360" y="81167"/>
                  <a:pt x="2648963" y="95513"/>
                </a:cubicBezTo>
                <a:cubicBezTo>
                  <a:pt x="2770025" y="173976"/>
                  <a:pt x="2773613" y="198276"/>
                  <a:pt x="2824733" y="326071"/>
                </a:cubicBezTo>
                <a:cubicBezTo>
                  <a:pt x="2854614" y="381113"/>
                  <a:pt x="2903171" y="422028"/>
                  <a:pt x="2948725" y="463674"/>
                </a:cubicBezTo>
                <a:cubicBezTo>
                  <a:pt x="3000138" y="511836"/>
                  <a:pt x="3047742" y="565852"/>
                  <a:pt x="3081505" y="627993"/>
                </a:cubicBezTo>
                <a:cubicBezTo>
                  <a:pt x="3114535" y="692037"/>
                  <a:pt x="3141340" y="762595"/>
                  <a:pt x="3141340" y="835496"/>
                </a:cubicBezTo>
                <a:cubicBezTo>
                  <a:pt x="3146320" y="998936"/>
                  <a:pt x="3090733" y="1153154"/>
                  <a:pt x="3047083" y="1308177"/>
                </a:cubicBezTo>
                <a:cubicBezTo>
                  <a:pt x="2997867" y="1474106"/>
                  <a:pt x="2988713" y="1645232"/>
                  <a:pt x="3013467" y="1815625"/>
                </a:cubicBezTo>
                <a:cubicBezTo>
                  <a:pt x="3038002" y="1985287"/>
                  <a:pt x="3094029" y="2145653"/>
                  <a:pt x="3157746" y="2303751"/>
                </a:cubicBezTo>
                <a:cubicBezTo>
                  <a:pt x="3206669" y="2405709"/>
                  <a:pt x="3252808" y="2510155"/>
                  <a:pt x="3264014" y="2623971"/>
                </a:cubicBezTo>
                <a:cubicBezTo>
                  <a:pt x="3289720" y="2803440"/>
                  <a:pt x="3277856" y="2993450"/>
                  <a:pt x="3200590" y="3159525"/>
                </a:cubicBezTo>
                <a:cubicBezTo>
                  <a:pt x="3164557" y="3239452"/>
                  <a:pt x="3107358" y="3306497"/>
                  <a:pt x="3050013" y="3371858"/>
                </a:cubicBezTo>
                <a:cubicBezTo>
                  <a:pt x="2982707" y="3445710"/>
                  <a:pt x="2916866" y="3524978"/>
                  <a:pt x="2828322" y="3574164"/>
                </a:cubicBezTo>
                <a:cubicBezTo>
                  <a:pt x="2782402" y="3599050"/>
                  <a:pt x="2731648" y="3613249"/>
                  <a:pt x="2681480" y="3626790"/>
                </a:cubicBezTo>
                <a:cubicBezTo>
                  <a:pt x="2605606" y="3648236"/>
                  <a:pt x="2527461" y="3663240"/>
                  <a:pt x="2448291" y="3658995"/>
                </a:cubicBezTo>
                <a:close/>
                <a:moveTo>
                  <a:pt x="2418923" y="3616397"/>
                </a:moveTo>
                <a:cubicBezTo>
                  <a:pt x="2505270" y="3623204"/>
                  <a:pt x="2591031" y="3610468"/>
                  <a:pt x="2673790" y="3585802"/>
                </a:cubicBezTo>
                <a:cubicBezTo>
                  <a:pt x="2790971" y="3559086"/>
                  <a:pt x="2868603" y="3510267"/>
                  <a:pt x="2948652" y="3420971"/>
                </a:cubicBezTo>
                <a:cubicBezTo>
                  <a:pt x="3113656" y="3248381"/>
                  <a:pt x="3205863" y="3130541"/>
                  <a:pt x="3230471" y="2884612"/>
                </a:cubicBezTo>
                <a:cubicBezTo>
                  <a:pt x="3241969" y="2750961"/>
                  <a:pt x="3230471" y="2613358"/>
                  <a:pt x="3190996" y="2484977"/>
                </a:cubicBezTo>
                <a:cubicBezTo>
                  <a:pt x="3165729" y="2411710"/>
                  <a:pt x="3127279" y="2344007"/>
                  <a:pt x="3099375" y="2271838"/>
                </a:cubicBezTo>
                <a:cubicBezTo>
                  <a:pt x="3072497" y="2200768"/>
                  <a:pt x="3049134" y="2128233"/>
                  <a:pt x="3025039" y="2056138"/>
                </a:cubicBezTo>
                <a:cubicBezTo>
                  <a:pt x="2963006" y="1851124"/>
                  <a:pt x="2937227" y="1629568"/>
                  <a:pt x="2978386" y="1417967"/>
                </a:cubicBezTo>
                <a:cubicBezTo>
                  <a:pt x="3006290" y="1266603"/>
                  <a:pt x="3068689" y="1123438"/>
                  <a:pt x="3091099" y="971049"/>
                </a:cubicBezTo>
                <a:cubicBezTo>
                  <a:pt x="3098276" y="913080"/>
                  <a:pt x="3102378" y="858991"/>
                  <a:pt x="3097764" y="801900"/>
                </a:cubicBezTo>
                <a:cubicBezTo>
                  <a:pt x="3079015" y="669128"/>
                  <a:pt x="2995084" y="556776"/>
                  <a:pt x="2895554" y="471213"/>
                </a:cubicBezTo>
                <a:cubicBezTo>
                  <a:pt x="2858642" y="439594"/>
                  <a:pt x="2825099" y="403436"/>
                  <a:pt x="2797928" y="363034"/>
                </a:cubicBezTo>
                <a:cubicBezTo>
                  <a:pt x="2770025" y="318020"/>
                  <a:pt x="2760797" y="264003"/>
                  <a:pt x="2732234" y="219282"/>
                </a:cubicBezTo>
                <a:cubicBezTo>
                  <a:pt x="2708358" y="183564"/>
                  <a:pt x="2668151" y="160582"/>
                  <a:pt x="2634608" y="135769"/>
                </a:cubicBezTo>
                <a:cubicBezTo>
                  <a:pt x="2612856" y="120984"/>
                  <a:pt x="2592130" y="102759"/>
                  <a:pt x="2567888" y="91707"/>
                </a:cubicBezTo>
                <a:cubicBezTo>
                  <a:pt x="2422951" y="48230"/>
                  <a:pt x="2270689" y="30151"/>
                  <a:pt x="2119673" y="32786"/>
                </a:cubicBezTo>
                <a:cubicBezTo>
                  <a:pt x="2001613" y="35934"/>
                  <a:pt x="1884140" y="60014"/>
                  <a:pt x="1776700" y="109639"/>
                </a:cubicBezTo>
                <a:cubicBezTo>
                  <a:pt x="1623779" y="189127"/>
                  <a:pt x="1487777" y="306529"/>
                  <a:pt x="1399965" y="455916"/>
                </a:cubicBezTo>
                <a:cubicBezTo>
                  <a:pt x="1356827" y="530719"/>
                  <a:pt x="1315228" y="608158"/>
                  <a:pt x="1291719" y="691598"/>
                </a:cubicBezTo>
                <a:cubicBezTo>
                  <a:pt x="1277877" y="737124"/>
                  <a:pt x="1276705" y="785212"/>
                  <a:pt x="1272457" y="831397"/>
                </a:cubicBezTo>
                <a:cubicBezTo>
                  <a:pt x="1261472" y="929110"/>
                  <a:pt x="1181203" y="997253"/>
                  <a:pt x="1098737" y="1039778"/>
                </a:cubicBezTo>
                <a:cubicBezTo>
                  <a:pt x="896894" y="1148616"/>
                  <a:pt x="681648" y="1232569"/>
                  <a:pt x="487348" y="1355314"/>
                </a:cubicBezTo>
                <a:cubicBezTo>
                  <a:pt x="403124" y="1405451"/>
                  <a:pt x="328934" y="1469861"/>
                  <a:pt x="263167" y="1542249"/>
                </a:cubicBezTo>
                <a:cubicBezTo>
                  <a:pt x="199230" y="1610904"/>
                  <a:pt x="139102" y="1685342"/>
                  <a:pt x="103801" y="1773100"/>
                </a:cubicBezTo>
                <a:cubicBezTo>
                  <a:pt x="11741" y="1997364"/>
                  <a:pt x="18552" y="2267300"/>
                  <a:pt x="143789" y="2477511"/>
                </a:cubicBezTo>
                <a:cubicBezTo>
                  <a:pt x="243612" y="2633705"/>
                  <a:pt x="395068" y="2738006"/>
                  <a:pt x="565053" y="2805856"/>
                </a:cubicBezTo>
                <a:cubicBezTo>
                  <a:pt x="716216" y="2859945"/>
                  <a:pt x="879903" y="2878829"/>
                  <a:pt x="1038975" y="2889296"/>
                </a:cubicBezTo>
                <a:cubicBezTo>
                  <a:pt x="1164578" y="2896103"/>
                  <a:pt x="1292305" y="2900128"/>
                  <a:pt x="1413001" y="2939214"/>
                </a:cubicBezTo>
                <a:cubicBezTo>
                  <a:pt x="1492903" y="2966441"/>
                  <a:pt x="1575296" y="2993230"/>
                  <a:pt x="1642675" y="3045783"/>
                </a:cubicBezTo>
                <a:cubicBezTo>
                  <a:pt x="1760368" y="3142032"/>
                  <a:pt x="1832947" y="3279781"/>
                  <a:pt x="1931012" y="3393889"/>
                </a:cubicBezTo>
                <a:cubicBezTo>
                  <a:pt x="2055589" y="3528419"/>
                  <a:pt x="2235242" y="3611493"/>
                  <a:pt x="2418923" y="3616397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9" name="Google Shape;569;p21"/>
          <p:cNvSpPr/>
          <p:nvPr/>
        </p:nvSpPr>
        <p:spPr>
          <a:xfrm rot="2180391">
            <a:off x="-1114008" y="-1712626"/>
            <a:ext cx="3193493" cy="3585667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3" name="Google Shape;573;p21"/>
          <p:cNvSpPr txBox="1"/>
          <p:nvPr/>
        </p:nvSpPr>
        <p:spPr>
          <a:xfrm>
            <a:off x="3995101" y="369095"/>
            <a:ext cx="10026633" cy="132959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 b="1" dirty="0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Спасибо за внимание</a:t>
            </a:r>
            <a:endParaRPr sz="1100" b="1" dirty="0">
              <a:latin typeface="Comic Sans MS" panose="030F0702030302020204" pitchFamily="66" charset="0"/>
              <a:ea typeface="Luckiest Guy"/>
              <a:cs typeface="Luckiest Guy"/>
              <a:sym typeface="Luckiest Guy"/>
            </a:endParaRPr>
          </a:p>
        </p:txBody>
      </p:sp>
      <p:sp>
        <p:nvSpPr>
          <p:cNvPr id="39" name="Google Shape;564;p21">
            <a:extLst>
              <a:ext uri="{FF2B5EF4-FFF2-40B4-BE49-F238E27FC236}">
                <a16:creationId xmlns:a16="http://schemas.microsoft.com/office/drawing/2014/main" id="{8A395969-7183-42F1-A2BC-2A0A4D3265F3}"/>
              </a:ext>
            </a:extLst>
          </p:cNvPr>
          <p:cNvSpPr/>
          <p:nvPr/>
        </p:nvSpPr>
        <p:spPr>
          <a:xfrm>
            <a:off x="1513438" y="1788533"/>
            <a:ext cx="629166" cy="722100"/>
          </a:xfrm>
          <a:custGeom>
            <a:avLst/>
            <a:gdLst/>
            <a:ahLst/>
            <a:cxnLst/>
            <a:rect l="l" t="t" r="r" b="b"/>
            <a:pathLst>
              <a:path w="629166" h="722100" extrusionOk="0">
                <a:moveTo>
                  <a:pt x="597210" y="337980"/>
                </a:moveTo>
                <a:cubicBezTo>
                  <a:pt x="607369" y="342574"/>
                  <a:pt x="618461" y="344165"/>
                  <a:pt x="629166" y="346960"/>
                </a:cubicBezTo>
                <a:cubicBezTo>
                  <a:pt x="586809" y="363235"/>
                  <a:pt x="547700" y="386563"/>
                  <a:pt x="511258" y="413490"/>
                </a:cubicBezTo>
                <a:cubicBezTo>
                  <a:pt x="497755" y="423033"/>
                  <a:pt x="485763" y="434504"/>
                  <a:pt x="474093" y="446200"/>
                </a:cubicBezTo>
                <a:cubicBezTo>
                  <a:pt x="456314" y="462748"/>
                  <a:pt x="441654" y="482268"/>
                  <a:pt x="432074" y="504680"/>
                </a:cubicBezTo>
                <a:cubicBezTo>
                  <a:pt x="421850" y="526723"/>
                  <a:pt x="414568" y="549986"/>
                  <a:pt x="406338" y="572832"/>
                </a:cubicBezTo>
                <a:cubicBezTo>
                  <a:pt x="388093" y="621528"/>
                  <a:pt x="372372" y="671156"/>
                  <a:pt x="361747" y="722101"/>
                </a:cubicBezTo>
                <a:cubicBezTo>
                  <a:pt x="350703" y="690033"/>
                  <a:pt x="337618" y="658753"/>
                  <a:pt x="321431" y="628934"/>
                </a:cubicBezTo>
                <a:cubicBezTo>
                  <a:pt x="302415" y="591468"/>
                  <a:pt x="281678" y="554870"/>
                  <a:pt x="255637" y="521774"/>
                </a:cubicBezTo>
                <a:cubicBezTo>
                  <a:pt x="239578" y="500069"/>
                  <a:pt x="226413" y="476131"/>
                  <a:pt x="207268" y="456836"/>
                </a:cubicBezTo>
                <a:cubicBezTo>
                  <a:pt x="177642" y="427499"/>
                  <a:pt x="147277" y="398034"/>
                  <a:pt x="110434" y="377823"/>
                </a:cubicBezTo>
                <a:cubicBezTo>
                  <a:pt x="76355" y="358881"/>
                  <a:pt x="39978" y="338879"/>
                  <a:pt x="0" y="338494"/>
                </a:cubicBezTo>
                <a:cubicBezTo>
                  <a:pt x="49141" y="313929"/>
                  <a:pt x="95709" y="283934"/>
                  <a:pt x="138500" y="249472"/>
                </a:cubicBezTo>
                <a:cubicBezTo>
                  <a:pt x="170553" y="222449"/>
                  <a:pt x="201594" y="193980"/>
                  <a:pt x="230464" y="163616"/>
                </a:cubicBezTo>
                <a:cubicBezTo>
                  <a:pt x="279797" y="107256"/>
                  <a:pt x="307398" y="75912"/>
                  <a:pt x="322379" y="0"/>
                </a:cubicBezTo>
                <a:cubicBezTo>
                  <a:pt x="341878" y="41386"/>
                  <a:pt x="356378" y="85342"/>
                  <a:pt x="381020" y="124142"/>
                </a:cubicBezTo>
                <a:cubicBezTo>
                  <a:pt x="393253" y="145349"/>
                  <a:pt x="409087" y="163985"/>
                  <a:pt x="423538" y="183650"/>
                </a:cubicBezTo>
                <a:cubicBezTo>
                  <a:pt x="437025" y="204471"/>
                  <a:pt x="454209" y="222112"/>
                  <a:pt x="472196" y="239061"/>
                </a:cubicBezTo>
                <a:cubicBezTo>
                  <a:pt x="494910" y="263707"/>
                  <a:pt x="520340" y="285444"/>
                  <a:pt x="546333" y="306522"/>
                </a:cubicBezTo>
                <a:cubicBezTo>
                  <a:pt x="562070" y="318700"/>
                  <a:pt x="579206" y="329465"/>
                  <a:pt x="597210" y="33798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564;p21">
            <a:extLst>
              <a:ext uri="{FF2B5EF4-FFF2-40B4-BE49-F238E27FC236}">
                <a16:creationId xmlns:a16="http://schemas.microsoft.com/office/drawing/2014/main" id="{19EFCF5C-46C6-46CD-B61D-DE03F68F45EE}"/>
              </a:ext>
            </a:extLst>
          </p:cNvPr>
          <p:cNvSpPr/>
          <p:nvPr/>
        </p:nvSpPr>
        <p:spPr>
          <a:xfrm rot="1506312">
            <a:off x="16130765" y="7179661"/>
            <a:ext cx="629166" cy="722100"/>
          </a:xfrm>
          <a:custGeom>
            <a:avLst/>
            <a:gdLst/>
            <a:ahLst/>
            <a:cxnLst/>
            <a:rect l="l" t="t" r="r" b="b"/>
            <a:pathLst>
              <a:path w="629166" h="722100" extrusionOk="0">
                <a:moveTo>
                  <a:pt x="597210" y="337980"/>
                </a:moveTo>
                <a:cubicBezTo>
                  <a:pt x="607369" y="342574"/>
                  <a:pt x="618461" y="344165"/>
                  <a:pt x="629166" y="346960"/>
                </a:cubicBezTo>
                <a:cubicBezTo>
                  <a:pt x="586809" y="363235"/>
                  <a:pt x="547700" y="386563"/>
                  <a:pt x="511258" y="413490"/>
                </a:cubicBezTo>
                <a:cubicBezTo>
                  <a:pt x="497755" y="423033"/>
                  <a:pt x="485763" y="434504"/>
                  <a:pt x="474093" y="446200"/>
                </a:cubicBezTo>
                <a:cubicBezTo>
                  <a:pt x="456314" y="462748"/>
                  <a:pt x="441654" y="482268"/>
                  <a:pt x="432074" y="504680"/>
                </a:cubicBezTo>
                <a:cubicBezTo>
                  <a:pt x="421850" y="526723"/>
                  <a:pt x="414568" y="549986"/>
                  <a:pt x="406338" y="572832"/>
                </a:cubicBezTo>
                <a:cubicBezTo>
                  <a:pt x="388093" y="621528"/>
                  <a:pt x="372372" y="671156"/>
                  <a:pt x="361747" y="722101"/>
                </a:cubicBezTo>
                <a:cubicBezTo>
                  <a:pt x="350703" y="690033"/>
                  <a:pt x="337618" y="658753"/>
                  <a:pt x="321431" y="628934"/>
                </a:cubicBezTo>
                <a:cubicBezTo>
                  <a:pt x="302415" y="591468"/>
                  <a:pt x="281678" y="554870"/>
                  <a:pt x="255637" y="521774"/>
                </a:cubicBezTo>
                <a:cubicBezTo>
                  <a:pt x="239578" y="500069"/>
                  <a:pt x="226413" y="476131"/>
                  <a:pt x="207268" y="456836"/>
                </a:cubicBezTo>
                <a:cubicBezTo>
                  <a:pt x="177642" y="427499"/>
                  <a:pt x="147277" y="398034"/>
                  <a:pt x="110434" y="377823"/>
                </a:cubicBezTo>
                <a:cubicBezTo>
                  <a:pt x="76355" y="358881"/>
                  <a:pt x="39978" y="338879"/>
                  <a:pt x="0" y="338494"/>
                </a:cubicBezTo>
                <a:cubicBezTo>
                  <a:pt x="49141" y="313929"/>
                  <a:pt x="95709" y="283934"/>
                  <a:pt x="138500" y="249472"/>
                </a:cubicBezTo>
                <a:cubicBezTo>
                  <a:pt x="170553" y="222449"/>
                  <a:pt x="201594" y="193980"/>
                  <a:pt x="230464" y="163616"/>
                </a:cubicBezTo>
                <a:cubicBezTo>
                  <a:pt x="279797" y="107256"/>
                  <a:pt x="307398" y="75912"/>
                  <a:pt x="322379" y="0"/>
                </a:cubicBezTo>
                <a:cubicBezTo>
                  <a:pt x="341878" y="41386"/>
                  <a:pt x="356378" y="85342"/>
                  <a:pt x="381020" y="124142"/>
                </a:cubicBezTo>
                <a:cubicBezTo>
                  <a:pt x="393253" y="145349"/>
                  <a:pt x="409087" y="163985"/>
                  <a:pt x="423538" y="183650"/>
                </a:cubicBezTo>
                <a:cubicBezTo>
                  <a:pt x="437025" y="204471"/>
                  <a:pt x="454209" y="222112"/>
                  <a:pt x="472196" y="239061"/>
                </a:cubicBezTo>
                <a:cubicBezTo>
                  <a:pt x="494910" y="263707"/>
                  <a:pt x="520340" y="285444"/>
                  <a:pt x="546333" y="306522"/>
                </a:cubicBezTo>
                <a:cubicBezTo>
                  <a:pt x="562070" y="318700"/>
                  <a:pt x="579206" y="329465"/>
                  <a:pt x="597210" y="33798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5" name="Google Shape;2195;p37"/>
          <p:cNvSpPr/>
          <p:nvPr/>
        </p:nvSpPr>
        <p:spPr>
          <a:xfrm rot="5491664">
            <a:off x="10000085" y="-5861872"/>
            <a:ext cx="9358437" cy="10453752"/>
          </a:xfrm>
          <a:custGeom>
            <a:avLst/>
            <a:gdLst/>
            <a:ahLst/>
            <a:cxnLst/>
            <a:rect l="l" t="t" r="r" b="b"/>
            <a:pathLst>
              <a:path w="9358437" h="10453752" extrusionOk="0">
                <a:moveTo>
                  <a:pt x="9323454" y="7495211"/>
                </a:moveTo>
                <a:cubicBezTo>
                  <a:pt x="9291446" y="7170105"/>
                  <a:pt x="9159651" y="6871760"/>
                  <a:pt x="9019906" y="6580522"/>
                </a:cubicBezTo>
                <a:cubicBezTo>
                  <a:pt x="8837902" y="6128928"/>
                  <a:pt x="8677865" y="5670851"/>
                  <a:pt x="8607783" y="5186223"/>
                </a:cubicBezTo>
                <a:cubicBezTo>
                  <a:pt x="8537074" y="4699504"/>
                  <a:pt x="8563224" y="4210694"/>
                  <a:pt x="8703805" y="3736728"/>
                </a:cubicBezTo>
                <a:cubicBezTo>
                  <a:pt x="8828488" y="3293914"/>
                  <a:pt x="8987270" y="2853400"/>
                  <a:pt x="8973045" y="2386542"/>
                </a:cubicBezTo>
                <a:cubicBezTo>
                  <a:pt x="8973045" y="2178307"/>
                  <a:pt x="8896478" y="1976762"/>
                  <a:pt x="8802129" y="1793824"/>
                </a:cubicBezTo>
                <a:cubicBezTo>
                  <a:pt x="8705688" y="1616322"/>
                  <a:pt x="8569709" y="1462027"/>
                  <a:pt x="8422851" y="1324458"/>
                </a:cubicBezTo>
                <a:cubicBezTo>
                  <a:pt x="8292729" y="1205496"/>
                  <a:pt x="8154030" y="1088625"/>
                  <a:pt x="8068677" y="931403"/>
                </a:cubicBezTo>
                <a:cubicBezTo>
                  <a:pt x="7922655" y="566363"/>
                  <a:pt x="7912405" y="496951"/>
                  <a:pt x="7566598" y="272827"/>
                </a:cubicBezTo>
                <a:cubicBezTo>
                  <a:pt x="7513462" y="231848"/>
                  <a:pt x="7446727" y="183135"/>
                  <a:pt x="7384804" y="152610"/>
                </a:cubicBezTo>
                <a:cubicBezTo>
                  <a:pt x="7362838" y="140066"/>
                  <a:pt x="7341082" y="126058"/>
                  <a:pt x="7316395" y="119368"/>
                </a:cubicBezTo>
                <a:cubicBezTo>
                  <a:pt x="7284179" y="110169"/>
                  <a:pt x="7249661" y="131494"/>
                  <a:pt x="7242967" y="164109"/>
                </a:cubicBezTo>
                <a:cubicBezTo>
                  <a:pt x="6565161" y="-21128"/>
                  <a:pt x="5818529" y="-87822"/>
                  <a:pt x="5150555" y="169127"/>
                </a:cubicBezTo>
                <a:cubicBezTo>
                  <a:pt x="4822530" y="298961"/>
                  <a:pt x="4535927" y="517859"/>
                  <a:pt x="4280495" y="758082"/>
                </a:cubicBezTo>
                <a:cubicBezTo>
                  <a:pt x="3965859" y="1081098"/>
                  <a:pt x="3735530" y="1484607"/>
                  <a:pt x="3589091" y="1909650"/>
                </a:cubicBezTo>
                <a:cubicBezTo>
                  <a:pt x="3485955" y="2214685"/>
                  <a:pt x="3599341" y="2473307"/>
                  <a:pt x="3321525" y="2708931"/>
                </a:cubicBezTo>
                <a:cubicBezTo>
                  <a:pt x="3108769" y="2878488"/>
                  <a:pt x="2861286" y="2979888"/>
                  <a:pt x="2617987" y="3102195"/>
                </a:cubicBezTo>
                <a:cubicBezTo>
                  <a:pt x="2366948" y="3215721"/>
                  <a:pt x="2123231" y="3341164"/>
                  <a:pt x="1876585" y="3464307"/>
                </a:cubicBezTo>
                <a:cubicBezTo>
                  <a:pt x="1578685" y="3615466"/>
                  <a:pt x="1284132" y="3779588"/>
                  <a:pt x="1020541" y="3985941"/>
                </a:cubicBezTo>
                <a:cubicBezTo>
                  <a:pt x="784983" y="4180796"/>
                  <a:pt x="574110" y="4407849"/>
                  <a:pt x="391479" y="4652671"/>
                </a:cubicBezTo>
                <a:cubicBezTo>
                  <a:pt x="82909" y="5083777"/>
                  <a:pt x="-23573" y="5633845"/>
                  <a:pt x="4251" y="6156525"/>
                </a:cubicBezTo>
                <a:cubicBezTo>
                  <a:pt x="35212" y="6515292"/>
                  <a:pt x="138766" y="6878659"/>
                  <a:pt x="338133" y="7180976"/>
                </a:cubicBezTo>
                <a:cubicBezTo>
                  <a:pt x="610092" y="7593475"/>
                  <a:pt x="1017194" y="7885549"/>
                  <a:pt x="1465508" y="8081449"/>
                </a:cubicBezTo>
                <a:cubicBezTo>
                  <a:pt x="1872819" y="8254978"/>
                  <a:pt x="2318623" y="8316864"/>
                  <a:pt x="2756896" y="8356587"/>
                </a:cubicBezTo>
                <a:cubicBezTo>
                  <a:pt x="3130526" y="8390039"/>
                  <a:pt x="3510641" y="8379794"/>
                  <a:pt x="3876322" y="8473458"/>
                </a:cubicBezTo>
                <a:cubicBezTo>
                  <a:pt x="4154347" y="8556250"/>
                  <a:pt x="4446390" y="8643016"/>
                  <a:pt x="4670024" y="8835988"/>
                </a:cubicBezTo>
                <a:cubicBezTo>
                  <a:pt x="4968342" y="9110290"/>
                  <a:pt x="5166245" y="9471358"/>
                  <a:pt x="5429418" y="9776184"/>
                </a:cubicBezTo>
                <a:cubicBezTo>
                  <a:pt x="5826896" y="10206872"/>
                  <a:pt x="6407843" y="10455250"/>
                  <a:pt x="6993392" y="10451695"/>
                </a:cubicBezTo>
                <a:cubicBezTo>
                  <a:pt x="7219536" y="10463822"/>
                  <a:pt x="7442752" y="10420961"/>
                  <a:pt x="7659483" y="10359704"/>
                </a:cubicBezTo>
                <a:cubicBezTo>
                  <a:pt x="7802784" y="10321025"/>
                  <a:pt x="7947760" y="10280465"/>
                  <a:pt x="8078927" y="10209381"/>
                </a:cubicBezTo>
                <a:cubicBezTo>
                  <a:pt x="8331849" y="10068885"/>
                  <a:pt x="8519919" y="9842460"/>
                  <a:pt x="8712173" y="9631507"/>
                </a:cubicBezTo>
                <a:cubicBezTo>
                  <a:pt x="8875977" y="9444805"/>
                  <a:pt x="9039361" y="9253295"/>
                  <a:pt x="9142287" y="9024989"/>
                </a:cubicBezTo>
                <a:cubicBezTo>
                  <a:pt x="9362993" y="8550606"/>
                  <a:pt x="9396883" y="8007856"/>
                  <a:pt x="9323454" y="7495211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6" name="Google Shape;2196;p37"/>
          <p:cNvSpPr/>
          <p:nvPr/>
        </p:nvSpPr>
        <p:spPr>
          <a:xfrm rot="5491664">
            <a:off x="10000085" y="-5861872"/>
            <a:ext cx="9358437" cy="10453752"/>
          </a:xfrm>
          <a:custGeom>
            <a:avLst/>
            <a:gdLst/>
            <a:ahLst/>
            <a:cxnLst/>
            <a:rect l="l" t="t" r="r" b="b"/>
            <a:pathLst>
              <a:path w="9358437" h="10453752" extrusionOk="0">
                <a:moveTo>
                  <a:pt x="6993392" y="10451695"/>
                </a:moveTo>
                <a:cubicBezTo>
                  <a:pt x="6407843" y="10455250"/>
                  <a:pt x="5826896" y="10206872"/>
                  <a:pt x="5429418" y="9776184"/>
                </a:cubicBezTo>
                <a:cubicBezTo>
                  <a:pt x="5166245" y="9471358"/>
                  <a:pt x="4968342" y="9110290"/>
                  <a:pt x="4670024" y="8835988"/>
                </a:cubicBezTo>
                <a:cubicBezTo>
                  <a:pt x="4446390" y="8643016"/>
                  <a:pt x="4154347" y="8556250"/>
                  <a:pt x="3876322" y="8473458"/>
                </a:cubicBezTo>
                <a:cubicBezTo>
                  <a:pt x="3510641" y="8379794"/>
                  <a:pt x="3130526" y="8390039"/>
                  <a:pt x="2756896" y="8356587"/>
                </a:cubicBezTo>
                <a:cubicBezTo>
                  <a:pt x="2318623" y="8316864"/>
                  <a:pt x="1872819" y="8254978"/>
                  <a:pt x="1465508" y="8081449"/>
                </a:cubicBezTo>
                <a:cubicBezTo>
                  <a:pt x="1017194" y="7885549"/>
                  <a:pt x="610092" y="7593475"/>
                  <a:pt x="338133" y="7180976"/>
                </a:cubicBezTo>
                <a:cubicBezTo>
                  <a:pt x="138766" y="6878659"/>
                  <a:pt x="35212" y="6515292"/>
                  <a:pt x="4251" y="6156525"/>
                </a:cubicBezTo>
                <a:cubicBezTo>
                  <a:pt x="-23573" y="5633845"/>
                  <a:pt x="82909" y="5083777"/>
                  <a:pt x="391479" y="4652671"/>
                </a:cubicBezTo>
                <a:cubicBezTo>
                  <a:pt x="574110" y="4407849"/>
                  <a:pt x="784983" y="4180796"/>
                  <a:pt x="1020541" y="3985941"/>
                </a:cubicBezTo>
                <a:cubicBezTo>
                  <a:pt x="1284132" y="3779588"/>
                  <a:pt x="1578685" y="3615466"/>
                  <a:pt x="1876585" y="3464307"/>
                </a:cubicBezTo>
                <a:cubicBezTo>
                  <a:pt x="2123231" y="3341164"/>
                  <a:pt x="2366948" y="3215721"/>
                  <a:pt x="2617987" y="3102195"/>
                </a:cubicBezTo>
                <a:cubicBezTo>
                  <a:pt x="2861286" y="2979888"/>
                  <a:pt x="3108769" y="2878488"/>
                  <a:pt x="3321525" y="2708931"/>
                </a:cubicBezTo>
                <a:cubicBezTo>
                  <a:pt x="3599341" y="2473307"/>
                  <a:pt x="3485955" y="2214685"/>
                  <a:pt x="3589091" y="1909650"/>
                </a:cubicBezTo>
                <a:cubicBezTo>
                  <a:pt x="3735530" y="1484607"/>
                  <a:pt x="3965859" y="1081098"/>
                  <a:pt x="4280495" y="758082"/>
                </a:cubicBezTo>
                <a:cubicBezTo>
                  <a:pt x="4535927" y="517859"/>
                  <a:pt x="4822530" y="298961"/>
                  <a:pt x="5150555" y="169127"/>
                </a:cubicBezTo>
                <a:cubicBezTo>
                  <a:pt x="5818529" y="-87822"/>
                  <a:pt x="6565161" y="-21128"/>
                  <a:pt x="7242967" y="164109"/>
                </a:cubicBezTo>
                <a:cubicBezTo>
                  <a:pt x="7249661" y="131494"/>
                  <a:pt x="7284179" y="110169"/>
                  <a:pt x="7316395" y="119368"/>
                </a:cubicBezTo>
                <a:cubicBezTo>
                  <a:pt x="7341082" y="126058"/>
                  <a:pt x="7362838" y="140066"/>
                  <a:pt x="7384804" y="152610"/>
                </a:cubicBezTo>
                <a:cubicBezTo>
                  <a:pt x="7446727" y="183135"/>
                  <a:pt x="7513462" y="231848"/>
                  <a:pt x="7566598" y="272827"/>
                </a:cubicBezTo>
                <a:cubicBezTo>
                  <a:pt x="7912405" y="496951"/>
                  <a:pt x="7922655" y="566363"/>
                  <a:pt x="8068677" y="931403"/>
                </a:cubicBezTo>
                <a:cubicBezTo>
                  <a:pt x="8154030" y="1088625"/>
                  <a:pt x="8292729" y="1205496"/>
                  <a:pt x="8422851" y="1324458"/>
                </a:cubicBezTo>
                <a:cubicBezTo>
                  <a:pt x="8569709" y="1462027"/>
                  <a:pt x="8705688" y="1616322"/>
                  <a:pt x="8802129" y="1793824"/>
                </a:cubicBezTo>
                <a:cubicBezTo>
                  <a:pt x="8896478" y="1976762"/>
                  <a:pt x="8973045" y="2178307"/>
                  <a:pt x="8973045" y="2386542"/>
                </a:cubicBezTo>
                <a:cubicBezTo>
                  <a:pt x="8987270" y="2853400"/>
                  <a:pt x="8828488" y="3293914"/>
                  <a:pt x="8703805" y="3736728"/>
                </a:cubicBezTo>
                <a:cubicBezTo>
                  <a:pt x="8563224" y="4210694"/>
                  <a:pt x="8537074" y="4699504"/>
                  <a:pt x="8607783" y="5186223"/>
                </a:cubicBezTo>
                <a:cubicBezTo>
                  <a:pt x="8677865" y="5670851"/>
                  <a:pt x="8837902" y="6128928"/>
                  <a:pt x="9019906" y="6580522"/>
                </a:cubicBezTo>
                <a:cubicBezTo>
                  <a:pt x="9159651" y="6871760"/>
                  <a:pt x="9291446" y="7170105"/>
                  <a:pt x="9323454" y="7495211"/>
                </a:cubicBezTo>
                <a:cubicBezTo>
                  <a:pt x="9396883" y="8007856"/>
                  <a:pt x="9362993" y="8550606"/>
                  <a:pt x="9142287" y="9024989"/>
                </a:cubicBezTo>
                <a:cubicBezTo>
                  <a:pt x="9039361" y="9253295"/>
                  <a:pt x="8875977" y="9444805"/>
                  <a:pt x="8712173" y="9631507"/>
                </a:cubicBezTo>
                <a:cubicBezTo>
                  <a:pt x="8519919" y="9842460"/>
                  <a:pt x="8331849" y="10068885"/>
                  <a:pt x="8078927" y="10209381"/>
                </a:cubicBezTo>
                <a:cubicBezTo>
                  <a:pt x="7947760" y="10280465"/>
                  <a:pt x="7802784" y="10321025"/>
                  <a:pt x="7659483" y="10359704"/>
                </a:cubicBezTo>
                <a:cubicBezTo>
                  <a:pt x="7442752" y="10420961"/>
                  <a:pt x="7219536" y="10463822"/>
                  <a:pt x="6993392" y="10451695"/>
                </a:cubicBezTo>
                <a:close/>
                <a:moveTo>
                  <a:pt x="6909503" y="10330015"/>
                </a:moveTo>
                <a:cubicBezTo>
                  <a:pt x="7156149" y="10349459"/>
                  <a:pt x="7401122" y="10313080"/>
                  <a:pt x="7637517" y="10242623"/>
                </a:cubicBezTo>
                <a:cubicBezTo>
                  <a:pt x="7972236" y="10166312"/>
                  <a:pt x="8193987" y="10026861"/>
                  <a:pt x="8422642" y="9771794"/>
                </a:cubicBezTo>
                <a:cubicBezTo>
                  <a:pt x="8893968" y="9278802"/>
                  <a:pt x="9157350" y="8942197"/>
                  <a:pt x="9227641" y="8239716"/>
                </a:cubicBezTo>
                <a:cubicBezTo>
                  <a:pt x="9260485" y="7857951"/>
                  <a:pt x="9227641" y="7464896"/>
                  <a:pt x="9114882" y="7098184"/>
                </a:cubicBezTo>
                <a:cubicBezTo>
                  <a:pt x="9042709" y="6888903"/>
                  <a:pt x="8932879" y="6695512"/>
                  <a:pt x="8853174" y="6489367"/>
                </a:cubicBezTo>
                <a:cubicBezTo>
                  <a:pt x="8776398" y="6286359"/>
                  <a:pt x="8709663" y="6079168"/>
                  <a:pt x="8640836" y="5873233"/>
                </a:cubicBezTo>
                <a:cubicBezTo>
                  <a:pt x="8463644" y="5287622"/>
                  <a:pt x="8390006" y="4654762"/>
                  <a:pt x="8507576" y="4050336"/>
                </a:cubicBezTo>
                <a:cubicBezTo>
                  <a:pt x="8587281" y="3617975"/>
                  <a:pt x="8765520" y="3209031"/>
                  <a:pt x="8829535" y="2773743"/>
                </a:cubicBezTo>
                <a:cubicBezTo>
                  <a:pt x="8850036" y="2608158"/>
                  <a:pt x="8861751" y="2453654"/>
                  <a:pt x="8848572" y="2290578"/>
                </a:cubicBezTo>
                <a:cubicBezTo>
                  <a:pt x="8795017" y="1911322"/>
                  <a:pt x="8555274" y="1590397"/>
                  <a:pt x="8270972" y="1345992"/>
                </a:cubicBezTo>
                <a:cubicBezTo>
                  <a:pt x="8165536" y="1255673"/>
                  <a:pt x="8069723" y="1152392"/>
                  <a:pt x="7992110" y="1036984"/>
                </a:cubicBezTo>
                <a:cubicBezTo>
                  <a:pt x="7912405" y="908405"/>
                  <a:pt x="7886046" y="754110"/>
                  <a:pt x="7804458" y="626367"/>
                </a:cubicBezTo>
                <a:cubicBezTo>
                  <a:pt x="7736259" y="524340"/>
                  <a:pt x="7621409" y="458691"/>
                  <a:pt x="7525595" y="387816"/>
                </a:cubicBezTo>
                <a:cubicBezTo>
                  <a:pt x="7463463" y="345584"/>
                  <a:pt x="7404259" y="293525"/>
                  <a:pt x="7335015" y="261955"/>
                </a:cubicBezTo>
                <a:cubicBezTo>
                  <a:pt x="6921009" y="137766"/>
                  <a:pt x="6486083" y="86125"/>
                  <a:pt x="6054714" y="93652"/>
                </a:cubicBezTo>
                <a:cubicBezTo>
                  <a:pt x="5717485" y="102642"/>
                  <a:pt x="5381929" y="171427"/>
                  <a:pt x="5075034" y="313177"/>
                </a:cubicBezTo>
                <a:cubicBezTo>
                  <a:pt x="4638226" y="540229"/>
                  <a:pt x="4249742" y="875580"/>
                  <a:pt x="3998912" y="1302296"/>
                </a:cubicBezTo>
                <a:cubicBezTo>
                  <a:pt x="3875694" y="1515967"/>
                  <a:pt x="3756869" y="1737165"/>
                  <a:pt x="3689716" y="1975507"/>
                </a:cubicBezTo>
                <a:cubicBezTo>
                  <a:pt x="3650177" y="2105550"/>
                  <a:pt x="3646830" y="2242910"/>
                  <a:pt x="3634696" y="2374834"/>
                </a:cubicBezTo>
                <a:cubicBezTo>
                  <a:pt x="3603316" y="2653945"/>
                  <a:pt x="3374034" y="2848591"/>
                  <a:pt x="3138475" y="2970062"/>
                </a:cubicBezTo>
                <a:cubicBezTo>
                  <a:pt x="2561922" y="3280951"/>
                  <a:pt x="1947085" y="3520757"/>
                  <a:pt x="1392079" y="3871370"/>
                </a:cubicBezTo>
                <a:cubicBezTo>
                  <a:pt x="1151500" y="4014584"/>
                  <a:pt x="939581" y="4198568"/>
                  <a:pt x="751720" y="4405340"/>
                </a:cubicBezTo>
                <a:cubicBezTo>
                  <a:pt x="569089" y="4601449"/>
                  <a:pt x="397336" y="4814075"/>
                  <a:pt x="296502" y="5064752"/>
                </a:cubicBezTo>
                <a:cubicBezTo>
                  <a:pt x="33538" y="5705348"/>
                  <a:pt x="52994" y="6476405"/>
                  <a:pt x="410725" y="7076859"/>
                </a:cubicBezTo>
                <a:cubicBezTo>
                  <a:pt x="695864" y="7523018"/>
                  <a:pt x="1128488" y="7820945"/>
                  <a:pt x="1614040" y="8014755"/>
                </a:cubicBezTo>
                <a:cubicBezTo>
                  <a:pt x="2045827" y="8169259"/>
                  <a:pt x="2513388" y="8223199"/>
                  <a:pt x="2967769" y="8253096"/>
                </a:cubicBezTo>
                <a:cubicBezTo>
                  <a:pt x="3326546" y="8272541"/>
                  <a:pt x="3691389" y="8284039"/>
                  <a:pt x="4036150" y="8395683"/>
                </a:cubicBezTo>
                <a:cubicBezTo>
                  <a:pt x="4264386" y="8473458"/>
                  <a:pt x="4499736" y="8549978"/>
                  <a:pt x="4692199" y="8700092"/>
                </a:cubicBezTo>
                <a:cubicBezTo>
                  <a:pt x="5028382" y="8975021"/>
                  <a:pt x="5235699" y="9368494"/>
                  <a:pt x="5515817" y="9694437"/>
                </a:cubicBezTo>
                <a:cubicBezTo>
                  <a:pt x="5871665" y="10078711"/>
                  <a:pt x="6384831" y="10316008"/>
                  <a:pt x="6909503" y="10330015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7" name="Google Shape;2197;p37"/>
          <p:cNvSpPr/>
          <p:nvPr/>
        </p:nvSpPr>
        <p:spPr>
          <a:xfrm rot="5491664">
            <a:off x="10130952" y="-5756261"/>
            <a:ext cx="9122017" cy="10242240"/>
          </a:xfrm>
          <a:custGeom>
            <a:avLst/>
            <a:gdLst/>
            <a:ahLst/>
            <a:cxnLst/>
            <a:rect l="l" t="t" r="r" b="b"/>
            <a:pathLst>
              <a:path w="9122017" h="10242240" extrusionOk="0">
                <a:moveTo>
                  <a:pt x="8997155" y="7005285"/>
                </a:moveTo>
                <a:cubicBezTo>
                  <a:pt x="9109914" y="7371996"/>
                  <a:pt x="9142759" y="7765051"/>
                  <a:pt x="9109914" y="8146816"/>
                </a:cubicBezTo>
                <a:cubicBezTo>
                  <a:pt x="9039623" y="8849297"/>
                  <a:pt x="8776241" y="9185903"/>
                  <a:pt x="8304915" y="9678894"/>
                </a:cubicBezTo>
                <a:cubicBezTo>
                  <a:pt x="8076260" y="9933961"/>
                  <a:pt x="7854509" y="10073413"/>
                  <a:pt x="7519790" y="10149724"/>
                </a:cubicBezTo>
                <a:cubicBezTo>
                  <a:pt x="7283395" y="10220181"/>
                  <a:pt x="7038422" y="10256350"/>
                  <a:pt x="6791776" y="10237116"/>
                </a:cubicBezTo>
                <a:cubicBezTo>
                  <a:pt x="6266895" y="10222899"/>
                  <a:pt x="5753938" y="9985811"/>
                  <a:pt x="5397672" y="9601537"/>
                </a:cubicBezTo>
                <a:cubicBezTo>
                  <a:pt x="5117554" y="9275595"/>
                  <a:pt x="4910237" y="8882121"/>
                  <a:pt x="4574054" y="8607192"/>
                </a:cubicBezTo>
                <a:cubicBezTo>
                  <a:pt x="4381591" y="8457079"/>
                  <a:pt x="4146241" y="8380559"/>
                  <a:pt x="3918005" y="8302784"/>
                </a:cubicBezTo>
                <a:cubicBezTo>
                  <a:pt x="3573453" y="8191140"/>
                  <a:pt x="3208400" y="8179640"/>
                  <a:pt x="2849624" y="8160197"/>
                </a:cubicBezTo>
                <a:cubicBezTo>
                  <a:pt x="2395033" y="8130300"/>
                  <a:pt x="1927682" y="8076359"/>
                  <a:pt x="1495894" y="7921855"/>
                </a:cubicBezTo>
                <a:cubicBezTo>
                  <a:pt x="1010343" y="7727837"/>
                  <a:pt x="577509" y="7430118"/>
                  <a:pt x="292580" y="6983959"/>
                </a:cubicBezTo>
                <a:cubicBezTo>
                  <a:pt x="-65151" y="6383296"/>
                  <a:pt x="-84607" y="5612448"/>
                  <a:pt x="178357" y="4971852"/>
                </a:cubicBezTo>
                <a:cubicBezTo>
                  <a:pt x="279191" y="4721175"/>
                  <a:pt x="451153" y="4508549"/>
                  <a:pt x="633575" y="4312440"/>
                </a:cubicBezTo>
                <a:cubicBezTo>
                  <a:pt x="821436" y="4105668"/>
                  <a:pt x="1033355" y="3921685"/>
                  <a:pt x="1273934" y="3778470"/>
                </a:cubicBezTo>
                <a:cubicBezTo>
                  <a:pt x="1828940" y="3428066"/>
                  <a:pt x="2443986" y="3188261"/>
                  <a:pt x="3020330" y="2877162"/>
                </a:cubicBezTo>
                <a:cubicBezTo>
                  <a:pt x="3255889" y="2755691"/>
                  <a:pt x="3485171" y="2561045"/>
                  <a:pt x="3516551" y="2281934"/>
                </a:cubicBezTo>
                <a:cubicBezTo>
                  <a:pt x="3528685" y="2150010"/>
                  <a:pt x="3532032" y="2012650"/>
                  <a:pt x="3571570" y="1882607"/>
                </a:cubicBezTo>
                <a:cubicBezTo>
                  <a:pt x="3638724" y="1644265"/>
                  <a:pt x="3757549" y="1423068"/>
                  <a:pt x="3880767" y="1209396"/>
                </a:cubicBezTo>
                <a:cubicBezTo>
                  <a:pt x="4131388" y="782681"/>
                  <a:pt x="4520080" y="447330"/>
                  <a:pt x="4956889" y="220278"/>
                </a:cubicBezTo>
                <a:cubicBezTo>
                  <a:pt x="5263994" y="78527"/>
                  <a:pt x="5599340" y="9742"/>
                  <a:pt x="5936569" y="752"/>
                </a:cubicBezTo>
                <a:cubicBezTo>
                  <a:pt x="6367938" y="-6983"/>
                  <a:pt x="6802864" y="44657"/>
                  <a:pt x="7216869" y="169055"/>
                </a:cubicBezTo>
                <a:cubicBezTo>
                  <a:pt x="7286115" y="200625"/>
                  <a:pt x="7345318" y="252684"/>
                  <a:pt x="7407450" y="294916"/>
                </a:cubicBezTo>
                <a:cubicBezTo>
                  <a:pt x="7503263" y="365582"/>
                  <a:pt x="7618114" y="431440"/>
                  <a:pt x="7686312" y="533258"/>
                </a:cubicBezTo>
                <a:cubicBezTo>
                  <a:pt x="7767901" y="661001"/>
                  <a:pt x="7794259" y="815296"/>
                  <a:pt x="7873964" y="944084"/>
                </a:cubicBezTo>
                <a:cubicBezTo>
                  <a:pt x="7951786" y="1059283"/>
                  <a:pt x="8047391" y="1162773"/>
                  <a:pt x="8152827" y="1253092"/>
                </a:cubicBezTo>
                <a:cubicBezTo>
                  <a:pt x="8436920" y="1497497"/>
                  <a:pt x="8676871" y="1818422"/>
                  <a:pt x="8730426" y="2197679"/>
                </a:cubicBezTo>
                <a:cubicBezTo>
                  <a:pt x="8743606" y="2360755"/>
                  <a:pt x="8731891" y="2515259"/>
                  <a:pt x="8711389" y="2680843"/>
                </a:cubicBezTo>
                <a:cubicBezTo>
                  <a:pt x="8647374" y="3116131"/>
                  <a:pt x="8469136" y="3525075"/>
                  <a:pt x="8389431" y="3957436"/>
                </a:cubicBezTo>
                <a:cubicBezTo>
                  <a:pt x="8271862" y="4561862"/>
                  <a:pt x="8345500" y="5194723"/>
                  <a:pt x="8522691" y="5780333"/>
                </a:cubicBezTo>
                <a:cubicBezTo>
                  <a:pt x="8591309" y="5986268"/>
                  <a:pt x="8658043" y="6193458"/>
                  <a:pt x="8735029" y="6396468"/>
                </a:cubicBezTo>
                <a:cubicBezTo>
                  <a:pt x="8815152" y="6602612"/>
                  <a:pt x="8924982" y="6796003"/>
                  <a:pt x="8997155" y="7005285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8" name="Google Shape;2198;p37"/>
          <p:cNvSpPr/>
          <p:nvPr/>
        </p:nvSpPr>
        <p:spPr>
          <a:xfrm rot="-1320090">
            <a:off x="3801040" y="-5238580"/>
            <a:ext cx="9358437" cy="10453752"/>
          </a:xfrm>
          <a:custGeom>
            <a:avLst/>
            <a:gdLst/>
            <a:ahLst/>
            <a:cxnLst/>
            <a:rect l="l" t="t" r="r" b="b"/>
            <a:pathLst>
              <a:path w="9358437" h="10453752" extrusionOk="0">
                <a:moveTo>
                  <a:pt x="9323454" y="7495211"/>
                </a:moveTo>
                <a:cubicBezTo>
                  <a:pt x="9291446" y="7170105"/>
                  <a:pt x="9159651" y="6871760"/>
                  <a:pt x="9019906" y="6580522"/>
                </a:cubicBezTo>
                <a:cubicBezTo>
                  <a:pt x="8837902" y="6128928"/>
                  <a:pt x="8677865" y="5670851"/>
                  <a:pt x="8607783" y="5186223"/>
                </a:cubicBezTo>
                <a:cubicBezTo>
                  <a:pt x="8537074" y="4699504"/>
                  <a:pt x="8563224" y="4210694"/>
                  <a:pt x="8703805" y="3736728"/>
                </a:cubicBezTo>
                <a:cubicBezTo>
                  <a:pt x="8828488" y="3293914"/>
                  <a:pt x="8987270" y="2853400"/>
                  <a:pt x="8973045" y="2386542"/>
                </a:cubicBezTo>
                <a:cubicBezTo>
                  <a:pt x="8973045" y="2178307"/>
                  <a:pt x="8896478" y="1976762"/>
                  <a:pt x="8802129" y="1793824"/>
                </a:cubicBezTo>
                <a:cubicBezTo>
                  <a:pt x="8705688" y="1616322"/>
                  <a:pt x="8569709" y="1462027"/>
                  <a:pt x="8422851" y="1324458"/>
                </a:cubicBezTo>
                <a:cubicBezTo>
                  <a:pt x="8292729" y="1205496"/>
                  <a:pt x="8154030" y="1088625"/>
                  <a:pt x="8068677" y="931403"/>
                </a:cubicBezTo>
                <a:cubicBezTo>
                  <a:pt x="7922655" y="566363"/>
                  <a:pt x="7912405" y="496951"/>
                  <a:pt x="7566598" y="272827"/>
                </a:cubicBezTo>
                <a:cubicBezTo>
                  <a:pt x="7513462" y="231848"/>
                  <a:pt x="7446727" y="183135"/>
                  <a:pt x="7384804" y="152610"/>
                </a:cubicBezTo>
                <a:cubicBezTo>
                  <a:pt x="7362838" y="140066"/>
                  <a:pt x="7341082" y="126058"/>
                  <a:pt x="7316395" y="119368"/>
                </a:cubicBezTo>
                <a:cubicBezTo>
                  <a:pt x="7284179" y="110169"/>
                  <a:pt x="7249661" y="131494"/>
                  <a:pt x="7242967" y="164109"/>
                </a:cubicBezTo>
                <a:cubicBezTo>
                  <a:pt x="6565161" y="-21128"/>
                  <a:pt x="5818529" y="-87822"/>
                  <a:pt x="5150555" y="169127"/>
                </a:cubicBezTo>
                <a:cubicBezTo>
                  <a:pt x="4822530" y="298961"/>
                  <a:pt x="4535927" y="517859"/>
                  <a:pt x="4280495" y="758082"/>
                </a:cubicBezTo>
                <a:cubicBezTo>
                  <a:pt x="3965859" y="1081098"/>
                  <a:pt x="3735530" y="1484607"/>
                  <a:pt x="3589091" y="1909650"/>
                </a:cubicBezTo>
                <a:cubicBezTo>
                  <a:pt x="3485955" y="2214685"/>
                  <a:pt x="3599341" y="2473307"/>
                  <a:pt x="3321525" y="2708931"/>
                </a:cubicBezTo>
                <a:cubicBezTo>
                  <a:pt x="3108769" y="2878488"/>
                  <a:pt x="2861286" y="2979888"/>
                  <a:pt x="2617987" y="3102195"/>
                </a:cubicBezTo>
                <a:cubicBezTo>
                  <a:pt x="2366948" y="3215721"/>
                  <a:pt x="2123231" y="3341164"/>
                  <a:pt x="1876585" y="3464307"/>
                </a:cubicBezTo>
                <a:cubicBezTo>
                  <a:pt x="1578685" y="3615466"/>
                  <a:pt x="1284132" y="3779588"/>
                  <a:pt x="1020541" y="3985941"/>
                </a:cubicBezTo>
                <a:cubicBezTo>
                  <a:pt x="784983" y="4180796"/>
                  <a:pt x="574110" y="4407849"/>
                  <a:pt x="391479" y="4652671"/>
                </a:cubicBezTo>
                <a:cubicBezTo>
                  <a:pt x="82909" y="5083777"/>
                  <a:pt x="-23573" y="5633845"/>
                  <a:pt x="4251" y="6156525"/>
                </a:cubicBezTo>
                <a:cubicBezTo>
                  <a:pt x="35212" y="6515292"/>
                  <a:pt x="138766" y="6878659"/>
                  <a:pt x="338133" y="7180976"/>
                </a:cubicBezTo>
                <a:cubicBezTo>
                  <a:pt x="610092" y="7593475"/>
                  <a:pt x="1017194" y="7885549"/>
                  <a:pt x="1465508" y="8081449"/>
                </a:cubicBezTo>
                <a:cubicBezTo>
                  <a:pt x="1872819" y="8254978"/>
                  <a:pt x="2318623" y="8316864"/>
                  <a:pt x="2756896" y="8356587"/>
                </a:cubicBezTo>
                <a:cubicBezTo>
                  <a:pt x="3130526" y="8390039"/>
                  <a:pt x="3510641" y="8379794"/>
                  <a:pt x="3876322" y="8473458"/>
                </a:cubicBezTo>
                <a:cubicBezTo>
                  <a:pt x="4154347" y="8556250"/>
                  <a:pt x="4446390" y="8643016"/>
                  <a:pt x="4670024" y="8835988"/>
                </a:cubicBezTo>
                <a:cubicBezTo>
                  <a:pt x="4968342" y="9110290"/>
                  <a:pt x="5166245" y="9471358"/>
                  <a:pt x="5429418" y="9776184"/>
                </a:cubicBezTo>
                <a:cubicBezTo>
                  <a:pt x="5826896" y="10206872"/>
                  <a:pt x="6407843" y="10455250"/>
                  <a:pt x="6993392" y="10451695"/>
                </a:cubicBezTo>
                <a:cubicBezTo>
                  <a:pt x="7219536" y="10463822"/>
                  <a:pt x="7442752" y="10420961"/>
                  <a:pt x="7659483" y="10359704"/>
                </a:cubicBezTo>
                <a:cubicBezTo>
                  <a:pt x="7802784" y="10321025"/>
                  <a:pt x="7947760" y="10280465"/>
                  <a:pt x="8078927" y="10209381"/>
                </a:cubicBezTo>
                <a:cubicBezTo>
                  <a:pt x="8331849" y="10068885"/>
                  <a:pt x="8519919" y="9842460"/>
                  <a:pt x="8712173" y="9631507"/>
                </a:cubicBezTo>
                <a:cubicBezTo>
                  <a:pt x="8875977" y="9444805"/>
                  <a:pt x="9039361" y="9253295"/>
                  <a:pt x="9142287" y="9024989"/>
                </a:cubicBezTo>
                <a:cubicBezTo>
                  <a:pt x="9362993" y="8550606"/>
                  <a:pt x="9396883" y="8007856"/>
                  <a:pt x="9323454" y="7495211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9" name="Google Shape;2199;p37"/>
          <p:cNvSpPr/>
          <p:nvPr/>
        </p:nvSpPr>
        <p:spPr>
          <a:xfrm rot="-1320090">
            <a:off x="3801040" y="-5238580"/>
            <a:ext cx="9358437" cy="10453752"/>
          </a:xfrm>
          <a:custGeom>
            <a:avLst/>
            <a:gdLst/>
            <a:ahLst/>
            <a:cxnLst/>
            <a:rect l="l" t="t" r="r" b="b"/>
            <a:pathLst>
              <a:path w="9358437" h="10453752" extrusionOk="0">
                <a:moveTo>
                  <a:pt x="6993392" y="10451695"/>
                </a:moveTo>
                <a:cubicBezTo>
                  <a:pt x="6407843" y="10455250"/>
                  <a:pt x="5826896" y="10206872"/>
                  <a:pt x="5429418" y="9776184"/>
                </a:cubicBezTo>
                <a:cubicBezTo>
                  <a:pt x="5166245" y="9471358"/>
                  <a:pt x="4968342" y="9110290"/>
                  <a:pt x="4670024" y="8835988"/>
                </a:cubicBezTo>
                <a:cubicBezTo>
                  <a:pt x="4446390" y="8643016"/>
                  <a:pt x="4154347" y="8556250"/>
                  <a:pt x="3876322" y="8473458"/>
                </a:cubicBezTo>
                <a:cubicBezTo>
                  <a:pt x="3510641" y="8379794"/>
                  <a:pt x="3130526" y="8390039"/>
                  <a:pt x="2756896" y="8356587"/>
                </a:cubicBezTo>
                <a:cubicBezTo>
                  <a:pt x="2318623" y="8316864"/>
                  <a:pt x="1872819" y="8254978"/>
                  <a:pt x="1465508" y="8081449"/>
                </a:cubicBezTo>
                <a:cubicBezTo>
                  <a:pt x="1017194" y="7885549"/>
                  <a:pt x="610092" y="7593475"/>
                  <a:pt x="338133" y="7180976"/>
                </a:cubicBezTo>
                <a:cubicBezTo>
                  <a:pt x="138766" y="6878659"/>
                  <a:pt x="35212" y="6515292"/>
                  <a:pt x="4251" y="6156525"/>
                </a:cubicBezTo>
                <a:cubicBezTo>
                  <a:pt x="-23573" y="5633845"/>
                  <a:pt x="82909" y="5083777"/>
                  <a:pt x="391479" y="4652671"/>
                </a:cubicBezTo>
                <a:cubicBezTo>
                  <a:pt x="574110" y="4407849"/>
                  <a:pt x="784983" y="4180796"/>
                  <a:pt x="1020541" y="3985941"/>
                </a:cubicBezTo>
                <a:cubicBezTo>
                  <a:pt x="1284132" y="3779588"/>
                  <a:pt x="1578685" y="3615466"/>
                  <a:pt x="1876585" y="3464307"/>
                </a:cubicBezTo>
                <a:cubicBezTo>
                  <a:pt x="2123231" y="3341164"/>
                  <a:pt x="2366948" y="3215721"/>
                  <a:pt x="2617987" y="3102195"/>
                </a:cubicBezTo>
                <a:cubicBezTo>
                  <a:pt x="2861286" y="2979888"/>
                  <a:pt x="3108769" y="2878488"/>
                  <a:pt x="3321525" y="2708931"/>
                </a:cubicBezTo>
                <a:cubicBezTo>
                  <a:pt x="3599341" y="2473307"/>
                  <a:pt x="3485955" y="2214685"/>
                  <a:pt x="3589091" y="1909650"/>
                </a:cubicBezTo>
                <a:cubicBezTo>
                  <a:pt x="3735530" y="1484607"/>
                  <a:pt x="3965859" y="1081098"/>
                  <a:pt x="4280495" y="758082"/>
                </a:cubicBezTo>
                <a:cubicBezTo>
                  <a:pt x="4535927" y="517859"/>
                  <a:pt x="4822530" y="298961"/>
                  <a:pt x="5150555" y="169127"/>
                </a:cubicBezTo>
                <a:cubicBezTo>
                  <a:pt x="5818529" y="-87822"/>
                  <a:pt x="6565161" y="-21128"/>
                  <a:pt x="7242967" y="164109"/>
                </a:cubicBezTo>
                <a:cubicBezTo>
                  <a:pt x="7249661" y="131494"/>
                  <a:pt x="7284179" y="110169"/>
                  <a:pt x="7316395" y="119368"/>
                </a:cubicBezTo>
                <a:cubicBezTo>
                  <a:pt x="7341082" y="126058"/>
                  <a:pt x="7362838" y="140066"/>
                  <a:pt x="7384804" y="152610"/>
                </a:cubicBezTo>
                <a:cubicBezTo>
                  <a:pt x="7446727" y="183135"/>
                  <a:pt x="7513462" y="231848"/>
                  <a:pt x="7566598" y="272827"/>
                </a:cubicBezTo>
                <a:cubicBezTo>
                  <a:pt x="7912405" y="496951"/>
                  <a:pt x="7922655" y="566363"/>
                  <a:pt x="8068677" y="931403"/>
                </a:cubicBezTo>
                <a:cubicBezTo>
                  <a:pt x="8154030" y="1088625"/>
                  <a:pt x="8292729" y="1205496"/>
                  <a:pt x="8422851" y="1324458"/>
                </a:cubicBezTo>
                <a:cubicBezTo>
                  <a:pt x="8569709" y="1462027"/>
                  <a:pt x="8705688" y="1616322"/>
                  <a:pt x="8802129" y="1793824"/>
                </a:cubicBezTo>
                <a:cubicBezTo>
                  <a:pt x="8896478" y="1976762"/>
                  <a:pt x="8973045" y="2178307"/>
                  <a:pt x="8973045" y="2386542"/>
                </a:cubicBezTo>
                <a:cubicBezTo>
                  <a:pt x="8987270" y="2853400"/>
                  <a:pt x="8828488" y="3293914"/>
                  <a:pt x="8703805" y="3736728"/>
                </a:cubicBezTo>
                <a:cubicBezTo>
                  <a:pt x="8563224" y="4210694"/>
                  <a:pt x="8537074" y="4699504"/>
                  <a:pt x="8607783" y="5186223"/>
                </a:cubicBezTo>
                <a:cubicBezTo>
                  <a:pt x="8677865" y="5670851"/>
                  <a:pt x="8837902" y="6128928"/>
                  <a:pt x="9019906" y="6580522"/>
                </a:cubicBezTo>
                <a:cubicBezTo>
                  <a:pt x="9159651" y="6871760"/>
                  <a:pt x="9291446" y="7170105"/>
                  <a:pt x="9323454" y="7495211"/>
                </a:cubicBezTo>
                <a:cubicBezTo>
                  <a:pt x="9396883" y="8007856"/>
                  <a:pt x="9362993" y="8550606"/>
                  <a:pt x="9142287" y="9024989"/>
                </a:cubicBezTo>
                <a:cubicBezTo>
                  <a:pt x="9039361" y="9253295"/>
                  <a:pt x="8875977" y="9444805"/>
                  <a:pt x="8712173" y="9631507"/>
                </a:cubicBezTo>
                <a:cubicBezTo>
                  <a:pt x="8519919" y="9842460"/>
                  <a:pt x="8331849" y="10068885"/>
                  <a:pt x="8078927" y="10209381"/>
                </a:cubicBezTo>
                <a:cubicBezTo>
                  <a:pt x="7947760" y="10280465"/>
                  <a:pt x="7802784" y="10321025"/>
                  <a:pt x="7659483" y="10359704"/>
                </a:cubicBezTo>
                <a:cubicBezTo>
                  <a:pt x="7442752" y="10420961"/>
                  <a:pt x="7219536" y="10463822"/>
                  <a:pt x="6993392" y="10451695"/>
                </a:cubicBezTo>
                <a:close/>
                <a:moveTo>
                  <a:pt x="6909503" y="10330015"/>
                </a:moveTo>
                <a:cubicBezTo>
                  <a:pt x="7156149" y="10349459"/>
                  <a:pt x="7401122" y="10313080"/>
                  <a:pt x="7637517" y="10242623"/>
                </a:cubicBezTo>
                <a:cubicBezTo>
                  <a:pt x="7972236" y="10166312"/>
                  <a:pt x="8193987" y="10026861"/>
                  <a:pt x="8422642" y="9771794"/>
                </a:cubicBezTo>
                <a:cubicBezTo>
                  <a:pt x="8893968" y="9278802"/>
                  <a:pt x="9157350" y="8942197"/>
                  <a:pt x="9227641" y="8239716"/>
                </a:cubicBezTo>
                <a:cubicBezTo>
                  <a:pt x="9260485" y="7857951"/>
                  <a:pt x="9227641" y="7464896"/>
                  <a:pt x="9114882" y="7098184"/>
                </a:cubicBezTo>
                <a:cubicBezTo>
                  <a:pt x="9042709" y="6888903"/>
                  <a:pt x="8932879" y="6695512"/>
                  <a:pt x="8853174" y="6489367"/>
                </a:cubicBezTo>
                <a:cubicBezTo>
                  <a:pt x="8776398" y="6286359"/>
                  <a:pt x="8709663" y="6079168"/>
                  <a:pt x="8640836" y="5873233"/>
                </a:cubicBezTo>
                <a:cubicBezTo>
                  <a:pt x="8463644" y="5287622"/>
                  <a:pt x="8390006" y="4654762"/>
                  <a:pt x="8507576" y="4050336"/>
                </a:cubicBezTo>
                <a:cubicBezTo>
                  <a:pt x="8587281" y="3617975"/>
                  <a:pt x="8765520" y="3209031"/>
                  <a:pt x="8829535" y="2773743"/>
                </a:cubicBezTo>
                <a:cubicBezTo>
                  <a:pt x="8850036" y="2608158"/>
                  <a:pt x="8861751" y="2453654"/>
                  <a:pt x="8848572" y="2290578"/>
                </a:cubicBezTo>
                <a:cubicBezTo>
                  <a:pt x="8795017" y="1911322"/>
                  <a:pt x="8555274" y="1590397"/>
                  <a:pt x="8270972" y="1345992"/>
                </a:cubicBezTo>
                <a:cubicBezTo>
                  <a:pt x="8165536" y="1255673"/>
                  <a:pt x="8069723" y="1152392"/>
                  <a:pt x="7992110" y="1036984"/>
                </a:cubicBezTo>
                <a:cubicBezTo>
                  <a:pt x="7912405" y="908405"/>
                  <a:pt x="7886046" y="754110"/>
                  <a:pt x="7804458" y="626367"/>
                </a:cubicBezTo>
                <a:cubicBezTo>
                  <a:pt x="7736259" y="524340"/>
                  <a:pt x="7621409" y="458691"/>
                  <a:pt x="7525595" y="387816"/>
                </a:cubicBezTo>
                <a:cubicBezTo>
                  <a:pt x="7463463" y="345584"/>
                  <a:pt x="7404259" y="293525"/>
                  <a:pt x="7335015" y="261955"/>
                </a:cubicBezTo>
                <a:cubicBezTo>
                  <a:pt x="6921009" y="137766"/>
                  <a:pt x="6486083" y="86125"/>
                  <a:pt x="6054714" y="93652"/>
                </a:cubicBezTo>
                <a:cubicBezTo>
                  <a:pt x="5717485" y="102642"/>
                  <a:pt x="5381929" y="171427"/>
                  <a:pt x="5075034" y="313177"/>
                </a:cubicBezTo>
                <a:cubicBezTo>
                  <a:pt x="4638226" y="540229"/>
                  <a:pt x="4249742" y="875580"/>
                  <a:pt x="3998912" y="1302296"/>
                </a:cubicBezTo>
                <a:cubicBezTo>
                  <a:pt x="3875694" y="1515967"/>
                  <a:pt x="3756869" y="1737165"/>
                  <a:pt x="3689716" y="1975507"/>
                </a:cubicBezTo>
                <a:cubicBezTo>
                  <a:pt x="3650177" y="2105550"/>
                  <a:pt x="3646830" y="2242910"/>
                  <a:pt x="3634696" y="2374834"/>
                </a:cubicBezTo>
                <a:cubicBezTo>
                  <a:pt x="3603316" y="2653945"/>
                  <a:pt x="3374034" y="2848591"/>
                  <a:pt x="3138475" y="2970062"/>
                </a:cubicBezTo>
                <a:cubicBezTo>
                  <a:pt x="2561922" y="3280951"/>
                  <a:pt x="1947085" y="3520757"/>
                  <a:pt x="1392079" y="3871370"/>
                </a:cubicBezTo>
                <a:cubicBezTo>
                  <a:pt x="1151500" y="4014584"/>
                  <a:pt x="939581" y="4198568"/>
                  <a:pt x="751720" y="4405340"/>
                </a:cubicBezTo>
                <a:cubicBezTo>
                  <a:pt x="569089" y="4601449"/>
                  <a:pt x="397336" y="4814075"/>
                  <a:pt x="296502" y="5064752"/>
                </a:cubicBezTo>
                <a:cubicBezTo>
                  <a:pt x="33538" y="5705348"/>
                  <a:pt x="52994" y="6476405"/>
                  <a:pt x="410725" y="7076859"/>
                </a:cubicBezTo>
                <a:cubicBezTo>
                  <a:pt x="695864" y="7523018"/>
                  <a:pt x="1128488" y="7820945"/>
                  <a:pt x="1614040" y="8014755"/>
                </a:cubicBezTo>
                <a:cubicBezTo>
                  <a:pt x="2045827" y="8169259"/>
                  <a:pt x="2513388" y="8223199"/>
                  <a:pt x="2967769" y="8253096"/>
                </a:cubicBezTo>
                <a:cubicBezTo>
                  <a:pt x="3326546" y="8272541"/>
                  <a:pt x="3691389" y="8284039"/>
                  <a:pt x="4036150" y="8395683"/>
                </a:cubicBezTo>
                <a:cubicBezTo>
                  <a:pt x="4264386" y="8473458"/>
                  <a:pt x="4499736" y="8549978"/>
                  <a:pt x="4692199" y="8700092"/>
                </a:cubicBezTo>
                <a:cubicBezTo>
                  <a:pt x="5028382" y="8975021"/>
                  <a:pt x="5235699" y="9368494"/>
                  <a:pt x="5515817" y="9694437"/>
                </a:cubicBezTo>
                <a:cubicBezTo>
                  <a:pt x="5871665" y="10078711"/>
                  <a:pt x="6384831" y="10316008"/>
                  <a:pt x="6909503" y="10330015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0" name="Google Shape;2200;p37"/>
          <p:cNvSpPr/>
          <p:nvPr/>
        </p:nvSpPr>
        <p:spPr>
          <a:xfrm rot="-1320090">
            <a:off x="3914063" y="-5144370"/>
            <a:ext cx="9122017" cy="10242240"/>
          </a:xfrm>
          <a:custGeom>
            <a:avLst/>
            <a:gdLst/>
            <a:ahLst/>
            <a:cxnLst/>
            <a:rect l="l" t="t" r="r" b="b"/>
            <a:pathLst>
              <a:path w="9122017" h="10242240" extrusionOk="0">
                <a:moveTo>
                  <a:pt x="8997155" y="7005285"/>
                </a:moveTo>
                <a:cubicBezTo>
                  <a:pt x="9109914" y="7371996"/>
                  <a:pt x="9142759" y="7765051"/>
                  <a:pt x="9109914" y="8146816"/>
                </a:cubicBezTo>
                <a:cubicBezTo>
                  <a:pt x="9039623" y="8849297"/>
                  <a:pt x="8776241" y="9185903"/>
                  <a:pt x="8304915" y="9678894"/>
                </a:cubicBezTo>
                <a:cubicBezTo>
                  <a:pt x="8076260" y="9933961"/>
                  <a:pt x="7854509" y="10073413"/>
                  <a:pt x="7519790" y="10149724"/>
                </a:cubicBezTo>
                <a:cubicBezTo>
                  <a:pt x="7283395" y="10220181"/>
                  <a:pt x="7038422" y="10256350"/>
                  <a:pt x="6791776" y="10237116"/>
                </a:cubicBezTo>
                <a:cubicBezTo>
                  <a:pt x="6266895" y="10222899"/>
                  <a:pt x="5753938" y="9985811"/>
                  <a:pt x="5397672" y="9601537"/>
                </a:cubicBezTo>
                <a:cubicBezTo>
                  <a:pt x="5117554" y="9275595"/>
                  <a:pt x="4910237" y="8882121"/>
                  <a:pt x="4574054" y="8607192"/>
                </a:cubicBezTo>
                <a:cubicBezTo>
                  <a:pt x="4381591" y="8457079"/>
                  <a:pt x="4146241" y="8380559"/>
                  <a:pt x="3918005" y="8302784"/>
                </a:cubicBezTo>
                <a:cubicBezTo>
                  <a:pt x="3573453" y="8191140"/>
                  <a:pt x="3208400" y="8179640"/>
                  <a:pt x="2849624" y="8160197"/>
                </a:cubicBezTo>
                <a:cubicBezTo>
                  <a:pt x="2395033" y="8130300"/>
                  <a:pt x="1927682" y="8076359"/>
                  <a:pt x="1495894" y="7921855"/>
                </a:cubicBezTo>
                <a:cubicBezTo>
                  <a:pt x="1010343" y="7727837"/>
                  <a:pt x="577509" y="7430118"/>
                  <a:pt x="292580" y="6983959"/>
                </a:cubicBezTo>
                <a:cubicBezTo>
                  <a:pt x="-65151" y="6383296"/>
                  <a:pt x="-84607" y="5612448"/>
                  <a:pt x="178357" y="4971852"/>
                </a:cubicBezTo>
                <a:cubicBezTo>
                  <a:pt x="279191" y="4721175"/>
                  <a:pt x="451153" y="4508549"/>
                  <a:pt x="633575" y="4312440"/>
                </a:cubicBezTo>
                <a:cubicBezTo>
                  <a:pt x="821436" y="4105668"/>
                  <a:pt x="1033355" y="3921685"/>
                  <a:pt x="1273934" y="3778470"/>
                </a:cubicBezTo>
                <a:cubicBezTo>
                  <a:pt x="1828940" y="3428066"/>
                  <a:pt x="2443986" y="3188261"/>
                  <a:pt x="3020330" y="2877162"/>
                </a:cubicBezTo>
                <a:cubicBezTo>
                  <a:pt x="3255889" y="2755691"/>
                  <a:pt x="3485171" y="2561045"/>
                  <a:pt x="3516551" y="2281934"/>
                </a:cubicBezTo>
                <a:cubicBezTo>
                  <a:pt x="3528685" y="2150010"/>
                  <a:pt x="3532032" y="2012650"/>
                  <a:pt x="3571570" y="1882607"/>
                </a:cubicBezTo>
                <a:cubicBezTo>
                  <a:pt x="3638724" y="1644265"/>
                  <a:pt x="3757549" y="1423068"/>
                  <a:pt x="3880767" y="1209396"/>
                </a:cubicBezTo>
                <a:cubicBezTo>
                  <a:pt x="4131388" y="782681"/>
                  <a:pt x="4520080" y="447330"/>
                  <a:pt x="4956889" y="220278"/>
                </a:cubicBezTo>
                <a:cubicBezTo>
                  <a:pt x="5263994" y="78527"/>
                  <a:pt x="5599340" y="9742"/>
                  <a:pt x="5936569" y="752"/>
                </a:cubicBezTo>
                <a:cubicBezTo>
                  <a:pt x="6367938" y="-6983"/>
                  <a:pt x="6802864" y="44657"/>
                  <a:pt x="7216869" y="169055"/>
                </a:cubicBezTo>
                <a:cubicBezTo>
                  <a:pt x="7286115" y="200625"/>
                  <a:pt x="7345318" y="252684"/>
                  <a:pt x="7407450" y="294916"/>
                </a:cubicBezTo>
                <a:cubicBezTo>
                  <a:pt x="7503263" y="365582"/>
                  <a:pt x="7618114" y="431440"/>
                  <a:pt x="7686312" y="533258"/>
                </a:cubicBezTo>
                <a:cubicBezTo>
                  <a:pt x="7767901" y="661001"/>
                  <a:pt x="7794259" y="815296"/>
                  <a:pt x="7873964" y="944084"/>
                </a:cubicBezTo>
                <a:cubicBezTo>
                  <a:pt x="7951786" y="1059283"/>
                  <a:pt x="8047391" y="1162773"/>
                  <a:pt x="8152827" y="1253092"/>
                </a:cubicBezTo>
                <a:cubicBezTo>
                  <a:pt x="8436920" y="1497497"/>
                  <a:pt x="8676871" y="1818422"/>
                  <a:pt x="8730426" y="2197679"/>
                </a:cubicBezTo>
                <a:cubicBezTo>
                  <a:pt x="8743606" y="2360755"/>
                  <a:pt x="8731891" y="2515259"/>
                  <a:pt x="8711389" y="2680843"/>
                </a:cubicBezTo>
                <a:cubicBezTo>
                  <a:pt x="8647374" y="3116131"/>
                  <a:pt x="8469136" y="3525075"/>
                  <a:pt x="8389431" y="3957436"/>
                </a:cubicBezTo>
                <a:cubicBezTo>
                  <a:pt x="8271862" y="4561862"/>
                  <a:pt x="8345500" y="5194723"/>
                  <a:pt x="8522691" y="5780333"/>
                </a:cubicBezTo>
                <a:cubicBezTo>
                  <a:pt x="8591309" y="5986268"/>
                  <a:pt x="8658043" y="6193458"/>
                  <a:pt x="8735029" y="6396468"/>
                </a:cubicBezTo>
                <a:cubicBezTo>
                  <a:pt x="8815152" y="6602612"/>
                  <a:pt x="8924982" y="6796003"/>
                  <a:pt x="8997155" y="7005285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1" name="Google Shape;2201;p37"/>
          <p:cNvSpPr/>
          <p:nvPr/>
        </p:nvSpPr>
        <p:spPr>
          <a:xfrm rot="5491664">
            <a:off x="-1247805" y="-5816202"/>
            <a:ext cx="9358437" cy="10453752"/>
          </a:xfrm>
          <a:custGeom>
            <a:avLst/>
            <a:gdLst/>
            <a:ahLst/>
            <a:cxnLst/>
            <a:rect l="l" t="t" r="r" b="b"/>
            <a:pathLst>
              <a:path w="9358437" h="10453752" extrusionOk="0">
                <a:moveTo>
                  <a:pt x="9323454" y="7495211"/>
                </a:moveTo>
                <a:cubicBezTo>
                  <a:pt x="9291446" y="7170105"/>
                  <a:pt x="9159651" y="6871760"/>
                  <a:pt x="9019906" y="6580522"/>
                </a:cubicBezTo>
                <a:cubicBezTo>
                  <a:pt x="8837902" y="6128928"/>
                  <a:pt x="8677865" y="5670851"/>
                  <a:pt x="8607783" y="5186223"/>
                </a:cubicBezTo>
                <a:cubicBezTo>
                  <a:pt x="8537074" y="4699504"/>
                  <a:pt x="8563224" y="4210694"/>
                  <a:pt x="8703805" y="3736728"/>
                </a:cubicBezTo>
                <a:cubicBezTo>
                  <a:pt x="8828488" y="3293914"/>
                  <a:pt x="8987270" y="2853400"/>
                  <a:pt x="8973045" y="2386542"/>
                </a:cubicBezTo>
                <a:cubicBezTo>
                  <a:pt x="8973045" y="2178307"/>
                  <a:pt x="8896478" y="1976762"/>
                  <a:pt x="8802129" y="1793824"/>
                </a:cubicBezTo>
                <a:cubicBezTo>
                  <a:pt x="8705688" y="1616322"/>
                  <a:pt x="8569709" y="1462027"/>
                  <a:pt x="8422851" y="1324458"/>
                </a:cubicBezTo>
                <a:cubicBezTo>
                  <a:pt x="8292729" y="1205496"/>
                  <a:pt x="8154030" y="1088625"/>
                  <a:pt x="8068677" y="931403"/>
                </a:cubicBezTo>
                <a:cubicBezTo>
                  <a:pt x="7922655" y="566363"/>
                  <a:pt x="7912405" y="496951"/>
                  <a:pt x="7566598" y="272827"/>
                </a:cubicBezTo>
                <a:cubicBezTo>
                  <a:pt x="7513462" y="231848"/>
                  <a:pt x="7446727" y="183135"/>
                  <a:pt x="7384804" y="152610"/>
                </a:cubicBezTo>
                <a:cubicBezTo>
                  <a:pt x="7362838" y="140066"/>
                  <a:pt x="7341082" y="126058"/>
                  <a:pt x="7316395" y="119368"/>
                </a:cubicBezTo>
                <a:cubicBezTo>
                  <a:pt x="7284179" y="110169"/>
                  <a:pt x="7249661" y="131494"/>
                  <a:pt x="7242967" y="164109"/>
                </a:cubicBezTo>
                <a:cubicBezTo>
                  <a:pt x="6565161" y="-21128"/>
                  <a:pt x="5818529" y="-87822"/>
                  <a:pt x="5150555" y="169127"/>
                </a:cubicBezTo>
                <a:cubicBezTo>
                  <a:pt x="4822530" y="298961"/>
                  <a:pt x="4535927" y="517859"/>
                  <a:pt x="4280495" y="758082"/>
                </a:cubicBezTo>
                <a:cubicBezTo>
                  <a:pt x="3965859" y="1081098"/>
                  <a:pt x="3735530" y="1484607"/>
                  <a:pt x="3589091" y="1909650"/>
                </a:cubicBezTo>
                <a:cubicBezTo>
                  <a:pt x="3485955" y="2214685"/>
                  <a:pt x="3599341" y="2473307"/>
                  <a:pt x="3321525" y="2708931"/>
                </a:cubicBezTo>
                <a:cubicBezTo>
                  <a:pt x="3108769" y="2878488"/>
                  <a:pt x="2861286" y="2979888"/>
                  <a:pt x="2617987" y="3102195"/>
                </a:cubicBezTo>
                <a:cubicBezTo>
                  <a:pt x="2366948" y="3215721"/>
                  <a:pt x="2123231" y="3341164"/>
                  <a:pt x="1876585" y="3464307"/>
                </a:cubicBezTo>
                <a:cubicBezTo>
                  <a:pt x="1578685" y="3615466"/>
                  <a:pt x="1284132" y="3779588"/>
                  <a:pt x="1020541" y="3985941"/>
                </a:cubicBezTo>
                <a:cubicBezTo>
                  <a:pt x="784983" y="4180796"/>
                  <a:pt x="574110" y="4407849"/>
                  <a:pt x="391479" y="4652671"/>
                </a:cubicBezTo>
                <a:cubicBezTo>
                  <a:pt x="82909" y="5083777"/>
                  <a:pt x="-23573" y="5633845"/>
                  <a:pt x="4251" y="6156525"/>
                </a:cubicBezTo>
                <a:cubicBezTo>
                  <a:pt x="35212" y="6515292"/>
                  <a:pt x="138766" y="6878659"/>
                  <a:pt x="338133" y="7180976"/>
                </a:cubicBezTo>
                <a:cubicBezTo>
                  <a:pt x="610092" y="7593475"/>
                  <a:pt x="1017194" y="7885549"/>
                  <a:pt x="1465508" y="8081449"/>
                </a:cubicBezTo>
                <a:cubicBezTo>
                  <a:pt x="1872819" y="8254978"/>
                  <a:pt x="2318623" y="8316864"/>
                  <a:pt x="2756896" y="8356587"/>
                </a:cubicBezTo>
                <a:cubicBezTo>
                  <a:pt x="3130526" y="8390039"/>
                  <a:pt x="3510641" y="8379794"/>
                  <a:pt x="3876322" y="8473458"/>
                </a:cubicBezTo>
                <a:cubicBezTo>
                  <a:pt x="4154347" y="8556250"/>
                  <a:pt x="4446390" y="8643016"/>
                  <a:pt x="4670024" y="8835988"/>
                </a:cubicBezTo>
                <a:cubicBezTo>
                  <a:pt x="4968342" y="9110290"/>
                  <a:pt x="5166245" y="9471358"/>
                  <a:pt x="5429418" y="9776184"/>
                </a:cubicBezTo>
                <a:cubicBezTo>
                  <a:pt x="5826896" y="10206872"/>
                  <a:pt x="6407843" y="10455250"/>
                  <a:pt x="6993392" y="10451695"/>
                </a:cubicBezTo>
                <a:cubicBezTo>
                  <a:pt x="7219536" y="10463822"/>
                  <a:pt x="7442752" y="10420961"/>
                  <a:pt x="7659483" y="10359704"/>
                </a:cubicBezTo>
                <a:cubicBezTo>
                  <a:pt x="7802784" y="10321025"/>
                  <a:pt x="7947760" y="10280465"/>
                  <a:pt x="8078927" y="10209381"/>
                </a:cubicBezTo>
                <a:cubicBezTo>
                  <a:pt x="8331849" y="10068885"/>
                  <a:pt x="8519919" y="9842460"/>
                  <a:pt x="8712173" y="9631507"/>
                </a:cubicBezTo>
                <a:cubicBezTo>
                  <a:pt x="8875977" y="9444805"/>
                  <a:pt x="9039361" y="9253295"/>
                  <a:pt x="9142287" y="9024989"/>
                </a:cubicBezTo>
                <a:cubicBezTo>
                  <a:pt x="9362993" y="8550606"/>
                  <a:pt x="9396883" y="8007856"/>
                  <a:pt x="9323454" y="7495211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2" name="Google Shape;2202;p37"/>
          <p:cNvSpPr/>
          <p:nvPr/>
        </p:nvSpPr>
        <p:spPr>
          <a:xfrm rot="5491664">
            <a:off x="-1247805" y="-5816202"/>
            <a:ext cx="9358437" cy="10453752"/>
          </a:xfrm>
          <a:custGeom>
            <a:avLst/>
            <a:gdLst/>
            <a:ahLst/>
            <a:cxnLst/>
            <a:rect l="l" t="t" r="r" b="b"/>
            <a:pathLst>
              <a:path w="9358437" h="10453752" extrusionOk="0">
                <a:moveTo>
                  <a:pt x="6993392" y="10451695"/>
                </a:moveTo>
                <a:cubicBezTo>
                  <a:pt x="6407843" y="10455250"/>
                  <a:pt x="5826896" y="10206872"/>
                  <a:pt x="5429418" y="9776184"/>
                </a:cubicBezTo>
                <a:cubicBezTo>
                  <a:pt x="5166245" y="9471358"/>
                  <a:pt x="4968342" y="9110290"/>
                  <a:pt x="4670024" y="8835988"/>
                </a:cubicBezTo>
                <a:cubicBezTo>
                  <a:pt x="4446390" y="8643016"/>
                  <a:pt x="4154347" y="8556250"/>
                  <a:pt x="3876322" y="8473458"/>
                </a:cubicBezTo>
                <a:cubicBezTo>
                  <a:pt x="3510641" y="8379794"/>
                  <a:pt x="3130526" y="8390039"/>
                  <a:pt x="2756896" y="8356587"/>
                </a:cubicBezTo>
                <a:cubicBezTo>
                  <a:pt x="2318623" y="8316864"/>
                  <a:pt x="1872819" y="8254978"/>
                  <a:pt x="1465508" y="8081449"/>
                </a:cubicBezTo>
                <a:cubicBezTo>
                  <a:pt x="1017194" y="7885549"/>
                  <a:pt x="610092" y="7593475"/>
                  <a:pt x="338133" y="7180976"/>
                </a:cubicBezTo>
                <a:cubicBezTo>
                  <a:pt x="138766" y="6878659"/>
                  <a:pt x="35212" y="6515292"/>
                  <a:pt x="4251" y="6156525"/>
                </a:cubicBezTo>
                <a:cubicBezTo>
                  <a:pt x="-23573" y="5633845"/>
                  <a:pt x="82909" y="5083777"/>
                  <a:pt x="391479" y="4652671"/>
                </a:cubicBezTo>
                <a:cubicBezTo>
                  <a:pt x="574110" y="4407849"/>
                  <a:pt x="784983" y="4180796"/>
                  <a:pt x="1020541" y="3985941"/>
                </a:cubicBezTo>
                <a:cubicBezTo>
                  <a:pt x="1284132" y="3779588"/>
                  <a:pt x="1578685" y="3615466"/>
                  <a:pt x="1876585" y="3464307"/>
                </a:cubicBezTo>
                <a:cubicBezTo>
                  <a:pt x="2123231" y="3341164"/>
                  <a:pt x="2366948" y="3215721"/>
                  <a:pt x="2617987" y="3102195"/>
                </a:cubicBezTo>
                <a:cubicBezTo>
                  <a:pt x="2861286" y="2979888"/>
                  <a:pt x="3108769" y="2878488"/>
                  <a:pt x="3321525" y="2708931"/>
                </a:cubicBezTo>
                <a:cubicBezTo>
                  <a:pt x="3599341" y="2473307"/>
                  <a:pt x="3485955" y="2214685"/>
                  <a:pt x="3589091" y="1909650"/>
                </a:cubicBezTo>
                <a:cubicBezTo>
                  <a:pt x="3735530" y="1484607"/>
                  <a:pt x="3965859" y="1081098"/>
                  <a:pt x="4280495" y="758082"/>
                </a:cubicBezTo>
                <a:cubicBezTo>
                  <a:pt x="4535927" y="517859"/>
                  <a:pt x="4822530" y="298961"/>
                  <a:pt x="5150555" y="169127"/>
                </a:cubicBezTo>
                <a:cubicBezTo>
                  <a:pt x="5818529" y="-87822"/>
                  <a:pt x="6565161" y="-21128"/>
                  <a:pt x="7242967" y="164109"/>
                </a:cubicBezTo>
                <a:cubicBezTo>
                  <a:pt x="7249661" y="131494"/>
                  <a:pt x="7284179" y="110169"/>
                  <a:pt x="7316395" y="119368"/>
                </a:cubicBezTo>
                <a:cubicBezTo>
                  <a:pt x="7341082" y="126058"/>
                  <a:pt x="7362838" y="140066"/>
                  <a:pt x="7384804" y="152610"/>
                </a:cubicBezTo>
                <a:cubicBezTo>
                  <a:pt x="7446727" y="183135"/>
                  <a:pt x="7513462" y="231848"/>
                  <a:pt x="7566598" y="272827"/>
                </a:cubicBezTo>
                <a:cubicBezTo>
                  <a:pt x="7912405" y="496951"/>
                  <a:pt x="7922655" y="566363"/>
                  <a:pt x="8068677" y="931403"/>
                </a:cubicBezTo>
                <a:cubicBezTo>
                  <a:pt x="8154030" y="1088625"/>
                  <a:pt x="8292729" y="1205496"/>
                  <a:pt x="8422851" y="1324458"/>
                </a:cubicBezTo>
                <a:cubicBezTo>
                  <a:pt x="8569709" y="1462027"/>
                  <a:pt x="8705688" y="1616322"/>
                  <a:pt x="8802129" y="1793824"/>
                </a:cubicBezTo>
                <a:cubicBezTo>
                  <a:pt x="8896478" y="1976762"/>
                  <a:pt x="8973045" y="2178307"/>
                  <a:pt x="8973045" y="2386542"/>
                </a:cubicBezTo>
                <a:cubicBezTo>
                  <a:pt x="8987270" y="2853400"/>
                  <a:pt x="8828488" y="3293914"/>
                  <a:pt x="8703805" y="3736728"/>
                </a:cubicBezTo>
                <a:cubicBezTo>
                  <a:pt x="8563224" y="4210694"/>
                  <a:pt x="8537074" y="4699504"/>
                  <a:pt x="8607783" y="5186223"/>
                </a:cubicBezTo>
                <a:cubicBezTo>
                  <a:pt x="8677865" y="5670851"/>
                  <a:pt x="8837902" y="6128928"/>
                  <a:pt x="9019906" y="6580522"/>
                </a:cubicBezTo>
                <a:cubicBezTo>
                  <a:pt x="9159651" y="6871760"/>
                  <a:pt x="9291446" y="7170105"/>
                  <a:pt x="9323454" y="7495211"/>
                </a:cubicBezTo>
                <a:cubicBezTo>
                  <a:pt x="9396883" y="8007856"/>
                  <a:pt x="9362993" y="8550606"/>
                  <a:pt x="9142287" y="9024989"/>
                </a:cubicBezTo>
                <a:cubicBezTo>
                  <a:pt x="9039361" y="9253295"/>
                  <a:pt x="8875977" y="9444805"/>
                  <a:pt x="8712173" y="9631507"/>
                </a:cubicBezTo>
                <a:cubicBezTo>
                  <a:pt x="8519919" y="9842460"/>
                  <a:pt x="8331849" y="10068885"/>
                  <a:pt x="8078927" y="10209381"/>
                </a:cubicBezTo>
                <a:cubicBezTo>
                  <a:pt x="7947760" y="10280465"/>
                  <a:pt x="7802784" y="10321025"/>
                  <a:pt x="7659483" y="10359704"/>
                </a:cubicBezTo>
                <a:cubicBezTo>
                  <a:pt x="7442752" y="10420961"/>
                  <a:pt x="7219536" y="10463822"/>
                  <a:pt x="6993392" y="10451695"/>
                </a:cubicBezTo>
                <a:close/>
                <a:moveTo>
                  <a:pt x="6909503" y="10330015"/>
                </a:moveTo>
                <a:cubicBezTo>
                  <a:pt x="7156149" y="10349459"/>
                  <a:pt x="7401122" y="10313080"/>
                  <a:pt x="7637517" y="10242623"/>
                </a:cubicBezTo>
                <a:cubicBezTo>
                  <a:pt x="7972236" y="10166312"/>
                  <a:pt x="8193987" y="10026861"/>
                  <a:pt x="8422642" y="9771794"/>
                </a:cubicBezTo>
                <a:cubicBezTo>
                  <a:pt x="8893968" y="9278802"/>
                  <a:pt x="9157350" y="8942197"/>
                  <a:pt x="9227641" y="8239716"/>
                </a:cubicBezTo>
                <a:cubicBezTo>
                  <a:pt x="9260485" y="7857951"/>
                  <a:pt x="9227641" y="7464896"/>
                  <a:pt x="9114882" y="7098184"/>
                </a:cubicBezTo>
                <a:cubicBezTo>
                  <a:pt x="9042709" y="6888903"/>
                  <a:pt x="8932879" y="6695512"/>
                  <a:pt x="8853174" y="6489367"/>
                </a:cubicBezTo>
                <a:cubicBezTo>
                  <a:pt x="8776398" y="6286359"/>
                  <a:pt x="8709663" y="6079168"/>
                  <a:pt x="8640836" y="5873233"/>
                </a:cubicBezTo>
                <a:cubicBezTo>
                  <a:pt x="8463644" y="5287622"/>
                  <a:pt x="8390006" y="4654762"/>
                  <a:pt x="8507576" y="4050336"/>
                </a:cubicBezTo>
                <a:cubicBezTo>
                  <a:pt x="8587281" y="3617975"/>
                  <a:pt x="8765520" y="3209031"/>
                  <a:pt x="8829535" y="2773743"/>
                </a:cubicBezTo>
                <a:cubicBezTo>
                  <a:pt x="8850036" y="2608158"/>
                  <a:pt x="8861751" y="2453654"/>
                  <a:pt x="8848572" y="2290578"/>
                </a:cubicBezTo>
                <a:cubicBezTo>
                  <a:pt x="8795017" y="1911322"/>
                  <a:pt x="8555274" y="1590397"/>
                  <a:pt x="8270972" y="1345992"/>
                </a:cubicBezTo>
                <a:cubicBezTo>
                  <a:pt x="8165536" y="1255673"/>
                  <a:pt x="8069723" y="1152392"/>
                  <a:pt x="7992110" y="1036984"/>
                </a:cubicBezTo>
                <a:cubicBezTo>
                  <a:pt x="7912405" y="908405"/>
                  <a:pt x="7886046" y="754110"/>
                  <a:pt x="7804458" y="626367"/>
                </a:cubicBezTo>
                <a:cubicBezTo>
                  <a:pt x="7736259" y="524340"/>
                  <a:pt x="7621409" y="458691"/>
                  <a:pt x="7525595" y="387816"/>
                </a:cubicBezTo>
                <a:cubicBezTo>
                  <a:pt x="7463463" y="345584"/>
                  <a:pt x="7404259" y="293525"/>
                  <a:pt x="7335015" y="261955"/>
                </a:cubicBezTo>
                <a:cubicBezTo>
                  <a:pt x="6921009" y="137766"/>
                  <a:pt x="6486083" y="86125"/>
                  <a:pt x="6054714" y="93652"/>
                </a:cubicBezTo>
                <a:cubicBezTo>
                  <a:pt x="5717485" y="102642"/>
                  <a:pt x="5381929" y="171427"/>
                  <a:pt x="5075034" y="313177"/>
                </a:cubicBezTo>
                <a:cubicBezTo>
                  <a:pt x="4638226" y="540229"/>
                  <a:pt x="4249742" y="875580"/>
                  <a:pt x="3998912" y="1302296"/>
                </a:cubicBezTo>
                <a:cubicBezTo>
                  <a:pt x="3875694" y="1515967"/>
                  <a:pt x="3756869" y="1737165"/>
                  <a:pt x="3689716" y="1975507"/>
                </a:cubicBezTo>
                <a:cubicBezTo>
                  <a:pt x="3650177" y="2105550"/>
                  <a:pt x="3646830" y="2242910"/>
                  <a:pt x="3634696" y="2374834"/>
                </a:cubicBezTo>
                <a:cubicBezTo>
                  <a:pt x="3603316" y="2653945"/>
                  <a:pt x="3374034" y="2848591"/>
                  <a:pt x="3138475" y="2970062"/>
                </a:cubicBezTo>
                <a:cubicBezTo>
                  <a:pt x="2561922" y="3280951"/>
                  <a:pt x="1947085" y="3520757"/>
                  <a:pt x="1392079" y="3871370"/>
                </a:cubicBezTo>
                <a:cubicBezTo>
                  <a:pt x="1151500" y="4014584"/>
                  <a:pt x="939581" y="4198568"/>
                  <a:pt x="751720" y="4405340"/>
                </a:cubicBezTo>
                <a:cubicBezTo>
                  <a:pt x="569089" y="4601449"/>
                  <a:pt x="397336" y="4814075"/>
                  <a:pt x="296502" y="5064752"/>
                </a:cubicBezTo>
                <a:cubicBezTo>
                  <a:pt x="33538" y="5705348"/>
                  <a:pt x="52994" y="6476405"/>
                  <a:pt x="410725" y="7076859"/>
                </a:cubicBezTo>
                <a:cubicBezTo>
                  <a:pt x="695864" y="7523018"/>
                  <a:pt x="1128488" y="7820945"/>
                  <a:pt x="1614040" y="8014755"/>
                </a:cubicBezTo>
                <a:cubicBezTo>
                  <a:pt x="2045827" y="8169259"/>
                  <a:pt x="2513388" y="8223199"/>
                  <a:pt x="2967769" y="8253096"/>
                </a:cubicBezTo>
                <a:cubicBezTo>
                  <a:pt x="3326546" y="8272541"/>
                  <a:pt x="3691389" y="8284039"/>
                  <a:pt x="4036150" y="8395683"/>
                </a:cubicBezTo>
                <a:cubicBezTo>
                  <a:pt x="4264386" y="8473458"/>
                  <a:pt x="4499736" y="8549978"/>
                  <a:pt x="4692199" y="8700092"/>
                </a:cubicBezTo>
                <a:cubicBezTo>
                  <a:pt x="5028382" y="8975021"/>
                  <a:pt x="5235699" y="9368494"/>
                  <a:pt x="5515817" y="9694437"/>
                </a:cubicBezTo>
                <a:cubicBezTo>
                  <a:pt x="5871665" y="10078711"/>
                  <a:pt x="6384831" y="10316008"/>
                  <a:pt x="6909503" y="10330015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3" name="Google Shape;2203;p37"/>
          <p:cNvSpPr/>
          <p:nvPr/>
        </p:nvSpPr>
        <p:spPr>
          <a:xfrm rot="5491664">
            <a:off x="-1116938" y="-5710591"/>
            <a:ext cx="9122017" cy="10242240"/>
          </a:xfrm>
          <a:custGeom>
            <a:avLst/>
            <a:gdLst/>
            <a:ahLst/>
            <a:cxnLst/>
            <a:rect l="l" t="t" r="r" b="b"/>
            <a:pathLst>
              <a:path w="9122017" h="10242240" extrusionOk="0">
                <a:moveTo>
                  <a:pt x="8997155" y="7005285"/>
                </a:moveTo>
                <a:cubicBezTo>
                  <a:pt x="9109914" y="7371996"/>
                  <a:pt x="9142759" y="7765051"/>
                  <a:pt x="9109914" y="8146816"/>
                </a:cubicBezTo>
                <a:cubicBezTo>
                  <a:pt x="9039623" y="8849297"/>
                  <a:pt x="8776241" y="9185903"/>
                  <a:pt x="8304915" y="9678894"/>
                </a:cubicBezTo>
                <a:cubicBezTo>
                  <a:pt x="8076260" y="9933961"/>
                  <a:pt x="7854509" y="10073413"/>
                  <a:pt x="7519790" y="10149724"/>
                </a:cubicBezTo>
                <a:cubicBezTo>
                  <a:pt x="7283395" y="10220181"/>
                  <a:pt x="7038422" y="10256350"/>
                  <a:pt x="6791776" y="10237116"/>
                </a:cubicBezTo>
                <a:cubicBezTo>
                  <a:pt x="6266895" y="10222899"/>
                  <a:pt x="5753938" y="9985811"/>
                  <a:pt x="5397672" y="9601537"/>
                </a:cubicBezTo>
                <a:cubicBezTo>
                  <a:pt x="5117554" y="9275595"/>
                  <a:pt x="4910237" y="8882121"/>
                  <a:pt x="4574054" y="8607192"/>
                </a:cubicBezTo>
                <a:cubicBezTo>
                  <a:pt x="4381591" y="8457079"/>
                  <a:pt x="4146241" y="8380559"/>
                  <a:pt x="3918005" y="8302784"/>
                </a:cubicBezTo>
                <a:cubicBezTo>
                  <a:pt x="3573453" y="8191140"/>
                  <a:pt x="3208400" y="8179640"/>
                  <a:pt x="2849624" y="8160197"/>
                </a:cubicBezTo>
                <a:cubicBezTo>
                  <a:pt x="2395033" y="8130300"/>
                  <a:pt x="1927682" y="8076359"/>
                  <a:pt x="1495894" y="7921855"/>
                </a:cubicBezTo>
                <a:cubicBezTo>
                  <a:pt x="1010343" y="7727837"/>
                  <a:pt x="577509" y="7430118"/>
                  <a:pt x="292580" y="6983959"/>
                </a:cubicBezTo>
                <a:cubicBezTo>
                  <a:pt x="-65151" y="6383296"/>
                  <a:pt x="-84607" y="5612448"/>
                  <a:pt x="178357" y="4971852"/>
                </a:cubicBezTo>
                <a:cubicBezTo>
                  <a:pt x="279191" y="4721175"/>
                  <a:pt x="451153" y="4508549"/>
                  <a:pt x="633575" y="4312440"/>
                </a:cubicBezTo>
                <a:cubicBezTo>
                  <a:pt x="821436" y="4105668"/>
                  <a:pt x="1033355" y="3921685"/>
                  <a:pt x="1273934" y="3778470"/>
                </a:cubicBezTo>
                <a:cubicBezTo>
                  <a:pt x="1828940" y="3428066"/>
                  <a:pt x="2443986" y="3188261"/>
                  <a:pt x="3020330" y="2877162"/>
                </a:cubicBezTo>
                <a:cubicBezTo>
                  <a:pt x="3255889" y="2755691"/>
                  <a:pt x="3485171" y="2561045"/>
                  <a:pt x="3516551" y="2281934"/>
                </a:cubicBezTo>
                <a:cubicBezTo>
                  <a:pt x="3528685" y="2150010"/>
                  <a:pt x="3532032" y="2012650"/>
                  <a:pt x="3571570" y="1882607"/>
                </a:cubicBezTo>
                <a:cubicBezTo>
                  <a:pt x="3638724" y="1644265"/>
                  <a:pt x="3757549" y="1423068"/>
                  <a:pt x="3880767" y="1209396"/>
                </a:cubicBezTo>
                <a:cubicBezTo>
                  <a:pt x="4131388" y="782681"/>
                  <a:pt x="4520080" y="447330"/>
                  <a:pt x="4956889" y="220278"/>
                </a:cubicBezTo>
                <a:cubicBezTo>
                  <a:pt x="5263994" y="78527"/>
                  <a:pt x="5599340" y="9742"/>
                  <a:pt x="5936569" y="752"/>
                </a:cubicBezTo>
                <a:cubicBezTo>
                  <a:pt x="6367938" y="-6983"/>
                  <a:pt x="6802864" y="44657"/>
                  <a:pt x="7216869" y="169055"/>
                </a:cubicBezTo>
                <a:cubicBezTo>
                  <a:pt x="7286115" y="200625"/>
                  <a:pt x="7345318" y="252684"/>
                  <a:pt x="7407450" y="294916"/>
                </a:cubicBezTo>
                <a:cubicBezTo>
                  <a:pt x="7503263" y="365582"/>
                  <a:pt x="7618114" y="431440"/>
                  <a:pt x="7686312" y="533258"/>
                </a:cubicBezTo>
                <a:cubicBezTo>
                  <a:pt x="7767901" y="661001"/>
                  <a:pt x="7794259" y="815296"/>
                  <a:pt x="7873964" y="944084"/>
                </a:cubicBezTo>
                <a:cubicBezTo>
                  <a:pt x="7951786" y="1059283"/>
                  <a:pt x="8047391" y="1162773"/>
                  <a:pt x="8152827" y="1253092"/>
                </a:cubicBezTo>
                <a:cubicBezTo>
                  <a:pt x="8436920" y="1497497"/>
                  <a:pt x="8676871" y="1818422"/>
                  <a:pt x="8730426" y="2197679"/>
                </a:cubicBezTo>
                <a:cubicBezTo>
                  <a:pt x="8743606" y="2360755"/>
                  <a:pt x="8731891" y="2515259"/>
                  <a:pt x="8711389" y="2680843"/>
                </a:cubicBezTo>
                <a:cubicBezTo>
                  <a:pt x="8647374" y="3116131"/>
                  <a:pt x="8469136" y="3525075"/>
                  <a:pt x="8389431" y="3957436"/>
                </a:cubicBezTo>
                <a:cubicBezTo>
                  <a:pt x="8271862" y="4561862"/>
                  <a:pt x="8345500" y="5194723"/>
                  <a:pt x="8522691" y="5780333"/>
                </a:cubicBezTo>
                <a:cubicBezTo>
                  <a:pt x="8591309" y="5986268"/>
                  <a:pt x="8658043" y="6193458"/>
                  <a:pt x="8735029" y="6396468"/>
                </a:cubicBezTo>
                <a:cubicBezTo>
                  <a:pt x="8815152" y="6602612"/>
                  <a:pt x="8924982" y="6796003"/>
                  <a:pt x="8997155" y="7005285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8" name="Google Shape;2298;p37"/>
          <p:cNvSpPr/>
          <p:nvPr/>
        </p:nvSpPr>
        <p:spPr>
          <a:xfrm>
            <a:off x="16651184" y="8175789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3264014" y="2623971"/>
                </a:moveTo>
                <a:cubicBezTo>
                  <a:pt x="3252808" y="2510155"/>
                  <a:pt x="3206669" y="2405709"/>
                  <a:pt x="3157746" y="2303751"/>
                </a:cubicBezTo>
                <a:cubicBezTo>
                  <a:pt x="3094029" y="2145653"/>
                  <a:pt x="3038002" y="1985287"/>
                  <a:pt x="3013467" y="1815625"/>
                </a:cubicBezTo>
                <a:cubicBezTo>
                  <a:pt x="2988713" y="1645232"/>
                  <a:pt x="2997867" y="1474106"/>
                  <a:pt x="3047083" y="1308177"/>
                </a:cubicBezTo>
                <a:cubicBezTo>
                  <a:pt x="3090733" y="1153154"/>
                  <a:pt x="3146320" y="998936"/>
                  <a:pt x="3141340" y="835496"/>
                </a:cubicBezTo>
                <a:cubicBezTo>
                  <a:pt x="3141340" y="762595"/>
                  <a:pt x="3114535" y="692037"/>
                  <a:pt x="3081505" y="627993"/>
                </a:cubicBezTo>
                <a:cubicBezTo>
                  <a:pt x="3047742" y="565852"/>
                  <a:pt x="3000138" y="511836"/>
                  <a:pt x="2948725" y="463674"/>
                </a:cubicBezTo>
                <a:cubicBezTo>
                  <a:pt x="2903171" y="422028"/>
                  <a:pt x="2854614" y="381113"/>
                  <a:pt x="2824733" y="326071"/>
                </a:cubicBezTo>
                <a:cubicBezTo>
                  <a:pt x="2773613" y="198276"/>
                  <a:pt x="2770025" y="173976"/>
                  <a:pt x="2648963" y="95513"/>
                </a:cubicBezTo>
                <a:cubicBezTo>
                  <a:pt x="2630360" y="81167"/>
                  <a:pt x="2606997" y="64113"/>
                  <a:pt x="2585319" y="53427"/>
                </a:cubicBezTo>
                <a:cubicBezTo>
                  <a:pt x="2577629" y="49035"/>
                  <a:pt x="2570012" y="44131"/>
                  <a:pt x="2561370" y="41789"/>
                </a:cubicBezTo>
                <a:cubicBezTo>
                  <a:pt x="2550092" y="38569"/>
                  <a:pt x="2538007" y="46034"/>
                  <a:pt x="2535664" y="57452"/>
                </a:cubicBezTo>
                <a:cubicBezTo>
                  <a:pt x="2298373" y="-7397"/>
                  <a:pt x="2036987" y="-30745"/>
                  <a:pt x="1803139" y="59209"/>
                </a:cubicBezTo>
                <a:cubicBezTo>
                  <a:pt x="1688302" y="104662"/>
                  <a:pt x="1587966" y="181295"/>
                  <a:pt x="1498543" y="265394"/>
                </a:cubicBezTo>
                <a:cubicBezTo>
                  <a:pt x="1388393" y="378478"/>
                  <a:pt x="1307758" y="519740"/>
                  <a:pt x="1256492" y="668542"/>
                </a:cubicBezTo>
                <a:cubicBezTo>
                  <a:pt x="1220385" y="775331"/>
                  <a:pt x="1260080" y="865871"/>
                  <a:pt x="1162820" y="948360"/>
                </a:cubicBezTo>
                <a:cubicBezTo>
                  <a:pt x="1088338" y="1007719"/>
                  <a:pt x="1001697" y="1043218"/>
                  <a:pt x="916522" y="1086036"/>
                </a:cubicBezTo>
                <a:cubicBezTo>
                  <a:pt x="828636" y="1125780"/>
                  <a:pt x="743314" y="1169696"/>
                  <a:pt x="656967" y="1212806"/>
                </a:cubicBezTo>
                <a:cubicBezTo>
                  <a:pt x="552676" y="1265725"/>
                  <a:pt x="449557" y="1323182"/>
                  <a:pt x="357277" y="1395423"/>
                </a:cubicBezTo>
                <a:cubicBezTo>
                  <a:pt x="274812" y="1463639"/>
                  <a:pt x="200988" y="1543127"/>
                  <a:pt x="137051" y="1628836"/>
                </a:cubicBezTo>
                <a:cubicBezTo>
                  <a:pt x="29025" y="1779761"/>
                  <a:pt x="-8253" y="1972332"/>
                  <a:pt x="1488" y="2155315"/>
                </a:cubicBezTo>
                <a:cubicBezTo>
                  <a:pt x="12327" y="2280914"/>
                  <a:pt x="48580" y="2408124"/>
                  <a:pt x="118376" y="2513961"/>
                </a:cubicBezTo>
                <a:cubicBezTo>
                  <a:pt x="213585" y="2658371"/>
                  <a:pt x="356106" y="2760622"/>
                  <a:pt x="513054" y="2829204"/>
                </a:cubicBezTo>
                <a:cubicBezTo>
                  <a:pt x="655648" y="2889955"/>
                  <a:pt x="811718" y="2911620"/>
                  <a:pt x="965151" y="2925526"/>
                </a:cubicBezTo>
                <a:cubicBezTo>
                  <a:pt x="1095954" y="2937237"/>
                  <a:pt x="1229027" y="2933651"/>
                  <a:pt x="1357047" y="2966441"/>
                </a:cubicBezTo>
                <a:cubicBezTo>
                  <a:pt x="1454380" y="2995426"/>
                  <a:pt x="1556620" y="3025801"/>
                  <a:pt x="1634911" y="3093358"/>
                </a:cubicBezTo>
                <a:cubicBezTo>
                  <a:pt x="1739349" y="3189388"/>
                  <a:pt x="1808632" y="3315792"/>
                  <a:pt x="1900765" y="3422508"/>
                </a:cubicBezTo>
                <a:cubicBezTo>
                  <a:pt x="2039917" y="3573286"/>
                  <a:pt x="2243298" y="3660239"/>
                  <a:pt x="2448291" y="3658995"/>
                </a:cubicBezTo>
                <a:cubicBezTo>
                  <a:pt x="2527461" y="3663240"/>
                  <a:pt x="2605606" y="3648236"/>
                  <a:pt x="2681480" y="3626790"/>
                </a:cubicBezTo>
                <a:cubicBezTo>
                  <a:pt x="2731648" y="3613249"/>
                  <a:pt x="2782402" y="3599050"/>
                  <a:pt x="2828322" y="3574164"/>
                </a:cubicBezTo>
                <a:cubicBezTo>
                  <a:pt x="2916866" y="3524978"/>
                  <a:pt x="2982707" y="3445710"/>
                  <a:pt x="3050013" y="3371858"/>
                </a:cubicBezTo>
                <a:cubicBezTo>
                  <a:pt x="3107358" y="3306497"/>
                  <a:pt x="3164557" y="3239452"/>
                  <a:pt x="3200590" y="3159525"/>
                </a:cubicBezTo>
                <a:cubicBezTo>
                  <a:pt x="3277856" y="2993450"/>
                  <a:pt x="3289720" y="2803440"/>
                  <a:pt x="3264014" y="2623971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9" name="Google Shape;2299;p37"/>
          <p:cNvSpPr/>
          <p:nvPr/>
        </p:nvSpPr>
        <p:spPr>
          <a:xfrm>
            <a:off x="16651184" y="8175789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2448291" y="3658995"/>
                </a:moveTo>
                <a:cubicBezTo>
                  <a:pt x="2243298" y="3660239"/>
                  <a:pt x="2039917" y="3573286"/>
                  <a:pt x="1900765" y="3422508"/>
                </a:cubicBezTo>
                <a:cubicBezTo>
                  <a:pt x="1808632" y="3315792"/>
                  <a:pt x="1739349" y="3189388"/>
                  <a:pt x="1634911" y="3093358"/>
                </a:cubicBezTo>
                <a:cubicBezTo>
                  <a:pt x="1556620" y="3025801"/>
                  <a:pt x="1454380" y="2995426"/>
                  <a:pt x="1357047" y="2966441"/>
                </a:cubicBezTo>
                <a:cubicBezTo>
                  <a:pt x="1229027" y="2933651"/>
                  <a:pt x="1095954" y="2937237"/>
                  <a:pt x="965151" y="2925526"/>
                </a:cubicBezTo>
                <a:cubicBezTo>
                  <a:pt x="811718" y="2911620"/>
                  <a:pt x="655648" y="2889955"/>
                  <a:pt x="513054" y="2829204"/>
                </a:cubicBezTo>
                <a:cubicBezTo>
                  <a:pt x="356106" y="2760622"/>
                  <a:pt x="213585" y="2658371"/>
                  <a:pt x="118376" y="2513961"/>
                </a:cubicBezTo>
                <a:cubicBezTo>
                  <a:pt x="48580" y="2408124"/>
                  <a:pt x="12327" y="2280914"/>
                  <a:pt x="1488" y="2155315"/>
                </a:cubicBezTo>
                <a:cubicBezTo>
                  <a:pt x="-8253" y="1972332"/>
                  <a:pt x="29025" y="1779761"/>
                  <a:pt x="137051" y="1628836"/>
                </a:cubicBezTo>
                <a:cubicBezTo>
                  <a:pt x="200988" y="1543127"/>
                  <a:pt x="274812" y="1463639"/>
                  <a:pt x="357277" y="1395423"/>
                </a:cubicBezTo>
                <a:cubicBezTo>
                  <a:pt x="449557" y="1323182"/>
                  <a:pt x="552676" y="1265725"/>
                  <a:pt x="656967" y="1212806"/>
                </a:cubicBezTo>
                <a:cubicBezTo>
                  <a:pt x="743314" y="1169696"/>
                  <a:pt x="828636" y="1125780"/>
                  <a:pt x="916522" y="1086036"/>
                </a:cubicBezTo>
                <a:cubicBezTo>
                  <a:pt x="1001697" y="1043218"/>
                  <a:pt x="1088338" y="1007719"/>
                  <a:pt x="1162820" y="948360"/>
                </a:cubicBezTo>
                <a:cubicBezTo>
                  <a:pt x="1260080" y="865871"/>
                  <a:pt x="1220385" y="775331"/>
                  <a:pt x="1256492" y="668542"/>
                </a:cubicBezTo>
                <a:cubicBezTo>
                  <a:pt x="1307758" y="519740"/>
                  <a:pt x="1388393" y="378478"/>
                  <a:pt x="1498543" y="265394"/>
                </a:cubicBezTo>
                <a:cubicBezTo>
                  <a:pt x="1587966" y="181295"/>
                  <a:pt x="1688302" y="104662"/>
                  <a:pt x="1803139" y="59209"/>
                </a:cubicBezTo>
                <a:cubicBezTo>
                  <a:pt x="2036987" y="-30745"/>
                  <a:pt x="2298373" y="-7397"/>
                  <a:pt x="2535664" y="57452"/>
                </a:cubicBezTo>
                <a:cubicBezTo>
                  <a:pt x="2538007" y="46034"/>
                  <a:pt x="2550092" y="38569"/>
                  <a:pt x="2561370" y="41789"/>
                </a:cubicBezTo>
                <a:cubicBezTo>
                  <a:pt x="2570012" y="44131"/>
                  <a:pt x="2577629" y="49035"/>
                  <a:pt x="2585319" y="53427"/>
                </a:cubicBezTo>
                <a:cubicBezTo>
                  <a:pt x="2606997" y="64113"/>
                  <a:pt x="2630360" y="81167"/>
                  <a:pt x="2648963" y="95513"/>
                </a:cubicBezTo>
                <a:cubicBezTo>
                  <a:pt x="2770025" y="173976"/>
                  <a:pt x="2773613" y="198276"/>
                  <a:pt x="2824733" y="326071"/>
                </a:cubicBezTo>
                <a:cubicBezTo>
                  <a:pt x="2854614" y="381113"/>
                  <a:pt x="2903171" y="422028"/>
                  <a:pt x="2948725" y="463674"/>
                </a:cubicBezTo>
                <a:cubicBezTo>
                  <a:pt x="3000138" y="511836"/>
                  <a:pt x="3047742" y="565852"/>
                  <a:pt x="3081505" y="627993"/>
                </a:cubicBezTo>
                <a:cubicBezTo>
                  <a:pt x="3114535" y="692037"/>
                  <a:pt x="3141340" y="762595"/>
                  <a:pt x="3141340" y="835496"/>
                </a:cubicBezTo>
                <a:cubicBezTo>
                  <a:pt x="3146320" y="998936"/>
                  <a:pt x="3090733" y="1153154"/>
                  <a:pt x="3047083" y="1308177"/>
                </a:cubicBezTo>
                <a:cubicBezTo>
                  <a:pt x="2997867" y="1474106"/>
                  <a:pt x="2988713" y="1645232"/>
                  <a:pt x="3013467" y="1815625"/>
                </a:cubicBezTo>
                <a:cubicBezTo>
                  <a:pt x="3038002" y="1985287"/>
                  <a:pt x="3094029" y="2145653"/>
                  <a:pt x="3157746" y="2303751"/>
                </a:cubicBezTo>
                <a:cubicBezTo>
                  <a:pt x="3206669" y="2405709"/>
                  <a:pt x="3252808" y="2510155"/>
                  <a:pt x="3264014" y="2623971"/>
                </a:cubicBezTo>
                <a:cubicBezTo>
                  <a:pt x="3289720" y="2803440"/>
                  <a:pt x="3277856" y="2993450"/>
                  <a:pt x="3200590" y="3159525"/>
                </a:cubicBezTo>
                <a:cubicBezTo>
                  <a:pt x="3164557" y="3239452"/>
                  <a:pt x="3107358" y="3306497"/>
                  <a:pt x="3050013" y="3371858"/>
                </a:cubicBezTo>
                <a:cubicBezTo>
                  <a:pt x="2982707" y="3445710"/>
                  <a:pt x="2916866" y="3524978"/>
                  <a:pt x="2828322" y="3574164"/>
                </a:cubicBezTo>
                <a:cubicBezTo>
                  <a:pt x="2782402" y="3599050"/>
                  <a:pt x="2731648" y="3613249"/>
                  <a:pt x="2681480" y="3626790"/>
                </a:cubicBezTo>
                <a:cubicBezTo>
                  <a:pt x="2605606" y="3648236"/>
                  <a:pt x="2527461" y="3663240"/>
                  <a:pt x="2448291" y="3658995"/>
                </a:cubicBezTo>
                <a:close/>
                <a:moveTo>
                  <a:pt x="2418923" y="3616397"/>
                </a:moveTo>
                <a:cubicBezTo>
                  <a:pt x="2505270" y="3623204"/>
                  <a:pt x="2591031" y="3610468"/>
                  <a:pt x="2673790" y="3585802"/>
                </a:cubicBezTo>
                <a:cubicBezTo>
                  <a:pt x="2790971" y="3559086"/>
                  <a:pt x="2868603" y="3510267"/>
                  <a:pt x="2948652" y="3420971"/>
                </a:cubicBezTo>
                <a:cubicBezTo>
                  <a:pt x="3113656" y="3248381"/>
                  <a:pt x="3205863" y="3130541"/>
                  <a:pt x="3230471" y="2884612"/>
                </a:cubicBezTo>
                <a:cubicBezTo>
                  <a:pt x="3241969" y="2750961"/>
                  <a:pt x="3230471" y="2613358"/>
                  <a:pt x="3190996" y="2484977"/>
                </a:cubicBezTo>
                <a:cubicBezTo>
                  <a:pt x="3165729" y="2411710"/>
                  <a:pt x="3127279" y="2344007"/>
                  <a:pt x="3099375" y="2271838"/>
                </a:cubicBezTo>
                <a:cubicBezTo>
                  <a:pt x="3072497" y="2200768"/>
                  <a:pt x="3049134" y="2128233"/>
                  <a:pt x="3025039" y="2056138"/>
                </a:cubicBezTo>
                <a:cubicBezTo>
                  <a:pt x="2963006" y="1851124"/>
                  <a:pt x="2937227" y="1629568"/>
                  <a:pt x="2978386" y="1417967"/>
                </a:cubicBezTo>
                <a:cubicBezTo>
                  <a:pt x="3006290" y="1266603"/>
                  <a:pt x="3068689" y="1123438"/>
                  <a:pt x="3091099" y="971049"/>
                </a:cubicBezTo>
                <a:cubicBezTo>
                  <a:pt x="3098276" y="913080"/>
                  <a:pt x="3102378" y="858991"/>
                  <a:pt x="3097764" y="801900"/>
                </a:cubicBezTo>
                <a:cubicBezTo>
                  <a:pt x="3079015" y="669128"/>
                  <a:pt x="2995084" y="556776"/>
                  <a:pt x="2895554" y="471213"/>
                </a:cubicBezTo>
                <a:cubicBezTo>
                  <a:pt x="2858642" y="439594"/>
                  <a:pt x="2825099" y="403436"/>
                  <a:pt x="2797928" y="363034"/>
                </a:cubicBezTo>
                <a:cubicBezTo>
                  <a:pt x="2770025" y="318020"/>
                  <a:pt x="2760797" y="264003"/>
                  <a:pt x="2732234" y="219282"/>
                </a:cubicBezTo>
                <a:cubicBezTo>
                  <a:pt x="2708358" y="183564"/>
                  <a:pt x="2668151" y="160582"/>
                  <a:pt x="2634608" y="135769"/>
                </a:cubicBezTo>
                <a:cubicBezTo>
                  <a:pt x="2612856" y="120984"/>
                  <a:pt x="2592130" y="102759"/>
                  <a:pt x="2567888" y="91707"/>
                </a:cubicBezTo>
                <a:cubicBezTo>
                  <a:pt x="2422951" y="48230"/>
                  <a:pt x="2270689" y="30151"/>
                  <a:pt x="2119673" y="32786"/>
                </a:cubicBezTo>
                <a:cubicBezTo>
                  <a:pt x="2001613" y="35934"/>
                  <a:pt x="1884140" y="60014"/>
                  <a:pt x="1776700" y="109639"/>
                </a:cubicBezTo>
                <a:cubicBezTo>
                  <a:pt x="1623779" y="189127"/>
                  <a:pt x="1487777" y="306529"/>
                  <a:pt x="1399965" y="455916"/>
                </a:cubicBezTo>
                <a:cubicBezTo>
                  <a:pt x="1356827" y="530719"/>
                  <a:pt x="1315228" y="608158"/>
                  <a:pt x="1291719" y="691598"/>
                </a:cubicBezTo>
                <a:cubicBezTo>
                  <a:pt x="1277877" y="737124"/>
                  <a:pt x="1276705" y="785212"/>
                  <a:pt x="1272457" y="831397"/>
                </a:cubicBezTo>
                <a:cubicBezTo>
                  <a:pt x="1261472" y="929110"/>
                  <a:pt x="1181203" y="997253"/>
                  <a:pt x="1098737" y="1039778"/>
                </a:cubicBezTo>
                <a:cubicBezTo>
                  <a:pt x="896894" y="1148616"/>
                  <a:pt x="681648" y="1232569"/>
                  <a:pt x="487348" y="1355314"/>
                </a:cubicBezTo>
                <a:cubicBezTo>
                  <a:pt x="403124" y="1405451"/>
                  <a:pt x="328934" y="1469861"/>
                  <a:pt x="263167" y="1542249"/>
                </a:cubicBezTo>
                <a:cubicBezTo>
                  <a:pt x="199230" y="1610904"/>
                  <a:pt x="139102" y="1685342"/>
                  <a:pt x="103801" y="1773100"/>
                </a:cubicBezTo>
                <a:cubicBezTo>
                  <a:pt x="11741" y="1997364"/>
                  <a:pt x="18552" y="2267300"/>
                  <a:pt x="143789" y="2477511"/>
                </a:cubicBezTo>
                <a:cubicBezTo>
                  <a:pt x="243612" y="2633705"/>
                  <a:pt x="395068" y="2738006"/>
                  <a:pt x="565053" y="2805856"/>
                </a:cubicBezTo>
                <a:cubicBezTo>
                  <a:pt x="716216" y="2859945"/>
                  <a:pt x="879903" y="2878829"/>
                  <a:pt x="1038975" y="2889296"/>
                </a:cubicBezTo>
                <a:cubicBezTo>
                  <a:pt x="1164578" y="2896103"/>
                  <a:pt x="1292305" y="2900128"/>
                  <a:pt x="1413001" y="2939214"/>
                </a:cubicBezTo>
                <a:cubicBezTo>
                  <a:pt x="1492903" y="2966441"/>
                  <a:pt x="1575296" y="2993230"/>
                  <a:pt x="1642675" y="3045783"/>
                </a:cubicBezTo>
                <a:cubicBezTo>
                  <a:pt x="1760368" y="3142032"/>
                  <a:pt x="1832947" y="3279781"/>
                  <a:pt x="1931012" y="3393889"/>
                </a:cubicBezTo>
                <a:cubicBezTo>
                  <a:pt x="2055589" y="3528419"/>
                  <a:pt x="2235242" y="3611493"/>
                  <a:pt x="2418923" y="3616397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0" name="Google Shape;2300;p37"/>
          <p:cNvSpPr/>
          <p:nvPr/>
        </p:nvSpPr>
        <p:spPr>
          <a:xfrm>
            <a:off x="16692399" y="8208385"/>
            <a:ext cx="3193493" cy="3585667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1" name="Google Shape;2301;p37"/>
          <p:cNvSpPr/>
          <p:nvPr/>
        </p:nvSpPr>
        <p:spPr>
          <a:xfrm rot="-1966750">
            <a:off x="-3220886" y="7925225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2" name="Google Shape;2302;p37"/>
          <p:cNvSpPr/>
          <p:nvPr/>
        </p:nvSpPr>
        <p:spPr>
          <a:xfrm rot="-1966750">
            <a:off x="-3220886" y="7925225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3" name="Google Shape;2303;p37"/>
          <p:cNvSpPr/>
          <p:nvPr/>
        </p:nvSpPr>
        <p:spPr>
          <a:xfrm rot="-1966750">
            <a:off x="-3166361" y="7972099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2" name="Google Shape;2392;p37"/>
          <p:cNvSpPr/>
          <p:nvPr/>
        </p:nvSpPr>
        <p:spPr>
          <a:xfrm>
            <a:off x="15712339" y="1028713"/>
            <a:ext cx="1279597" cy="1160216"/>
          </a:xfrm>
          <a:custGeom>
            <a:avLst/>
            <a:gdLst/>
            <a:ahLst/>
            <a:cxnLst/>
            <a:rect l="l" t="t" r="r" b="b"/>
            <a:pathLst>
              <a:path w="1279597" h="1160216" extrusionOk="0">
                <a:moveTo>
                  <a:pt x="1238373" y="549605"/>
                </a:moveTo>
                <a:cubicBezTo>
                  <a:pt x="1194562" y="539786"/>
                  <a:pt x="1149473" y="537920"/>
                  <a:pt x="1104971" y="533087"/>
                </a:cubicBezTo>
                <a:cubicBezTo>
                  <a:pt x="1020959" y="524112"/>
                  <a:pt x="936410" y="519331"/>
                  <a:pt x="851937" y="523038"/>
                </a:cubicBezTo>
                <a:cubicBezTo>
                  <a:pt x="882926" y="492764"/>
                  <a:pt x="915170" y="463717"/>
                  <a:pt x="947336" y="434644"/>
                </a:cubicBezTo>
                <a:cubicBezTo>
                  <a:pt x="963561" y="418766"/>
                  <a:pt x="980859" y="404038"/>
                  <a:pt x="997775" y="388875"/>
                </a:cubicBezTo>
                <a:cubicBezTo>
                  <a:pt x="1013820" y="373814"/>
                  <a:pt x="1029685" y="358575"/>
                  <a:pt x="1046396" y="344230"/>
                </a:cubicBezTo>
                <a:cubicBezTo>
                  <a:pt x="1061494" y="330346"/>
                  <a:pt x="1076285" y="316129"/>
                  <a:pt x="1092637" y="303702"/>
                </a:cubicBezTo>
                <a:cubicBezTo>
                  <a:pt x="1114491" y="285804"/>
                  <a:pt x="1133760" y="264223"/>
                  <a:pt x="1148807" y="240315"/>
                </a:cubicBezTo>
                <a:cubicBezTo>
                  <a:pt x="1158838" y="222647"/>
                  <a:pt x="1170891" y="201757"/>
                  <a:pt x="1163803" y="180968"/>
                </a:cubicBezTo>
                <a:cubicBezTo>
                  <a:pt x="1158404" y="166445"/>
                  <a:pt x="1144892" y="154325"/>
                  <a:pt x="1129282" y="152228"/>
                </a:cubicBezTo>
                <a:cubicBezTo>
                  <a:pt x="1101542" y="149083"/>
                  <a:pt x="1075261" y="162098"/>
                  <a:pt x="1052051" y="175880"/>
                </a:cubicBezTo>
                <a:cubicBezTo>
                  <a:pt x="1018579" y="197180"/>
                  <a:pt x="988792" y="223465"/>
                  <a:pt x="958238" y="248600"/>
                </a:cubicBezTo>
                <a:cubicBezTo>
                  <a:pt x="920876" y="280281"/>
                  <a:pt x="885204" y="313930"/>
                  <a:pt x="849454" y="347426"/>
                </a:cubicBezTo>
                <a:cubicBezTo>
                  <a:pt x="830390" y="366195"/>
                  <a:pt x="813654" y="387187"/>
                  <a:pt x="794026" y="405444"/>
                </a:cubicBezTo>
                <a:cubicBezTo>
                  <a:pt x="784481" y="414828"/>
                  <a:pt x="775627" y="424902"/>
                  <a:pt x="766491" y="434670"/>
                </a:cubicBezTo>
                <a:cubicBezTo>
                  <a:pt x="755564" y="446534"/>
                  <a:pt x="742795" y="456302"/>
                  <a:pt x="730742" y="466913"/>
                </a:cubicBezTo>
                <a:cubicBezTo>
                  <a:pt x="737856" y="362513"/>
                  <a:pt x="762627" y="259927"/>
                  <a:pt x="772966" y="155885"/>
                </a:cubicBezTo>
                <a:cubicBezTo>
                  <a:pt x="777674" y="116022"/>
                  <a:pt x="781999" y="75903"/>
                  <a:pt x="778570" y="35759"/>
                </a:cubicBezTo>
                <a:cubicBezTo>
                  <a:pt x="778263" y="6737"/>
                  <a:pt x="747069" y="-6047"/>
                  <a:pt x="722297" y="2723"/>
                </a:cubicBezTo>
                <a:cubicBezTo>
                  <a:pt x="698319" y="10087"/>
                  <a:pt x="679076" y="28932"/>
                  <a:pt x="667663" y="50870"/>
                </a:cubicBezTo>
                <a:cubicBezTo>
                  <a:pt x="635828" y="114718"/>
                  <a:pt x="625618" y="186543"/>
                  <a:pt x="610980" y="255683"/>
                </a:cubicBezTo>
                <a:cubicBezTo>
                  <a:pt x="605197" y="281789"/>
                  <a:pt x="602024" y="308331"/>
                  <a:pt x="597981" y="334744"/>
                </a:cubicBezTo>
                <a:cubicBezTo>
                  <a:pt x="589945" y="383096"/>
                  <a:pt x="581552" y="431678"/>
                  <a:pt x="578635" y="480670"/>
                </a:cubicBezTo>
                <a:cubicBezTo>
                  <a:pt x="564381" y="458245"/>
                  <a:pt x="551023" y="435130"/>
                  <a:pt x="537383" y="412245"/>
                </a:cubicBezTo>
                <a:cubicBezTo>
                  <a:pt x="522899" y="386420"/>
                  <a:pt x="510795" y="359265"/>
                  <a:pt x="495339" y="333977"/>
                </a:cubicBezTo>
                <a:cubicBezTo>
                  <a:pt x="471335" y="295546"/>
                  <a:pt x="448586" y="256322"/>
                  <a:pt x="421076" y="220243"/>
                </a:cubicBezTo>
                <a:cubicBezTo>
                  <a:pt x="412273" y="206896"/>
                  <a:pt x="404955" y="192628"/>
                  <a:pt x="395230" y="179895"/>
                </a:cubicBezTo>
                <a:cubicBezTo>
                  <a:pt x="385455" y="166931"/>
                  <a:pt x="374938" y="154530"/>
                  <a:pt x="364548" y="142077"/>
                </a:cubicBezTo>
                <a:cubicBezTo>
                  <a:pt x="338983" y="112340"/>
                  <a:pt x="309964" y="83088"/>
                  <a:pt x="272552" y="68948"/>
                </a:cubicBezTo>
                <a:cubicBezTo>
                  <a:pt x="258247" y="63144"/>
                  <a:pt x="242330" y="60024"/>
                  <a:pt x="227078" y="63655"/>
                </a:cubicBezTo>
                <a:cubicBezTo>
                  <a:pt x="204303" y="69562"/>
                  <a:pt x="209165" y="99657"/>
                  <a:pt x="212415" y="117454"/>
                </a:cubicBezTo>
                <a:cubicBezTo>
                  <a:pt x="222523" y="170766"/>
                  <a:pt x="245247" y="220652"/>
                  <a:pt x="275111" y="265706"/>
                </a:cubicBezTo>
                <a:cubicBezTo>
                  <a:pt x="287112" y="285344"/>
                  <a:pt x="297323" y="306055"/>
                  <a:pt x="309632" y="325539"/>
                </a:cubicBezTo>
                <a:cubicBezTo>
                  <a:pt x="326265" y="351185"/>
                  <a:pt x="344920" y="375553"/>
                  <a:pt x="363448" y="399870"/>
                </a:cubicBezTo>
                <a:cubicBezTo>
                  <a:pt x="389754" y="432011"/>
                  <a:pt x="413783" y="465916"/>
                  <a:pt x="442675" y="495883"/>
                </a:cubicBezTo>
                <a:cubicBezTo>
                  <a:pt x="455956" y="511302"/>
                  <a:pt x="468265" y="527487"/>
                  <a:pt x="481699" y="542753"/>
                </a:cubicBezTo>
                <a:cubicBezTo>
                  <a:pt x="489351" y="551779"/>
                  <a:pt x="497437" y="560958"/>
                  <a:pt x="501276" y="572337"/>
                </a:cubicBezTo>
                <a:cubicBezTo>
                  <a:pt x="459462" y="565433"/>
                  <a:pt x="417212" y="568833"/>
                  <a:pt x="375066" y="569447"/>
                </a:cubicBezTo>
                <a:cubicBezTo>
                  <a:pt x="321070" y="571365"/>
                  <a:pt x="266999" y="571109"/>
                  <a:pt x="213080" y="574740"/>
                </a:cubicBezTo>
                <a:cubicBezTo>
                  <a:pt x="186390" y="576172"/>
                  <a:pt x="159623" y="576377"/>
                  <a:pt x="132881" y="577297"/>
                </a:cubicBezTo>
                <a:cubicBezTo>
                  <a:pt x="92014" y="578397"/>
                  <a:pt x="48357" y="578857"/>
                  <a:pt x="11917" y="599645"/>
                </a:cubicBezTo>
                <a:cubicBezTo>
                  <a:pt x="-23602" y="626749"/>
                  <a:pt x="29036" y="663927"/>
                  <a:pt x="55829" y="671240"/>
                </a:cubicBezTo>
                <a:cubicBezTo>
                  <a:pt x="81522" y="679064"/>
                  <a:pt x="108622" y="680598"/>
                  <a:pt x="135261" y="682439"/>
                </a:cubicBezTo>
                <a:cubicBezTo>
                  <a:pt x="176051" y="684203"/>
                  <a:pt x="216970" y="683360"/>
                  <a:pt x="257735" y="681672"/>
                </a:cubicBezTo>
                <a:cubicBezTo>
                  <a:pt x="298884" y="679703"/>
                  <a:pt x="340058" y="678143"/>
                  <a:pt x="381130" y="675075"/>
                </a:cubicBezTo>
                <a:cubicBezTo>
                  <a:pt x="416726" y="672058"/>
                  <a:pt x="452399" y="668811"/>
                  <a:pt x="488148" y="670524"/>
                </a:cubicBezTo>
                <a:cubicBezTo>
                  <a:pt x="473127" y="680573"/>
                  <a:pt x="460076" y="693025"/>
                  <a:pt x="446948" y="705298"/>
                </a:cubicBezTo>
                <a:cubicBezTo>
                  <a:pt x="388347" y="749176"/>
                  <a:pt x="329720" y="793258"/>
                  <a:pt x="275802" y="842939"/>
                </a:cubicBezTo>
                <a:cubicBezTo>
                  <a:pt x="232733" y="878635"/>
                  <a:pt x="192020" y="918446"/>
                  <a:pt x="163333" y="966901"/>
                </a:cubicBezTo>
                <a:cubicBezTo>
                  <a:pt x="148414" y="990757"/>
                  <a:pt x="133649" y="1017963"/>
                  <a:pt x="139841" y="1047010"/>
                </a:cubicBezTo>
                <a:cubicBezTo>
                  <a:pt x="143424" y="1069844"/>
                  <a:pt x="165252" y="1064398"/>
                  <a:pt x="181451" y="1059769"/>
                </a:cubicBezTo>
                <a:cubicBezTo>
                  <a:pt x="206427" y="1051383"/>
                  <a:pt x="230584" y="1040132"/>
                  <a:pt x="253052" y="1026350"/>
                </a:cubicBezTo>
                <a:cubicBezTo>
                  <a:pt x="316413" y="986257"/>
                  <a:pt x="375705" y="939695"/>
                  <a:pt x="428267" y="886203"/>
                </a:cubicBezTo>
                <a:cubicBezTo>
                  <a:pt x="458796" y="859125"/>
                  <a:pt x="485359" y="828058"/>
                  <a:pt x="515376" y="800443"/>
                </a:cubicBezTo>
                <a:cubicBezTo>
                  <a:pt x="548822" y="767049"/>
                  <a:pt x="586209" y="737286"/>
                  <a:pt x="621652" y="705861"/>
                </a:cubicBezTo>
                <a:cubicBezTo>
                  <a:pt x="621524" y="776791"/>
                  <a:pt x="621600" y="847746"/>
                  <a:pt x="623955" y="918651"/>
                </a:cubicBezTo>
                <a:cubicBezTo>
                  <a:pt x="624262" y="973293"/>
                  <a:pt x="633679" y="1027322"/>
                  <a:pt x="647114" y="1080148"/>
                </a:cubicBezTo>
                <a:cubicBezTo>
                  <a:pt x="653946" y="1101422"/>
                  <a:pt x="665666" y="1152536"/>
                  <a:pt x="687930" y="1159849"/>
                </a:cubicBezTo>
                <a:cubicBezTo>
                  <a:pt x="718740" y="1168670"/>
                  <a:pt x="744919" y="1016301"/>
                  <a:pt x="751444" y="990706"/>
                </a:cubicBezTo>
                <a:cubicBezTo>
                  <a:pt x="762013" y="939004"/>
                  <a:pt x="770714" y="886919"/>
                  <a:pt x="774501" y="834246"/>
                </a:cubicBezTo>
                <a:cubicBezTo>
                  <a:pt x="777981" y="788604"/>
                  <a:pt x="780105" y="743116"/>
                  <a:pt x="784737" y="697474"/>
                </a:cubicBezTo>
                <a:cubicBezTo>
                  <a:pt x="800194" y="713302"/>
                  <a:pt x="817262" y="727390"/>
                  <a:pt x="833077" y="742834"/>
                </a:cubicBezTo>
                <a:cubicBezTo>
                  <a:pt x="847075" y="757000"/>
                  <a:pt x="860791" y="771447"/>
                  <a:pt x="875249" y="785178"/>
                </a:cubicBezTo>
                <a:cubicBezTo>
                  <a:pt x="892676" y="802923"/>
                  <a:pt x="908235" y="822407"/>
                  <a:pt x="926557" y="839309"/>
                </a:cubicBezTo>
                <a:cubicBezTo>
                  <a:pt x="938457" y="851071"/>
                  <a:pt x="947746" y="863676"/>
                  <a:pt x="959364" y="876384"/>
                </a:cubicBezTo>
                <a:cubicBezTo>
                  <a:pt x="973208" y="891036"/>
                  <a:pt x="987999" y="904741"/>
                  <a:pt x="1002893" y="918293"/>
                </a:cubicBezTo>
                <a:cubicBezTo>
                  <a:pt x="1029404" y="939260"/>
                  <a:pt x="1071858" y="974341"/>
                  <a:pt x="1107428" y="961071"/>
                </a:cubicBezTo>
                <a:cubicBezTo>
                  <a:pt x="1134835" y="948030"/>
                  <a:pt x="1124599" y="920824"/>
                  <a:pt x="1113672" y="899781"/>
                </a:cubicBezTo>
                <a:cubicBezTo>
                  <a:pt x="1103359" y="879555"/>
                  <a:pt x="1093328" y="858690"/>
                  <a:pt x="1080789" y="839436"/>
                </a:cubicBezTo>
                <a:cubicBezTo>
                  <a:pt x="1070655" y="824555"/>
                  <a:pt x="1059344" y="810517"/>
                  <a:pt x="1048955" y="795789"/>
                </a:cubicBezTo>
                <a:cubicBezTo>
                  <a:pt x="1024798" y="763316"/>
                  <a:pt x="994704" y="735828"/>
                  <a:pt x="963919" y="709773"/>
                </a:cubicBezTo>
                <a:cubicBezTo>
                  <a:pt x="953785" y="700594"/>
                  <a:pt x="944470" y="690596"/>
                  <a:pt x="934234" y="681544"/>
                </a:cubicBezTo>
                <a:cubicBezTo>
                  <a:pt x="923614" y="671853"/>
                  <a:pt x="910845" y="664873"/>
                  <a:pt x="900251" y="655182"/>
                </a:cubicBezTo>
                <a:cubicBezTo>
                  <a:pt x="942295" y="654901"/>
                  <a:pt x="984135" y="660935"/>
                  <a:pt x="1026179" y="658736"/>
                </a:cubicBezTo>
                <a:cubicBezTo>
                  <a:pt x="1058960" y="657432"/>
                  <a:pt x="1091844" y="658864"/>
                  <a:pt x="1124394" y="654108"/>
                </a:cubicBezTo>
                <a:cubicBezTo>
                  <a:pt x="1144534" y="652165"/>
                  <a:pt x="1164929" y="652037"/>
                  <a:pt x="1184761" y="647537"/>
                </a:cubicBezTo>
                <a:cubicBezTo>
                  <a:pt x="1203775" y="643420"/>
                  <a:pt x="1221918" y="636158"/>
                  <a:pt x="1240445" y="630303"/>
                </a:cubicBezTo>
                <a:cubicBezTo>
                  <a:pt x="1250323" y="627030"/>
                  <a:pt x="1260636" y="623578"/>
                  <a:pt x="1268057" y="615933"/>
                </a:cubicBezTo>
                <a:cubicBezTo>
                  <a:pt x="1295873" y="590593"/>
                  <a:pt x="1268415" y="555256"/>
                  <a:pt x="1238373" y="5496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3" name="Google Shape;2393;p37"/>
          <p:cNvSpPr/>
          <p:nvPr/>
        </p:nvSpPr>
        <p:spPr>
          <a:xfrm>
            <a:off x="15712339" y="1028713"/>
            <a:ext cx="1279597" cy="1160216"/>
          </a:xfrm>
          <a:custGeom>
            <a:avLst/>
            <a:gdLst/>
            <a:ahLst/>
            <a:cxnLst/>
            <a:rect l="l" t="t" r="r" b="b"/>
            <a:pathLst>
              <a:path w="1279597" h="1160216" extrusionOk="0">
                <a:moveTo>
                  <a:pt x="687930" y="1159849"/>
                </a:moveTo>
                <a:cubicBezTo>
                  <a:pt x="665666" y="1152536"/>
                  <a:pt x="653946" y="1101422"/>
                  <a:pt x="647114" y="1080148"/>
                </a:cubicBezTo>
                <a:cubicBezTo>
                  <a:pt x="633679" y="1027322"/>
                  <a:pt x="624262" y="973293"/>
                  <a:pt x="623955" y="918651"/>
                </a:cubicBezTo>
                <a:cubicBezTo>
                  <a:pt x="621600" y="847746"/>
                  <a:pt x="621524" y="776791"/>
                  <a:pt x="621652" y="705861"/>
                </a:cubicBezTo>
                <a:cubicBezTo>
                  <a:pt x="586209" y="737286"/>
                  <a:pt x="548822" y="767049"/>
                  <a:pt x="515376" y="800443"/>
                </a:cubicBezTo>
                <a:cubicBezTo>
                  <a:pt x="485359" y="828058"/>
                  <a:pt x="458796" y="859125"/>
                  <a:pt x="428267" y="886203"/>
                </a:cubicBezTo>
                <a:cubicBezTo>
                  <a:pt x="375705" y="939695"/>
                  <a:pt x="316413" y="986257"/>
                  <a:pt x="253052" y="1026350"/>
                </a:cubicBezTo>
                <a:cubicBezTo>
                  <a:pt x="230584" y="1040132"/>
                  <a:pt x="206427" y="1051383"/>
                  <a:pt x="181451" y="1059769"/>
                </a:cubicBezTo>
                <a:cubicBezTo>
                  <a:pt x="165252" y="1064398"/>
                  <a:pt x="143424" y="1069844"/>
                  <a:pt x="139841" y="1047010"/>
                </a:cubicBezTo>
                <a:cubicBezTo>
                  <a:pt x="133649" y="1017963"/>
                  <a:pt x="148414" y="990757"/>
                  <a:pt x="163333" y="966901"/>
                </a:cubicBezTo>
                <a:cubicBezTo>
                  <a:pt x="192020" y="918446"/>
                  <a:pt x="232733" y="878635"/>
                  <a:pt x="275802" y="842939"/>
                </a:cubicBezTo>
                <a:cubicBezTo>
                  <a:pt x="329720" y="793258"/>
                  <a:pt x="388347" y="749176"/>
                  <a:pt x="446948" y="705298"/>
                </a:cubicBezTo>
                <a:cubicBezTo>
                  <a:pt x="460076" y="693025"/>
                  <a:pt x="473127" y="680573"/>
                  <a:pt x="488148" y="670524"/>
                </a:cubicBezTo>
                <a:cubicBezTo>
                  <a:pt x="452399" y="668811"/>
                  <a:pt x="416726" y="672058"/>
                  <a:pt x="381130" y="675075"/>
                </a:cubicBezTo>
                <a:cubicBezTo>
                  <a:pt x="340058" y="678143"/>
                  <a:pt x="298884" y="679703"/>
                  <a:pt x="257735" y="681672"/>
                </a:cubicBezTo>
                <a:cubicBezTo>
                  <a:pt x="216970" y="683360"/>
                  <a:pt x="176051" y="684203"/>
                  <a:pt x="135261" y="682439"/>
                </a:cubicBezTo>
                <a:cubicBezTo>
                  <a:pt x="108622" y="680598"/>
                  <a:pt x="81522" y="679064"/>
                  <a:pt x="55829" y="671240"/>
                </a:cubicBezTo>
                <a:cubicBezTo>
                  <a:pt x="29036" y="663927"/>
                  <a:pt x="-23602" y="626749"/>
                  <a:pt x="11917" y="599645"/>
                </a:cubicBezTo>
                <a:cubicBezTo>
                  <a:pt x="48357" y="578857"/>
                  <a:pt x="92014" y="578397"/>
                  <a:pt x="132881" y="577297"/>
                </a:cubicBezTo>
                <a:cubicBezTo>
                  <a:pt x="159623" y="576377"/>
                  <a:pt x="186390" y="576172"/>
                  <a:pt x="213080" y="574740"/>
                </a:cubicBezTo>
                <a:cubicBezTo>
                  <a:pt x="266999" y="571109"/>
                  <a:pt x="321070" y="571365"/>
                  <a:pt x="375066" y="569447"/>
                </a:cubicBezTo>
                <a:cubicBezTo>
                  <a:pt x="417212" y="568833"/>
                  <a:pt x="459462" y="565433"/>
                  <a:pt x="501276" y="572337"/>
                </a:cubicBezTo>
                <a:cubicBezTo>
                  <a:pt x="497437" y="560958"/>
                  <a:pt x="489351" y="551779"/>
                  <a:pt x="481699" y="542753"/>
                </a:cubicBezTo>
                <a:cubicBezTo>
                  <a:pt x="468265" y="527487"/>
                  <a:pt x="455956" y="511302"/>
                  <a:pt x="442675" y="495883"/>
                </a:cubicBezTo>
                <a:cubicBezTo>
                  <a:pt x="413783" y="465916"/>
                  <a:pt x="389754" y="432011"/>
                  <a:pt x="363448" y="399870"/>
                </a:cubicBezTo>
                <a:cubicBezTo>
                  <a:pt x="344920" y="375553"/>
                  <a:pt x="326265" y="351185"/>
                  <a:pt x="309632" y="325539"/>
                </a:cubicBezTo>
                <a:cubicBezTo>
                  <a:pt x="297323" y="306055"/>
                  <a:pt x="287112" y="285344"/>
                  <a:pt x="275111" y="265706"/>
                </a:cubicBezTo>
                <a:cubicBezTo>
                  <a:pt x="245247" y="220652"/>
                  <a:pt x="222523" y="170766"/>
                  <a:pt x="212415" y="117454"/>
                </a:cubicBezTo>
                <a:cubicBezTo>
                  <a:pt x="209165" y="99657"/>
                  <a:pt x="204303" y="69562"/>
                  <a:pt x="227078" y="63655"/>
                </a:cubicBezTo>
                <a:cubicBezTo>
                  <a:pt x="242330" y="60024"/>
                  <a:pt x="258247" y="63144"/>
                  <a:pt x="272552" y="68948"/>
                </a:cubicBezTo>
                <a:cubicBezTo>
                  <a:pt x="309964" y="83088"/>
                  <a:pt x="338983" y="112340"/>
                  <a:pt x="364548" y="142077"/>
                </a:cubicBezTo>
                <a:cubicBezTo>
                  <a:pt x="374938" y="154530"/>
                  <a:pt x="385455" y="166931"/>
                  <a:pt x="395230" y="179895"/>
                </a:cubicBezTo>
                <a:cubicBezTo>
                  <a:pt x="404955" y="192628"/>
                  <a:pt x="412273" y="206896"/>
                  <a:pt x="421076" y="220243"/>
                </a:cubicBezTo>
                <a:cubicBezTo>
                  <a:pt x="448586" y="256322"/>
                  <a:pt x="471335" y="295546"/>
                  <a:pt x="495339" y="333977"/>
                </a:cubicBezTo>
                <a:cubicBezTo>
                  <a:pt x="510795" y="359265"/>
                  <a:pt x="522899" y="386420"/>
                  <a:pt x="537383" y="412245"/>
                </a:cubicBezTo>
                <a:cubicBezTo>
                  <a:pt x="551023" y="435130"/>
                  <a:pt x="564381" y="458245"/>
                  <a:pt x="578635" y="480670"/>
                </a:cubicBezTo>
                <a:cubicBezTo>
                  <a:pt x="581552" y="431678"/>
                  <a:pt x="589945" y="383096"/>
                  <a:pt x="597981" y="334744"/>
                </a:cubicBezTo>
                <a:cubicBezTo>
                  <a:pt x="602024" y="308331"/>
                  <a:pt x="605197" y="281789"/>
                  <a:pt x="610980" y="255683"/>
                </a:cubicBezTo>
                <a:cubicBezTo>
                  <a:pt x="625618" y="186543"/>
                  <a:pt x="635828" y="114718"/>
                  <a:pt x="667663" y="50870"/>
                </a:cubicBezTo>
                <a:cubicBezTo>
                  <a:pt x="679076" y="28932"/>
                  <a:pt x="698319" y="10087"/>
                  <a:pt x="722297" y="2723"/>
                </a:cubicBezTo>
                <a:cubicBezTo>
                  <a:pt x="747069" y="-6047"/>
                  <a:pt x="778263" y="6737"/>
                  <a:pt x="778570" y="35759"/>
                </a:cubicBezTo>
                <a:cubicBezTo>
                  <a:pt x="781999" y="75903"/>
                  <a:pt x="777674" y="116022"/>
                  <a:pt x="772966" y="155885"/>
                </a:cubicBezTo>
                <a:cubicBezTo>
                  <a:pt x="762627" y="259927"/>
                  <a:pt x="737856" y="362513"/>
                  <a:pt x="730742" y="466913"/>
                </a:cubicBezTo>
                <a:cubicBezTo>
                  <a:pt x="742795" y="456302"/>
                  <a:pt x="755564" y="446534"/>
                  <a:pt x="766491" y="434670"/>
                </a:cubicBezTo>
                <a:cubicBezTo>
                  <a:pt x="775627" y="424902"/>
                  <a:pt x="784481" y="414828"/>
                  <a:pt x="794026" y="405444"/>
                </a:cubicBezTo>
                <a:cubicBezTo>
                  <a:pt x="813654" y="387187"/>
                  <a:pt x="830390" y="366195"/>
                  <a:pt x="849454" y="347426"/>
                </a:cubicBezTo>
                <a:cubicBezTo>
                  <a:pt x="885204" y="313930"/>
                  <a:pt x="920876" y="280281"/>
                  <a:pt x="958238" y="248600"/>
                </a:cubicBezTo>
                <a:cubicBezTo>
                  <a:pt x="988792" y="223465"/>
                  <a:pt x="1018579" y="197180"/>
                  <a:pt x="1052051" y="175880"/>
                </a:cubicBezTo>
                <a:cubicBezTo>
                  <a:pt x="1075261" y="162098"/>
                  <a:pt x="1101542" y="149083"/>
                  <a:pt x="1129282" y="152228"/>
                </a:cubicBezTo>
                <a:cubicBezTo>
                  <a:pt x="1144892" y="154325"/>
                  <a:pt x="1158404" y="166445"/>
                  <a:pt x="1163803" y="180968"/>
                </a:cubicBezTo>
                <a:cubicBezTo>
                  <a:pt x="1170891" y="201757"/>
                  <a:pt x="1158838" y="222647"/>
                  <a:pt x="1148807" y="240315"/>
                </a:cubicBezTo>
                <a:cubicBezTo>
                  <a:pt x="1133760" y="264223"/>
                  <a:pt x="1114491" y="285804"/>
                  <a:pt x="1092637" y="303702"/>
                </a:cubicBezTo>
                <a:cubicBezTo>
                  <a:pt x="1076285" y="316129"/>
                  <a:pt x="1061494" y="330346"/>
                  <a:pt x="1046396" y="344230"/>
                </a:cubicBezTo>
                <a:cubicBezTo>
                  <a:pt x="1029685" y="358575"/>
                  <a:pt x="1013820" y="373814"/>
                  <a:pt x="997775" y="388875"/>
                </a:cubicBezTo>
                <a:cubicBezTo>
                  <a:pt x="980859" y="404038"/>
                  <a:pt x="963561" y="418766"/>
                  <a:pt x="947336" y="434644"/>
                </a:cubicBezTo>
                <a:cubicBezTo>
                  <a:pt x="915170" y="463717"/>
                  <a:pt x="882926" y="492764"/>
                  <a:pt x="851937" y="523038"/>
                </a:cubicBezTo>
                <a:cubicBezTo>
                  <a:pt x="936410" y="519331"/>
                  <a:pt x="1020959" y="524112"/>
                  <a:pt x="1104971" y="533087"/>
                </a:cubicBezTo>
                <a:cubicBezTo>
                  <a:pt x="1149473" y="537920"/>
                  <a:pt x="1194562" y="539786"/>
                  <a:pt x="1238373" y="549605"/>
                </a:cubicBezTo>
                <a:cubicBezTo>
                  <a:pt x="1268415" y="555256"/>
                  <a:pt x="1295873" y="590593"/>
                  <a:pt x="1268057" y="615933"/>
                </a:cubicBezTo>
                <a:cubicBezTo>
                  <a:pt x="1260636" y="623578"/>
                  <a:pt x="1250323" y="627030"/>
                  <a:pt x="1240445" y="630303"/>
                </a:cubicBezTo>
                <a:cubicBezTo>
                  <a:pt x="1221918" y="636158"/>
                  <a:pt x="1203775" y="643420"/>
                  <a:pt x="1184761" y="647537"/>
                </a:cubicBezTo>
                <a:cubicBezTo>
                  <a:pt x="1164929" y="652037"/>
                  <a:pt x="1144534" y="652165"/>
                  <a:pt x="1124394" y="654108"/>
                </a:cubicBezTo>
                <a:cubicBezTo>
                  <a:pt x="1091844" y="658864"/>
                  <a:pt x="1058960" y="657432"/>
                  <a:pt x="1026179" y="658736"/>
                </a:cubicBezTo>
                <a:cubicBezTo>
                  <a:pt x="984135" y="660935"/>
                  <a:pt x="942295" y="654901"/>
                  <a:pt x="900251" y="655182"/>
                </a:cubicBezTo>
                <a:cubicBezTo>
                  <a:pt x="910845" y="664873"/>
                  <a:pt x="923614" y="671853"/>
                  <a:pt x="934234" y="681544"/>
                </a:cubicBezTo>
                <a:cubicBezTo>
                  <a:pt x="944470" y="690596"/>
                  <a:pt x="953785" y="700594"/>
                  <a:pt x="963919" y="709773"/>
                </a:cubicBezTo>
                <a:cubicBezTo>
                  <a:pt x="994704" y="735828"/>
                  <a:pt x="1024798" y="763316"/>
                  <a:pt x="1048955" y="795789"/>
                </a:cubicBezTo>
                <a:cubicBezTo>
                  <a:pt x="1059344" y="810517"/>
                  <a:pt x="1070655" y="824555"/>
                  <a:pt x="1080789" y="839436"/>
                </a:cubicBezTo>
                <a:cubicBezTo>
                  <a:pt x="1093328" y="858690"/>
                  <a:pt x="1103359" y="879555"/>
                  <a:pt x="1113672" y="899781"/>
                </a:cubicBezTo>
                <a:cubicBezTo>
                  <a:pt x="1124599" y="920824"/>
                  <a:pt x="1134835" y="948030"/>
                  <a:pt x="1107428" y="961071"/>
                </a:cubicBezTo>
                <a:cubicBezTo>
                  <a:pt x="1071858" y="974341"/>
                  <a:pt x="1029404" y="939260"/>
                  <a:pt x="1002893" y="918293"/>
                </a:cubicBezTo>
                <a:cubicBezTo>
                  <a:pt x="987999" y="904741"/>
                  <a:pt x="973208" y="891036"/>
                  <a:pt x="959364" y="876384"/>
                </a:cubicBezTo>
                <a:cubicBezTo>
                  <a:pt x="947746" y="863676"/>
                  <a:pt x="938457" y="851071"/>
                  <a:pt x="926557" y="839309"/>
                </a:cubicBezTo>
                <a:cubicBezTo>
                  <a:pt x="908235" y="822407"/>
                  <a:pt x="892676" y="802923"/>
                  <a:pt x="875249" y="785178"/>
                </a:cubicBezTo>
                <a:cubicBezTo>
                  <a:pt x="860791" y="771447"/>
                  <a:pt x="847075" y="757000"/>
                  <a:pt x="833077" y="742834"/>
                </a:cubicBezTo>
                <a:cubicBezTo>
                  <a:pt x="817262" y="727390"/>
                  <a:pt x="800194" y="713302"/>
                  <a:pt x="784737" y="697474"/>
                </a:cubicBezTo>
                <a:cubicBezTo>
                  <a:pt x="780105" y="743116"/>
                  <a:pt x="777981" y="788604"/>
                  <a:pt x="774501" y="834246"/>
                </a:cubicBezTo>
                <a:cubicBezTo>
                  <a:pt x="770714" y="886919"/>
                  <a:pt x="762013" y="939004"/>
                  <a:pt x="751444" y="990706"/>
                </a:cubicBezTo>
                <a:cubicBezTo>
                  <a:pt x="744919" y="1016301"/>
                  <a:pt x="718740" y="1168670"/>
                  <a:pt x="687930" y="1159849"/>
                </a:cubicBezTo>
                <a:close/>
                <a:moveTo>
                  <a:pt x="690335" y="1146604"/>
                </a:moveTo>
                <a:cubicBezTo>
                  <a:pt x="696810" y="1138473"/>
                  <a:pt x="701621" y="1129268"/>
                  <a:pt x="704973" y="1119449"/>
                </a:cubicBezTo>
                <a:cubicBezTo>
                  <a:pt x="712087" y="1099019"/>
                  <a:pt x="718075" y="1078231"/>
                  <a:pt x="722937" y="1057161"/>
                </a:cubicBezTo>
                <a:cubicBezTo>
                  <a:pt x="740134" y="985413"/>
                  <a:pt x="754950" y="912744"/>
                  <a:pt x="760810" y="839104"/>
                </a:cubicBezTo>
                <a:cubicBezTo>
                  <a:pt x="765161" y="788220"/>
                  <a:pt x="766543" y="737107"/>
                  <a:pt x="772863" y="686428"/>
                </a:cubicBezTo>
                <a:cubicBezTo>
                  <a:pt x="773836" y="680189"/>
                  <a:pt x="780566" y="675510"/>
                  <a:pt x="786093" y="680036"/>
                </a:cubicBezTo>
                <a:cubicBezTo>
                  <a:pt x="792721" y="686607"/>
                  <a:pt x="799119" y="693434"/>
                  <a:pt x="805977" y="699775"/>
                </a:cubicBezTo>
                <a:cubicBezTo>
                  <a:pt x="824197" y="716651"/>
                  <a:pt x="842878" y="733016"/>
                  <a:pt x="859742" y="751272"/>
                </a:cubicBezTo>
                <a:cubicBezTo>
                  <a:pt x="872434" y="764441"/>
                  <a:pt x="886151" y="776561"/>
                  <a:pt x="898280" y="790266"/>
                </a:cubicBezTo>
                <a:cubicBezTo>
                  <a:pt x="911101" y="805633"/>
                  <a:pt x="925355" y="819594"/>
                  <a:pt x="939532" y="833709"/>
                </a:cubicBezTo>
                <a:cubicBezTo>
                  <a:pt x="949153" y="843579"/>
                  <a:pt x="957649" y="854522"/>
                  <a:pt x="966708" y="864904"/>
                </a:cubicBezTo>
                <a:cubicBezTo>
                  <a:pt x="984621" y="883569"/>
                  <a:pt x="1003123" y="901903"/>
                  <a:pt x="1023416" y="918012"/>
                </a:cubicBezTo>
                <a:cubicBezTo>
                  <a:pt x="1044374" y="932228"/>
                  <a:pt x="1079074" y="960687"/>
                  <a:pt x="1104997" y="947289"/>
                </a:cubicBezTo>
                <a:cubicBezTo>
                  <a:pt x="1110192" y="943556"/>
                  <a:pt x="1113518" y="937675"/>
                  <a:pt x="1111420" y="931282"/>
                </a:cubicBezTo>
                <a:cubicBezTo>
                  <a:pt x="1109782" y="922461"/>
                  <a:pt x="1106123" y="914253"/>
                  <a:pt x="1102156" y="906250"/>
                </a:cubicBezTo>
                <a:cubicBezTo>
                  <a:pt x="1091665" y="885615"/>
                  <a:pt x="1081582" y="864674"/>
                  <a:pt x="1068838" y="845292"/>
                </a:cubicBezTo>
                <a:cubicBezTo>
                  <a:pt x="1053305" y="824401"/>
                  <a:pt x="1038693" y="802744"/>
                  <a:pt x="1021701" y="783030"/>
                </a:cubicBezTo>
                <a:cubicBezTo>
                  <a:pt x="1003251" y="762804"/>
                  <a:pt x="983470" y="743269"/>
                  <a:pt x="962435" y="725984"/>
                </a:cubicBezTo>
                <a:cubicBezTo>
                  <a:pt x="949409" y="715092"/>
                  <a:pt x="937894" y="702562"/>
                  <a:pt x="925278" y="691209"/>
                </a:cubicBezTo>
                <a:cubicBezTo>
                  <a:pt x="915426" y="682618"/>
                  <a:pt x="904268" y="675766"/>
                  <a:pt x="894186" y="667481"/>
                </a:cubicBezTo>
                <a:cubicBezTo>
                  <a:pt x="887149" y="661856"/>
                  <a:pt x="873279" y="648074"/>
                  <a:pt x="887532" y="642474"/>
                </a:cubicBezTo>
                <a:cubicBezTo>
                  <a:pt x="903091" y="641068"/>
                  <a:pt x="918880" y="642576"/>
                  <a:pt x="934516" y="642806"/>
                </a:cubicBezTo>
                <a:cubicBezTo>
                  <a:pt x="967501" y="644468"/>
                  <a:pt x="1000410" y="647409"/>
                  <a:pt x="1033447" y="645210"/>
                </a:cubicBezTo>
                <a:cubicBezTo>
                  <a:pt x="1060189" y="644289"/>
                  <a:pt x="1087058" y="645568"/>
                  <a:pt x="1113646" y="641988"/>
                </a:cubicBezTo>
                <a:cubicBezTo>
                  <a:pt x="1134963" y="639278"/>
                  <a:pt x="1156561" y="639508"/>
                  <a:pt x="1177724" y="635519"/>
                </a:cubicBezTo>
                <a:cubicBezTo>
                  <a:pt x="1199348" y="631121"/>
                  <a:pt x="1219871" y="622836"/>
                  <a:pt x="1240855" y="616239"/>
                </a:cubicBezTo>
                <a:cubicBezTo>
                  <a:pt x="1268876" y="607699"/>
                  <a:pt x="1276195" y="584866"/>
                  <a:pt x="1249427" y="567734"/>
                </a:cubicBezTo>
                <a:cubicBezTo>
                  <a:pt x="1231182" y="559015"/>
                  <a:pt x="1210351" y="557992"/>
                  <a:pt x="1190596" y="555000"/>
                </a:cubicBezTo>
                <a:cubicBezTo>
                  <a:pt x="1177724" y="553466"/>
                  <a:pt x="1164827" y="551906"/>
                  <a:pt x="1151904" y="550654"/>
                </a:cubicBezTo>
                <a:cubicBezTo>
                  <a:pt x="1105995" y="546614"/>
                  <a:pt x="1059958" y="541858"/>
                  <a:pt x="1014050" y="538150"/>
                </a:cubicBezTo>
                <a:cubicBezTo>
                  <a:pt x="968218" y="535849"/>
                  <a:pt x="922309" y="533982"/>
                  <a:pt x="876426" y="535414"/>
                </a:cubicBezTo>
                <a:cubicBezTo>
                  <a:pt x="865986" y="534903"/>
                  <a:pt x="839705" y="540451"/>
                  <a:pt x="834305" y="530147"/>
                </a:cubicBezTo>
                <a:cubicBezTo>
                  <a:pt x="831618" y="524061"/>
                  <a:pt x="837581" y="519433"/>
                  <a:pt x="841138" y="515265"/>
                </a:cubicBezTo>
                <a:cubicBezTo>
                  <a:pt x="849378" y="506444"/>
                  <a:pt x="858309" y="498338"/>
                  <a:pt x="867265" y="490284"/>
                </a:cubicBezTo>
                <a:cubicBezTo>
                  <a:pt x="877143" y="481488"/>
                  <a:pt x="886714" y="472334"/>
                  <a:pt x="896131" y="463052"/>
                </a:cubicBezTo>
                <a:cubicBezTo>
                  <a:pt x="914684" y="445563"/>
                  <a:pt x="934183" y="429684"/>
                  <a:pt x="952250" y="411760"/>
                </a:cubicBezTo>
                <a:cubicBezTo>
                  <a:pt x="970444" y="394960"/>
                  <a:pt x="989637" y="379312"/>
                  <a:pt x="1007166" y="361797"/>
                </a:cubicBezTo>
                <a:cubicBezTo>
                  <a:pt x="1025233" y="345176"/>
                  <a:pt x="1043658" y="328991"/>
                  <a:pt x="1061596" y="312243"/>
                </a:cubicBezTo>
                <a:cubicBezTo>
                  <a:pt x="1083911" y="293807"/>
                  <a:pt x="1106584" y="275781"/>
                  <a:pt x="1124164" y="252487"/>
                </a:cubicBezTo>
                <a:cubicBezTo>
                  <a:pt x="1137573" y="234332"/>
                  <a:pt x="1151827" y="214925"/>
                  <a:pt x="1152774" y="191861"/>
                </a:cubicBezTo>
                <a:cubicBezTo>
                  <a:pt x="1146504" y="156192"/>
                  <a:pt x="1108042" y="162431"/>
                  <a:pt x="1083194" y="174269"/>
                </a:cubicBezTo>
                <a:cubicBezTo>
                  <a:pt x="1053714" y="187514"/>
                  <a:pt x="1028508" y="208021"/>
                  <a:pt x="1003558" y="228119"/>
                </a:cubicBezTo>
                <a:cubicBezTo>
                  <a:pt x="975793" y="250850"/>
                  <a:pt x="947823" y="274809"/>
                  <a:pt x="921132" y="298589"/>
                </a:cubicBezTo>
                <a:cubicBezTo>
                  <a:pt x="910589" y="307794"/>
                  <a:pt x="900379" y="317433"/>
                  <a:pt x="890424" y="327278"/>
                </a:cubicBezTo>
                <a:cubicBezTo>
                  <a:pt x="871155" y="345662"/>
                  <a:pt x="850760" y="362870"/>
                  <a:pt x="833717" y="383454"/>
                </a:cubicBezTo>
                <a:cubicBezTo>
                  <a:pt x="820282" y="398975"/>
                  <a:pt x="804851" y="412552"/>
                  <a:pt x="790904" y="427587"/>
                </a:cubicBezTo>
                <a:cubicBezTo>
                  <a:pt x="776472" y="444131"/>
                  <a:pt x="760836" y="459472"/>
                  <a:pt x="743588" y="473075"/>
                </a:cubicBezTo>
                <a:cubicBezTo>
                  <a:pt x="737779" y="477729"/>
                  <a:pt x="733071" y="483815"/>
                  <a:pt x="726827" y="487803"/>
                </a:cubicBezTo>
                <a:cubicBezTo>
                  <a:pt x="723039" y="489977"/>
                  <a:pt x="717921" y="487778"/>
                  <a:pt x="716744" y="483610"/>
                </a:cubicBezTo>
                <a:cubicBezTo>
                  <a:pt x="716105" y="480133"/>
                  <a:pt x="717103" y="476246"/>
                  <a:pt x="717154" y="472820"/>
                </a:cubicBezTo>
                <a:cubicBezTo>
                  <a:pt x="718152" y="454665"/>
                  <a:pt x="719764" y="436588"/>
                  <a:pt x="722016" y="418561"/>
                </a:cubicBezTo>
                <a:cubicBezTo>
                  <a:pt x="728874" y="360058"/>
                  <a:pt x="738777" y="301913"/>
                  <a:pt x="747862" y="243716"/>
                </a:cubicBezTo>
                <a:cubicBezTo>
                  <a:pt x="752724" y="217610"/>
                  <a:pt x="756102" y="191324"/>
                  <a:pt x="758763" y="164911"/>
                </a:cubicBezTo>
                <a:cubicBezTo>
                  <a:pt x="761834" y="133205"/>
                  <a:pt x="766850" y="101575"/>
                  <a:pt x="766466" y="69613"/>
                </a:cubicBezTo>
                <a:cubicBezTo>
                  <a:pt x="765980" y="55243"/>
                  <a:pt x="767438" y="39799"/>
                  <a:pt x="763139" y="25991"/>
                </a:cubicBezTo>
                <a:cubicBezTo>
                  <a:pt x="748911" y="2697"/>
                  <a:pt x="715797" y="15559"/>
                  <a:pt x="699855" y="30568"/>
                </a:cubicBezTo>
                <a:cubicBezTo>
                  <a:pt x="668507" y="58260"/>
                  <a:pt x="654893" y="120599"/>
                  <a:pt x="644145" y="160564"/>
                </a:cubicBezTo>
                <a:cubicBezTo>
                  <a:pt x="633679" y="208993"/>
                  <a:pt x="622547" y="257370"/>
                  <a:pt x="614845" y="306311"/>
                </a:cubicBezTo>
                <a:cubicBezTo>
                  <a:pt x="611697" y="332443"/>
                  <a:pt x="605683" y="358089"/>
                  <a:pt x="602075" y="384144"/>
                </a:cubicBezTo>
                <a:cubicBezTo>
                  <a:pt x="598262" y="408896"/>
                  <a:pt x="593784" y="433570"/>
                  <a:pt x="590815" y="458475"/>
                </a:cubicBezTo>
                <a:cubicBezTo>
                  <a:pt x="589817" y="466351"/>
                  <a:pt x="588819" y="474226"/>
                  <a:pt x="588205" y="482127"/>
                </a:cubicBezTo>
                <a:cubicBezTo>
                  <a:pt x="587668" y="485400"/>
                  <a:pt x="588999" y="489849"/>
                  <a:pt x="585288" y="491537"/>
                </a:cubicBezTo>
                <a:cubicBezTo>
                  <a:pt x="585032" y="496727"/>
                  <a:pt x="578763" y="499463"/>
                  <a:pt x="574719" y="496318"/>
                </a:cubicBezTo>
                <a:cubicBezTo>
                  <a:pt x="563357" y="485323"/>
                  <a:pt x="557472" y="469905"/>
                  <a:pt x="548694" y="456890"/>
                </a:cubicBezTo>
                <a:cubicBezTo>
                  <a:pt x="534415" y="433545"/>
                  <a:pt x="520212" y="410123"/>
                  <a:pt x="508441" y="385372"/>
                </a:cubicBezTo>
                <a:cubicBezTo>
                  <a:pt x="486331" y="341955"/>
                  <a:pt x="459590" y="300967"/>
                  <a:pt x="433436" y="259953"/>
                </a:cubicBezTo>
                <a:cubicBezTo>
                  <a:pt x="418082" y="239293"/>
                  <a:pt x="403547" y="218172"/>
                  <a:pt x="390522" y="195952"/>
                </a:cubicBezTo>
                <a:cubicBezTo>
                  <a:pt x="365751" y="162635"/>
                  <a:pt x="339419" y="129650"/>
                  <a:pt x="306842" y="103595"/>
                </a:cubicBezTo>
                <a:cubicBezTo>
                  <a:pt x="286396" y="88176"/>
                  <a:pt x="251977" y="67951"/>
                  <a:pt x="226489" y="78128"/>
                </a:cubicBezTo>
                <a:cubicBezTo>
                  <a:pt x="219657" y="90478"/>
                  <a:pt x="223930" y="105155"/>
                  <a:pt x="226029" y="118246"/>
                </a:cubicBezTo>
                <a:cubicBezTo>
                  <a:pt x="232733" y="150029"/>
                  <a:pt x="243405" y="180866"/>
                  <a:pt x="257761" y="209990"/>
                </a:cubicBezTo>
                <a:cubicBezTo>
                  <a:pt x="267997" y="230599"/>
                  <a:pt x="281303" y="249444"/>
                  <a:pt x="292691" y="269414"/>
                </a:cubicBezTo>
                <a:cubicBezTo>
                  <a:pt x="309913" y="300915"/>
                  <a:pt x="328005" y="331880"/>
                  <a:pt x="350294" y="360135"/>
                </a:cubicBezTo>
                <a:cubicBezTo>
                  <a:pt x="366390" y="383045"/>
                  <a:pt x="384457" y="404396"/>
                  <a:pt x="401679" y="426436"/>
                </a:cubicBezTo>
                <a:cubicBezTo>
                  <a:pt x="411173" y="438914"/>
                  <a:pt x="420437" y="451648"/>
                  <a:pt x="431031" y="463282"/>
                </a:cubicBezTo>
                <a:cubicBezTo>
                  <a:pt x="449533" y="482843"/>
                  <a:pt x="466601" y="503631"/>
                  <a:pt x="483567" y="524521"/>
                </a:cubicBezTo>
                <a:cubicBezTo>
                  <a:pt x="493701" y="537229"/>
                  <a:pt x="521748" y="564359"/>
                  <a:pt x="513559" y="581414"/>
                </a:cubicBezTo>
                <a:cubicBezTo>
                  <a:pt x="505856" y="590849"/>
                  <a:pt x="475174" y="580621"/>
                  <a:pt x="462712" y="581260"/>
                </a:cubicBezTo>
                <a:cubicBezTo>
                  <a:pt x="395486" y="581005"/>
                  <a:pt x="328287" y="584738"/>
                  <a:pt x="261062" y="585377"/>
                </a:cubicBezTo>
                <a:cubicBezTo>
                  <a:pt x="220476" y="587423"/>
                  <a:pt x="179916" y="589622"/>
                  <a:pt x="139253" y="590286"/>
                </a:cubicBezTo>
                <a:cubicBezTo>
                  <a:pt x="103171" y="591284"/>
                  <a:pt x="68266" y="591258"/>
                  <a:pt x="34308" y="603557"/>
                </a:cubicBezTo>
                <a:cubicBezTo>
                  <a:pt x="26503" y="606881"/>
                  <a:pt x="15653" y="609591"/>
                  <a:pt x="13350" y="618796"/>
                </a:cubicBezTo>
                <a:cubicBezTo>
                  <a:pt x="14194" y="635954"/>
                  <a:pt x="40398" y="651270"/>
                  <a:pt x="54882" y="656997"/>
                </a:cubicBezTo>
                <a:cubicBezTo>
                  <a:pt x="103017" y="671879"/>
                  <a:pt x="154249" y="669833"/>
                  <a:pt x="204073" y="670012"/>
                </a:cubicBezTo>
                <a:cubicBezTo>
                  <a:pt x="258400" y="669194"/>
                  <a:pt x="312677" y="665921"/>
                  <a:pt x="366928" y="662904"/>
                </a:cubicBezTo>
                <a:cubicBezTo>
                  <a:pt x="406260" y="659938"/>
                  <a:pt x="445592" y="655489"/>
                  <a:pt x="485103" y="657176"/>
                </a:cubicBezTo>
                <a:cubicBezTo>
                  <a:pt x="493548" y="658276"/>
                  <a:pt x="510642" y="655489"/>
                  <a:pt x="510667" y="667711"/>
                </a:cubicBezTo>
                <a:cubicBezTo>
                  <a:pt x="510437" y="669322"/>
                  <a:pt x="509567" y="671035"/>
                  <a:pt x="508415" y="672186"/>
                </a:cubicBezTo>
                <a:cubicBezTo>
                  <a:pt x="502351" y="677095"/>
                  <a:pt x="495595" y="681186"/>
                  <a:pt x="489402" y="685942"/>
                </a:cubicBezTo>
                <a:cubicBezTo>
                  <a:pt x="474022" y="696656"/>
                  <a:pt x="461816" y="711051"/>
                  <a:pt x="446871" y="722302"/>
                </a:cubicBezTo>
                <a:cubicBezTo>
                  <a:pt x="414295" y="745366"/>
                  <a:pt x="383229" y="770475"/>
                  <a:pt x="351702" y="794945"/>
                </a:cubicBezTo>
                <a:cubicBezTo>
                  <a:pt x="329131" y="813483"/>
                  <a:pt x="306996" y="832507"/>
                  <a:pt x="285398" y="852119"/>
                </a:cubicBezTo>
                <a:cubicBezTo>
                  <a:pt x="253948" y="878302"/>
                  <a:pt x="223879" y="906378"/>
                  <a:pt x="198520" y="938570"/>
                </a:cubicBezTo>
                <a:cubicBezTo>
                  <a:pt x="189486" y="950459"/>
                  <a:pt x="181349" y="963014"/>
                  <a:pt x="173518" y="975697"/>
                </a:cubicBezTo>
                <a:cubicBezTo>
                  <a:pt x="160442" y="997354"/>
                  <a:pt x="145522" y="1022924"/>
                  <a:pt x="154300" y="1048851"/>
                </a:cubicBezTo>
                <a:cubicBezTo>
                  <a:pt x="157396" y="1053019"/>
                  <a:pt x="164459" y="1049542"/>
                  <a:pt x="168861" y="1049439"/>
                </a:cubicBezTo>
                <a:cubicBezTo>
                  <a:pt x="180632" y="1046908"/>
                  <a:pt x="191713" y="1042152"/>
                  <a:pt x="202742" y="1037473"/>
                </a:cubicBezTo>
                <a:cubicBezTo>
                  <a:pt x="229074" y="1026682"/>
                  <a:pt x="252975" y="1011341"/>
                  <a:pt x="276416" y="995411"/>
                </a:cubicBezTo>
                <a:cubicBezTo>
                  <a:pt x="309683" y="971989"/>
                  <a:pt x="342413" y="947800"/>
                  <a:pt x="372890" y="920824"/>
                </a:cubicBezTo>
                <a:cubicBezTo>
                  <a:pt x="388398" y="907656"/>
                  <a:pt x="402319" y="892826"/>
                  <a:pt x="417008" y="878762"/>
                </a:cubicBezTo>
                <a:cubicBezTo>
                  <a:pt x="426885" y="869660"/>
                  <a:pt x="436994" y="860787"/>
                  <a:pt x="446385" y="851173"/>
                </a:cubicBezTo>
                <a:cubicBezTo>
                  <a:pt x="486126" y="808548"/>
                  <a:pt x="528862" y="768915"/>
                  <a:pt x="572647" y="730510"/>
                </a:cubicBezTo>
                <a:cubicBezTo>
                  <a:pt x="585442" y="719234"/>
                  <a:pt x="599132" y="709006"/>
                  <a:pt x="611569" y="697321"/>
                </a:cubicBezTo>
                <a:cubicBezTo>
                  <a:pt x="617378" y="691925"/>
                  <a:pt x="628561" y="679064"/>
                  <a:pt x="634370" y="691133"/>
                </a:cubicBezTo>
                <a:cubicBezTo>
                  <a:pt x="635700" y="697193"/>
                  <a:pt x="634600" y="703611"/>
                  <a:pt x="634933" y="709799"/>
                </a:cubicBezTo>
                <a:cubicBezTo>
                  <a:pt x="634907" y="773774"/>
                  <a:pt x="634779" y="837774"/>
                  <a:pt x="636775" y="901724"/>
                </a:cubicBezTo>
                <a:cubicBezTo>
                  <a:pt x="637057" y="947877"/>
                  <a:pt x="641100" y="993851"/>
                  <a:pt x="651157" y="1038956"/>
                </a:cubicBezTo>
                <a:cubicBezTo>
                  <a:pt x="655738" y="1060409"/>
                  <a:pt x="660523" y="1081913"/>
                  <a:pt x="667893" y="1102624"/>
                </a:cubicBezTo>
                <a:cubicBezTo>
                  <a:pt x="673830" y="1117787"/>
                  <a:pt x="677336" y="1135686"/>
                  <a:pt x="690335" y="11466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4" name="Google Shape;2394;p37"/>
          <p:cNvSpPr/>
          <p:nvPr/>
        </p:nvSpPr>
        <p:spPr>
          <a:xfrm>
            <a:off x="15725612" y="1041921"/>
            <a:ext cx="1252832" cy="1133344"/>
          </a:xfrm>
          <a:custGeom>
            <a:avLst/>
            <a:gdLst/>
            <a:ahLst/>
            <a:cxnLst/>
            <a:rect l="l" t="t" r="r" b="b"/>
            <a:pathLst>
              <a:path w="1252832" h="1133344" extrusionOk="0">
                <a:moveTo>
                  <a:pt x="1236154" y="554500"/>
                </a:moveTo>
                <a:cubicBezTo>
                  <a:pt x="1262922" y="571632"/>
                  <a:pt x="1255577" y="594465"/>
                  <a:pt x="1227582" y="603006"/>
                </a:cubicBezTo>
                <a:cubicBezTo>
                  <a:pt x="1206598" y="609603"/>
                  <a:pt x="1186075" y="617887"/>
                  <a:pt x="1164451" y="622285"/>
                </a:cubicBezTo>
                <a:cubicBezTo>
                  <a:pt x="1143314" y="626274"/>
                  <a:pt x="1121690" y="626044"/>
                  <a:pt x="1100374" y="628754"/>
                </a:cubicBezTo>
                <a:cubicBezTo>
                  <a:pt x="1073760" y="632360"/>
                  <a:pt x="1046916" y="631056"/>
                  <a:pt x="1020174" y="631976"/>
                </a:cubicBezTo>
                <a:cubicBezTo>
                  <a:pt x="987137" y="634175"/>
                  <a:pt x="954203" y="631234"/>
                  <a:pt x="921243" y="629572"/>
                </a:cubicBezTo>
                <a:cubicBezTo>
                  <a:pt x="905607" y="629342"/>
                  <a:pt x="889818" y="627808"/>
                  <a:pt x="874260" y="629240"/>
                </a:cubicBezTo>
                <a:cubicBezTo>
                  <a:pt x="860006" y="634840"/>
                  <a:pt x="873850" y="648622"/>
                  <a:pt x="880913" y="654247"/>
                </a:cubicBezTo>
                <a:cubicBezTo>
                  <a:pt x="890995" y="662532"/>
                  <a:pt x="902153" y="669384"/>
                  <a:pt x="911979" y="677976"/>
                </a:cubicBezTo>
                <a:cubicBezTo>
                  <a:pt x="924595" y="689329"/>
                  <a:pt x="936111" y="701858"/>
                  <a:pt x="949136" y="712750"/>
                </a:cubicBezTo>
                <a:cubicBezTo>
                  <a:pt x="970171" y="730010"/>
                  <a:pt x="989978" y="749571"/>
                  <a:pt x="1008428" y="769771"/>
                </a:cubicBezTo>
                <a:cubicBezTo>
                  <a:pt x="1025420" y="789510"/>
                  <a:pt x="1040058" y="811142"/>
                  <a:pt x="1055565" y="832032"/>
                </a:cubicBezTo>
                <a:cubicBezTo>
                  <a:pt x="1068309" y="851414"/>
                  <a:pt x="1078366" y="872356"/>
                  <a:pt x="1088884" y="892990"/>
                </a:cubicBezTo>
                <a:cubicBezTo>
                  <a:pt x="1092850" y="900994"/>
                  <a:pt x="1096509" y="909176"/>
                  <a:pt x="1098147" y="918023"/>
                </a:cubicBezTo>
                <a:cubicBezTo>
                  <a:pt x="1100246" y="924415"/>
                  <a:pt x="1096919" y="930296"/>
                  <a:pt x="1091724" y="934029"/>
                </a:cubicBezTo>
                <a:cubicBezTo>
                  <a:pt x="1065776" y="947428"/>
                  <a:pt x="1031076" y="918969"/>
                  <a:pt x="1010143" y="904752"/>
                </a:cubicBezTo>
                <a:cubicBezTo>
                  <a:pt x="989875" y="888643"/>
                  <a:pt x="971374" y="870285"/>
                  <a:pt x="953435" y="851644"/>
                </a:cubicBezTo>
                <a:cubicBezTo>
                  <a:pt x="944376" y="841263"/>
                  <a:pt x="935906" y="830319"/>
                  <a:pt x="926259" y="820449"/>
                </a:cubicBezTo>
                <a:cubicBezTo>
                  <a:pt x="912082" y="806335"/>
                  <a:pt x="897828" y="792374"/>
                  <a:pt x="885007" y="777007"/>
                </a:cubicBezTo>
                <a:cubicBezTo>
                  <a:pt x="872878" y="763301"/>
                  <a:pt x="859161" y="751181"/>
                  <a:pt x="846469" y="738013"/>
                </a:cubicBezTo>
                <a:cubicBezTo>
                  <a:pt x="829605" y="719731"/>
                  <a:pt x="810924" y="703392"/>
                  <a:pt x="792704" y="686516"/>
                </a:cubicBezTo>
                <a:cubicBezTo>
                  <a:pt x="785846" y="680175"/>
                  <a:pt x="779448" y="673348"/>
                  <a:pt x="772820" y="666776"/>
                </a:cubicBezTo>
                <a:cubicBezTo>
                  <a:pt x="767293" y="662276"/>
                  <a:pt x="760563" y="666930"/>
                  <a:pt x="759590" y="673169"/>
                </a:cubicBezTo>
                <a:cubicBezTo>
                  <a:pt x="753270" y="723822"/>
                  <a:pt x="751888" y="774961"/>
                  <a:pt x="747537" y="825845"/>
                </a:cubicBezTo>
                <a:cubicBezTo>
                  <a:pt x="741677" y="899485"/>
                  <a:pt x="726861" y="972154"/>
                  <a:pt x="709664" y="1043902"/>
                </a:cubicBezTo>
                <a:cubicBezTo>
                  <a:pt x="704828" y="1064971"/>
                  <a:pt x="698814" y="1085759"/>
                  <a:pt x="691700" y="1106190"/>
                </a:cubicBezTo>
                <a:cubicBezTo>
                  <a:pt x="688348" y="1116008"/>
                  <a:pt x="683537" y="1125213"/>
                  <a:pt x="677062" y="1133344"/>
                </a:cubicBezTo>
                <a:cubicBezTo>
                  <a:pt x="664063" y="1122401"/>
                  <a:pt x="660557" y="1104502"/>
                  <a:pt x="654569" y="1089314"/>
                </a:cubicBezTo>
                <a:cubicBezTo>
                  <a:pt x="647199" y="1068628"/>
                  <a:pt x="642439" y="1047098"/>
                  <a:pt x="637833" y="1025645"/>
                </a:cubicBezTo>
                <a:cubicBezTo>
                  <a:pt x="627750" y="980541"/>
                  <a:pt x="623707" y="934566"/>
                  <a:pt x="623451" y="888413"/>
                </a:cubicBezTo>
                <a:cubicBezTo>
                  <a:pt x="621455" y="824464"/>
                  <a:pt x="621557" y="760463"/>
                  <a:pt x="621609" y="696488"/>
                </a:cubicBezTo>
                <a:cubicBezTo>
                  <a:pt x="621276" y="690300"/>
                  <a:pt x="622376" y="683882"/>
                  <a:pt x="621046" y="677822"/>
                </a:cubicBezTo>
                <a:cubicBezTo>
                  <a:pt x="615262" y="665753"/>
                  <a:pt x="604054" y="678640"/>
                  <a:pt x="598245" y="684010"/>
                </a:cubicBezTo>
                <a:cubicBezTo>
                  <a:pt x="585808" y="695695"/>
                  <a:pt x="572117" y="705923"/>
                  <a:pt x="559322" y="717199"/>
                </a:cubicBezTo>
                <a:cubicBezTo>
                  <a:pt x="515512" y="755605"/>
                  <a:pt x="472802" y="795238"/>
                  <a:pt x="433061" y="837862"/>
                </a:cubicBezTo>
                <a:cubicBezTo>
                  <a:pt x="423669" y="847476"/>
                  <a:pt x="413587" y="856349"/>
                  <a:pt x="403684" y="865452"/>
                </a:cubicBezTo>
                <a:cubicBezTo>
                  <a:pt x="389020" y="879490"/>
                  <a:pt x="375099" y="894346"/>
                  <a:pt x="359592" y="907514"/>
                </a:cubicBezTo>
                <a:cubicBezTo>
                  <a:pt x="329114" y="934490"/>
                  <a:pt x="296384" y="958704"/>
                  <a:pt x="263117" y="982100"/>
                </a:cubicBezTo>
                <a:cubicBezTo>
                  <a:pt x="239677" y="998030"/>
                  <a:pt x="215776" y="1013397"/>
                  <a:pt x="189443" y="1024188"/>
                </a:cubicBezTo>
                <a:cubicBezTo>
                  <a:pt x="178414" y="1028867"/>
                  <a:pt x="167334" y="1033597"/>
                  <a:pt x="155562" y="1036154"/>
                </a:cubicBezTo>
                <a:cubicBezTo>
                  <a:pt x="151135" y="1036257"/>
                  <a:pt x="144098" y="1039760"/>
                  <a:pt x="141001" y="1035566"/>
                </a:cubicBezTo>
                <a:cubicBezTo>
                  <a:pt x="132198" y="1009639"/>
                  <a:pt x="147143" y="984069"/>
                  <a:pt x="160219" y="962412"/>
                </a:cubicBezTo>
                <a:cubicBezTo>
                  <a:pt x="168050" y="949729"/>
                  <a:pt x="176188" y="937175"/>
                  <a:pt x="185221" y="925285"/>
                </a:cubicBezTo>
                <a:cubicBezTo>
                  <a:pt x="210606" y="893093"/>
                  <a:pt x="240675" y="865017"/>
                  <a:pt x="272099" y="838834"/>
                </a:cubicBezTo>
                <a:cubicBezTo>
                  <a:pt x="293723" y="819222"/>
                  <a:pt x="315833" y="800198"/>
                  <a:pt x="338403" y="781660"/>
                </a:cubicBezTo>
                <a:cubicBezTo>
                  <a:pt x="369956" y="757190"/>
                  <a:pt x="401022" y="732081"/>
                  <a:pt x="433573" y="709017"/>
                </a:cubicBezTo>
                <a:cubicBezTo>
                  <a:pt x="448517" y="697767"/>
                  <a:pt x="460724" y="683371"/>
                  <a:pt x="476103" y="672657"/>
                </a:cubicBezTo>
                <a:cubicBezTo>
                  <a:pt x="482322" y="667901"/>
                  <a:pt x="489052" y="663810"/>
                  <a:pt x="495117" y="658901"/>
                </a:cubicBezTo>
                <a:cubicBezTo>
                  <a:pt x="496268" y="657750"/>
                  <a:pt x="497139" y="656037"/>
                  <a:pt x="497369" y="654426"/>
                </a:cubicBezTo>
                <a:cubicBezTo>
                  <a:pt x="497318" y="642204"/>
                  <a:pt x="480249" y="644991"/>
                  <a:pt x="471804" y="643891"/>
                </a:cubicBezTo>
                <a:cubicBezTo>
                  <a:pt x="432293" y="642204"/>
                  <a:pt x="392961" y="646653"/>
                  <a:pt x="353629" y="649619"/>
                </a:cubicBezTo>
                <a:cubicBezTo>
                  <a:pt x="299378" y="652636"/>
                  <a:pt x="245102" y="655909"/>
                  <a:pt x="190774" y="656727"/>
                </a:cubicBezTo>
                <a:cubicBezTo>
                  <a:pt x="140950" y="656548"/>
                  <a:pt x="89693" y="658594"/>
                  <a:pt x="41584" y="643713"/>
                </a:cubicBezTo>
                <a:cubicBezTo>
                  <a:pt x="27023" y="638036"/>
                  <a:pt x="819" y="622720"/>
                  <a:pt x="0" y="605563"/>
                </a:cubicBezTo>
                <a:cubicBezTo>
                  <a:pt x="2329" y="596358"/>
                  <a:pt x="13179" y="593647"/>
                  <a:pt x="20958" y="590323"/>
                </a:cubicBezTo>
                <a:cubicBezTo>
                  <a:pt x="54916" y="578024"/>
                  <a:pt x="89821" y="578050"/>
                  <a:pt x="125903" y="577053"/>
                </a:cubicBezTo>
                <a:cubicBezTo>
                  <a:pt x="166540" y="576388"/>
                  <a:pt x="207126" y="574189"/>
                  <a:pt x="247712" y="572143"/>
                </a:cubicBezTo>
                <a:cubicBezTo>
                  <a:pt x="314937" y="571530"/>
                  <a:pt x="382111" y="567771"/>
                  <a:pt x="449336" y="568027"/>
                </a:cubicBezTo>
                <a:cubicBezTo>
                  <a:pt x="461799" y="567387"/>
                  <a:pt x="492481" y="577615"/>
                  <a:pt x="500184" y="568205"/>
                </a:cubicBezTo>
                <a:cubicBezTo>
                  <a:pt x="508373" y="551125"/>
                  <a:pt x="480326" y="524021"/>
                  <a:pt x="470192" y="511313"/>
                </a:cubicBezTo>
                <a:cubicBezTo>
                  <a:pt x="453226" y="490448"/>
                  <a:pt x="436157" y="469660"/>
                  <a:pt x="417681" y="450074"/>
                </a:cubicBezTo>
                <a:cubicBezTo>
                  <a:pt x="407087" y="438440"/>
                  <a:pt x="397823" y="425706"/>
                  <a:pt x="388329" y="413228"/>
                </a:cubicBezTo>
                <a:cubicBezTo>
                  <a:pt x="371107" y="391187"/>
                  <a:pt x="353041" y="369837"/>
                  <a:pt x="336945" y="346926"/>
                </a:cubicBezTo>
                <a:cubicBezTo>
                  <a:pt x="314656" y="318672"/>
                  <a:pt x="296563" y="287707"/>
                  <a:pt x="279341" y="256205"/>
                </a:cubicBezTo>
                <a:cubicBezTo>
                  <a:pt x="267979" y="236236"/>
                  <a:pt x="254647" y="217391"/>
                  <a:pt x="244411" y="196782"/>
                </a:cubicBezTo>
                <a:cubicBezTo>
                  <a:pt x="230055" y="167658"/>
                  <a:pt x="219384" y="136821"/>
                  <a:pt x="212679" y="105038"/>
                </a:cubicBezTo>
                <a:cubicBezTo>
                  <a:pt x="210581" y="91946"/>
                  <a:pt x="206307" y="77270"/>
                  <a:pt x="213140" y="64919"/>
                </a:cubicBezTo>
                <a:cubicBezTo>
                  <a:pt x="238602" y="54743"/>
                  <a:pt x="273021" y="74968"/>
                  <a:pt x="293467" y="90387"/>
                </a:cubicBezTo>
                <a:cubicBezTo>
                  <a:pt x="326043" y="116442"/>
                  <a:pt x="352375" y="149427"/>
                  <a:pt x="377147" y="182744"/>
                </a:cubicBezTo>
                <a:cubicBezTo>
                  <a:pt x="390172" y="204938"/>
                  <a:pt x="404707" y="226084"/>
                  <a:pt x="420061" y="246745"/>
                </a:cubicBezTo>
                <a:cubicBezTo>
                  <a:pt x="446214" y="287733"/>
                  <a:pt x="472981" y="328721"/>
                  <a:pt x="495066" y="372138"/>
                </a:cubicBezTo>
                <a:cubicBezTo>
                  <a:pt x="506837" y="396889"/>
                  <a:pt x="521040" y="420311"/>
                  <a:pt x="535319" y="443656"/>
                </a:cubicBezTo>
                <a:cubicBezTo>
                  <a:pt x="544096" y="456645"/>
                  <a:pt x="549982" y="472064"/>
                  <a:pt x="561344" y="483084"/>
                </a:cubicBezTo>
                <a:cubicBezTo>
                  <a:pt x="565387" y="486204"/>
                  <a:pt x="571657" y="483493"/>
                  <a:pt x="571913" y="478303"/>
                </a:cubicBezTo>
                <a:cubicBezTo>
                  <a:pt x="575623" y="476615"/>
                  <a:pt x="574293" y="472192"/>
                  <a:pt x="574830" y="468919"/>
                </a:cubicBezTo>
                <a:cubicBezTo>
                  <a:pt x="575444" y="461018"/>
                  <a:pt x="576442" y="453142"/>
                  <a:pt x="577440" y="445267"/>
                </a:cubicBezTo>
                <a:cubicBezTo>
                  <a:pt x="580409" y="420362"/>
                  <a:pt x="584913" y="395688"/>
                  <a:pt x="588700" y="370936"/>
                </a:cubicBezTo>
                <a:cubicBezTo>
                  <a:pt x="592308" y="344881"/>
                  <a:pt x="598322" y="319209"/>
                  <a:pt x="601469" y="293102"/>
                </a:cubicBezTo>
                <a:cubicBezTo>
                  <a:pt x="609172" y="244162"/>
                  <a:pt x="620278" y="195759"/>
                  <a:pt x="630770" y="147356"/>
                </a:cubicBezTo>
                <a:cubicBezTo>
                  <a:pt x="641518" y="107416"/>
                  <a:pt x="655132" y="45052"/>
                  <a:pt x="686428" y="17360"/>
                </a:cubicBezTo>
                <a:cubicBezTo>
                  <a:pt x="702371" y="2325"/>
                  <a:pt x="735510" y="-10511"/>
                  <a:pt x="749713" y="12783"/>
                </a:cubicBezTo>
                <a:cubicBezTo>
                  <a:pt x="754037" y="26565"/>
                  <a:pt x="752553" y="42035"/>
                  <a:pt x="753065" y="56405"/>
                </a:cubicBezTo>
                <a:cubicBezTo>
                  <a:pt x="753449" y="88341"/>
                  <a:pt x="748433" y="119971"/>
                  <a:pt x="745362" y="151703"/>
                </a:cubicBezTo>
                <a:cubicBezTo>
                  <a:pt x="742701" y="178116"/>
                  <a:pt x="739323" y="204427"/>
                  <a:pt x="734461" y="230508"/>
                </a:cubicBezTo>
                <a:cubicBezTo>
                  <a:pt x="725376" y="288704"/>
                  <a:pt x="715473" y="346850"/>
                  <a:pt x="708615" y="405353"/>
                </a:cubicBezTo>
                <a:cubicBezTo>
                  <a:pt x="706363" y="423379"/>
                  <a:pt x="704751" y="441457"/>
                  <a:pt x="703753" y="459611"/>
                </a:cubicBezTo>
                <a:cubicBezTo>
                  <a:pt x="703702" y="463038"/>
                  <a:pt x="702704" y="466924"/>
                  <a:pt x="703343" y="470402"/>
                </a:cubicBezTo>
                <a:cubicBezTo>
                  <a:pt x="704495" y="474570"/>
                  <a:pt x="709613" y="476769"/>
                  <a:pt x="713426" y="474595"/>
                </a:cubicBezTo>
                <a:cubicBezTo>
                  <a:pt x="719670" y="470606"/>
                  <a:pt x="724404" y="464521"/>
                  <a:pt x="730187" y="459867"/>
                </a:cubicBezTo>
                <a:cubicBezTo>
                  <a:pt x="747435" y="446264"/>
                  <a:pt x="763096" y="430922"/>
                  <a:pt x="777503" y="414379"/>
                </a:cubicBezTo>
                <a:cubicBezTo>
                  <a:pt x="791450" y="399318"/>
                  <a:pt x="806855" y="385741"/>
                  <a:pt x="820316" y="370246"/>
                </a:cubicBezTo>
                <a:cubicBezTo>
                  <a:pt x="837384" y="349662"/>
                  <a:pt x="857754" y="332454"/>
                  <a:pt x="877023" y="314069"/>
                </a:cubicBezTo>
                <a:cubicBezTo>
                  <a:pt x="886978" y="304225"/>
                  <a:pt x="897188" y="294585"/>
                  <a:pt x="907731" y="285380"/>
                </a:cubicBezTo>
                <a:cubicBezTo>
                  <a:pt x="934396" y="261601"/>
                  <a:pt x="962392" y="237642"/>
                  <a:pt x="990157" y="214911"/>
                </a:cubicBezTo>
                <a:cubicBezTo>
                  <a:pt x="1015107" y="194813"/>
                  <a:pt x="1040314" y="174281"/>
                  <a:pt x="1069793" y="161061"/>
                </a:cubicBezTo>
                <a:cubicBezTo>
                  <a:pt x="1094641" y="149222"/>
                  <a:pt x="1133103" y="142983"/>
                  <a:pt x="1139373" y="178653"/>
                </a:cubicBezTo>
                <a:cubicBezTo>
                  <a:pt x="1138426" y="201717"/>
                  <a:pt x="1124172" y="221124"/>
                  <a:pt x="1110763" y="239253"/>
                </a:cubicBezTo>
                <a:cubicBezTo>
                  <a:pt x="1093208" y="262547"/>
                  <a:pt x="1070510" y="280573"/>
                  <a:pt x="1048195" y="299009"/>
                </a:cubicBezTo>
                <a:cubicBezTo>
                  <a:pt x="1030257" y="315757"/>
                  <a:pt x="1011832" y="331968"/>
                  <a:pt x="993765" y="348563"/>
                </a:cubicBezTo>
                <a:cubicBezTo>
                  <a:pt x="976236" y="366052"/>
                  <a:pt x="957018" y="381727"/>
                  <a:pt x="938849" y="398526"/>
                </a:cubicBezTo>
                <a:cubicBezTo>
                  <a:pt x="920808" y="416450"/>
                  <a:pt x="901308" y="432329"/>
                  <a:pt x="882730" y="449818"/>
                </a:cubicBezTo>
                <a:cubicBezTo>
                  <a:pt x="873313" y="459075"/>
                  <a:pt x="863742" y="468254"/>
                  <a:pt x="853864" y="477050"/>
                </a:cubicBezTo>
                <a:cubicBezTo>
                  <a:pt x="844908" y="485104"/>
                  <a:pt x="835977" y="493210"/>
                  <a:pt x="827737" y="502031"/>
                </a:cubicBezTo>
                <a:cubicBezTo>
                  <a:pt x="824180" y="506174"/>
                  <a:pt x="818243" y="510802"/>
                  <a:pt x="820904" y="516913"/>
                </a:cubicBezTo>
                <a:cubicBezTo>
                  <a:pt x="826304" y="527243"/>
                  <a:pt x="852585" y="521669"/>
                  <a:pt x="863026" y="522180"/>
                </a:cubicBezTo>
                <a:cubicBezTo>
                  <a:pt x="908909" y="520748"/>
                  <a:pt x="954817" y="522615"/>
                  <a:pt x="1000649" y="524916"/>
                </a:cubicBezTo>
                <a:cubicBezTo>
                  <a:pt x="1046558" y="528624"/>
                  <a:pt x="1092594" y="533380"/>
                  <a:pt x="1138503" y="537420"/>
                </a:cubicBezTo>
                <a:cubicBezTo>
                  <a:pt x="1151426" y="538673"/>
                  <a:pt x="1164323" y="540232"/>
                  <a:pt x="1177195" y="541767"/>
                </a:cubicBezTo>
                <a:cubicBezTo>
                  <a:pt x="1197053" y="544733"/>
                  <a:pt x="1217909" y="545781"/>
                  <a:pt x="1236154" y="5545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5" name="Google Shape;2395;p37"/>
          <p:cNvSpPr/>
          <p:nvPr/>
        </p:nvSpPr>
        <p:spPr>
          <a:xfrm>
            <a:off x="1767247" y="1028771"/>
            <a:ext cx="1365668" cy="1550825"/>
          </a:xfrm>
          <a:custGeom>
            <a:avLst/>
            <a:gdLst/>
            <a:ahLst/>
            <a:cxnLst/>
            <a:rect l="l" t="t" r="r" b="b"/>
            <a:pathLst>
              <a:path w="1365668" h="1550825" extrusionOk="0">
                <a:moveTo>
                  <a:pt x="1358951" y="360729"/>
                </a:moveTo>
                <a:cubicBezTo>
                  <a:pt x="1342326" y="345344"/>
                  <a:pt x="1325390" y="329432"/>
                  <a:pt x="1310315" y="312341"/>
                </a:cubicBezTo>
                <a:cubicBezTo>
                  <a:pt x="1287207" y="286813"/>
                  <a:pt x="1261028" y="264325"/>
                  <a:pt x="1235717" y="241031"/>
                </a:cubicBezTo>
                <a:cubicBezTo>
                  <a:pt x="1207367" y="213146"/>
                  <a:pt x="1177341" y="187370"/>
                  <a:pt x="1146634" y="161873"/>
                </a:cubicBezTo>
                <a:cubicBezTo>
                  <a:pt x="1131342" y="147263"/>
                  <a:pt x="1114530" y="134453"/>
                  <a:pt x="1098246" y="120991"/>
                </a:cubicBezTo>
                <a:cubicBezTo>
                  <a:pt x="1075665" y="101171"/>
                  <a:pt x="1052897" y="80668"/>
                  <a:pt x="1029169" y="62088"/>
                </a:cubicBezTo>
                <a:cubicBezTo>
                  <a:pt x="1004789" y="44532"/>
                  <a:pt x="984565" y="21672"/>
                  <a:pt x="958975" y="5729"/>
                </a:cubicBezTo>
                <a:cubicBezTo>
                  <a:pt x="953950" y="3278"/>
                  <a:pt x="948057" y="-1437"/>
                  <a:pt x="942256" y="425"/>
                </a:cubicBezTo>
                <a:cubicBezTo>
                  <a:pt x="941698" y="673"/>
                  <a:pt x="941295" y="1138"/>
                  <a:pt x="940985" y="1603"/>
                </a:cubicBezTo>
                <a:cubicBezTo>
                  <a:pt x="938410" y="580"/>
                  <a:pt x="934874" y="2410"/>
                  <a:pt x="932393" y="3402"/>
                </a:cubicBezTo>
                <a:cubicBezTo>
                  <a:pt x="891449" y="25270"/>
                  <a:pt x="852739" y="51139"/>
                  <a:pt x="813873" y="76481"/>
                </a:cubicBezTo>
                <a:cubicBezTo>
                  <a:pt x="813904" y="76450"/>
                  <a:pt x="813966" y="76419"/>
                  <a:pt x="813997" y="76387"/>
                </a:cubicBezTo>
                <a:cubicBezTo>
                  <a:pt x="814121" y="76294"/>
                  <a:pt x="814277" y="76201"/>
                  <a:pt x="814401" y="76108"/>
                </a:cubicBezTo>
                <a:cubicBezTo>
                  <a:pt x="809779" y="79241"/>
                  <a:pt x="805126" y="82312"/>
                  <a:pt x="800505" y="85476"/>
                </a:cubicBezTo>
                <a:cubicBezTo>
                  <a:pt x="800535" y="85476"/>
                  <a:pt x="800535" y="85445"/>
                  <a:pt x="800567" y="85445"/>
                </a:cubicBezTo>
                <a:cubicBezTo>
                  <a:pt x="800722" y="85352"/>
                  <a:pt x="800846" y="85259"/>
                  <a:pt x="801001" y="85166"/>
                </a:cubicBezTo>
                <a:cubicBezTo>
                  <a:pt x="796193" y="88422"/>
                  <a:pt x="791292" y="91710"/>
                  <a:pt x="786422" y="94998"/>
                </a:cubicBezTo>
                <a:cubicBezTo>
                  <a:pt x="786484" y="94967"/>
                  <a:pt x="786546" y="94905"/>
                  <a:pt x="786608" y="94874"/>
                </a:cubicBezTo>
                <a:cubicBezTo>
                  <a:pt x="786671" y="94843"/>
                  <a:pt x="786702" y="94812"/>
                  <a:pt x="786764" y="94781"/>
                </a:cubicBezTo>
                <a:cubicBezTo>
                  <a:pt x="786826" y="94750"/>
                  <a:pt x="786888" y="94688"/>
                  <a:pt x="786950" y="94657"/>
                </a:cubicBezTo>
                <a:cubicBezTo>
                  <a:pt x="714368" y="144224"/>
                  <a:pt x="642220" y="195558"/>
                  <a:pt x="575097" y="252414"/>
                </a:cubicBezTo>
                <a:cubicBezTo>
                  <a:pt x="563186" y="262681"/>
                  <a:pt x="550872" y="272607"/>
                  <a:pt x="540202" y="284208"/>
                </a:cubicBezTo>
                <a:cubicBezTo>
                  <a:pt x="533533" y="290815"/>
                  <a:pt x="532261" y="298042"/>
                  <a:pt x="539178" y="305052"/>
                </a:cubicBezTo>
                <a:cubicBezTo>
                  <a:pt x="555215" y="323259"/>
                  <a:pt x="566505" y="344848"/>
                  <a:pt x="581549" y="363769"/>
                </a:cubicBezTo>
                <a:cubicBezTo>
                  <a:pt x="584930" y="367491"/>
                  <a:pt x="587846" y="372361"/>
                  <a:pt x="592808" y="374005"/>
                </a:cubicBezTo>
                <a:cubicBezTo>
                  <a:pt x="603324" y="375990"/>
                  <a:pt x="611078" y="365723"/>
                  <a:pt x="618926" y="360264"/>
                </a:cubicBezTo>
                <a:cubicBezTo>
                  <a:pt x="634404" y="346740"/>
                  <a:pt x="650843" y="334364"/>
                  <a:pt x="666693" y="321274"/>
                </a:cubicBezTo>
                <a:cubicBezTo>
                  <a:pt x="690701" y="301330"/>
                  <a:pt x="715236" y="282036"/>
                  <a:pt x="740671" y="263984"/>
                </a:cubicBezTo>
                <a:cubicBezTo>
                  <a:pt x="756893" y="250615"/>
                  <a:pt x="773116" y="237433"/>
                  <a:pt x="790610" y="225708"/>
                </a:cubicBezTo>
                <a:cubicBezTo>
                  <a:pt x="809469" y="210850"/>
                  <a:pt x="830437" y="198908"/>
                  <a:pt x="848489" y="182996"/>
                </a:cubicBezTo>
                <a:cubicBezTo>
                  <a:pt x="855779" y="176296"/>
                  <a:pt x="865053" y="171892"/>
                  <a:pt x="872900" y="165936"/>
                </a:cubicBezTo>
                <a:cubicBezTo>
                  <a:pt x="866914" y="208276"/>
                  <a:pt x="862199" y="250739"/>
                  <a:pt x="860990" y="293513"/>
                </a:cubicBezTo>
                <a:cubicBezTo>
                  <a:pt x="853731" y="365258"/>
                  <a:pt x="840952" y="436723"/>
                  <a:pt x="822000" y="506327"/>
                </a:cubicBezTo>
                <a:cubicBezTo>
                  <a:pt x="813005" y="535949"/>
                  <a:pt x="806274" y="566192"/>
                  <a:pt x="796937" y="595690"/>
                </a:cubicBezTo>
                <a:cubicBezTo>
                  <a:pt x="788656" y="619791"/>
                  <a:pt x="775969" y="642062"/>
                  <a:pt x="764058" y="664488"/>
                </a:cubicBezTo>
                <a:cubicBezTo>
                  <a:pt x="741105" y="698887"/>
                  <a:pt x="711886" y="734712"/>
                  <a:pt x="678914" y="766630"/>
                </a:cubicBezTo>
                <a:cubicBezTo>
                  <a:pt x="672587" y="743863"/>
                  <a:pt x="663746" y="708471"/>
                  <a:pt x="647710" y="690915"/>
                </a:cubicBezTo>
                <a:cubicBezTo>
                  <a:pt x="629472" y="660952"/>
                  <a:pt x="610582" y="631516"/>
                  <a:pt x="591040" y="602049"/>
                </a:cubicBezTo>
                <a:cubicBezTo>
                  <a:pt x="560829" y="563617"/>
                  <a:pt x="526120" y="527543"/>
                  <a:pt x="483532" y="502915"/>
                </a:cubicBezTo>
                <a:cubicBezTo>
                  <a:pt x="469357" y="494354"/>
                  <a:pt x="455492" y="485111"/>
                  <a:pt x="440200" y="478628"/>
                </a:cubicBezTo>
                <a:cubicBezTo>
                  <a:pt x="415913" y="468578"/>
                  <a:pt x="390230" y="462468"/>
                  <a:pt x="364796" y="456047"/>
                </a:cubicBezTo>
                <a:cubicBezTo>
                  <a:pt x="322363" y="444819"/>
                  <a:pt x="278007" y="446401"/>
                  <a:pt x="234675" y="450464"/>
                </a:cubicBezTo>
                <a:cubicBezTo>
                  <a:pt x="199346" y="454031"/>
                  <a:pt x="165971" y="466965"/>
                  <a:pt x="133030" y="479528"/>
                </a:cubicBezTo>
                <a:cubicBezTo>
                  <a:pt x="113116" y="487561"/>
                  <a:pt x="94567" y="498604"/>
                  <a:pt x="76019" y="509274"/>
                </a:cubicBezTo>
                <a:cubicBezTo>
                  <a:pt x="57687" y="520192"/>
                  <a:pt x="39231" y="532506"/>
                  <a:pt x="29275" y="552048"/>
                </a:cubicBezTo>
                <a:cubicBezTo>
                  <a:pt x="17395" y="573822"/>
                  <a:pt x="7655" y="597179"/>
                  <a:pt x="2506" y="621466"/>
                </a:cubicBezTo>
                <a:cubicBezTo>
                  <a:pt x="-844" y="638433"/>
                  <a:pt x="56" y="655865"/>
                  <a:pt x="273" y="673049"/>
                </a:cubicBezTo>
                <a:cubicBezTo>
                  <a:pt x="800" y="702143"/>
                  <a:pt x="3809" y="731455"/>
                  <a:pt x="14355" y="758782"/>
                </a:cubicBezTo>
                <a:cubicBezTo>
                  <a:pt x="22047" y="779130"/>
                  <a:pt x="29988" y="799540"/>
                  <a:pt x="40131" y="818802"/>
                </a:cubicBezTo>
                <a:cubicBezTo>
                  <a:pt x="50336" y="837568"/>
                  <a:pt x="63239" y="854752"/>
                  <a:pt x="76050" y="871781"/>
                </a:cubicBezTo>
                <a:cubicBezTo>
                  <a:pt x="116218" y="923425"/>
                  <a:pt x="166870" y="967502"/>
                  <a:pt x="226983" y="994208"/>
                </a:cubicBezTo>
                <a:cubicBezTo>
                  <a:pt x="275371" y="1018744"/>
                  <a:pt x="329528" y="1029383"/>
                  <a:pt x="383468" y="1031368"/>
                </a:cubicBezTo>
                <a:cubicBezTo>
                  <a:pt x="415727" y="1031957"/>
                  <a:pt x="447738" y="1027429"/>
                  <a:pt x="479624" y="1023893"/>
                </a:cubicBezTo>
                <a:cubicBezTo>
                  <a:pt x="503291" y="1021721"/>
                  <a:pt x="526399" y="1016386"/>
                  <a:pt x="549197" y="1009965"/>
                </a:cubicBezTo>
                <a:cubicBezTo>
                  <a:pt x="548515" y="1032857"/>
                  <a:pt x="540233" y="1054600"/>
                  <a:pt x="531610" y="1075537"/>
                </a:cubicBezTo>
                <a:cubicBezTo>
                  <a:pt x="518024" y="1107517"/>
                  <a:pt x="498793" y="1137294"/>
                  <a:pt x="481733" y="1167661"/>
                </a:cubicBezTo>
                <a:cubicBezTo>
                  <a:pt x="467620" y="1195050"/>
                  <a:pt x="449071" y="1219585"/>
                  <a:pt x="430461" y="1243996"/>
                </a:cubicBezTo>
                <a:cubicBezTo>
                  <a:pt x="414672" y="1266329"/>
                  <a:pt x="395938" y="1286087"/>
                  <a:pt x="376117" y="1304822"/>
                </a:cubicBezTo>
                <a:cubicBezTo>
                  <a:pt x="327388" y="1355816"/>
                  <a:pt x="265197" y="1390121"/>
                  <a:pt x="209396" y="1432306"/>
                </a:cubicBezTo>
                <a:cubicBezTo>
                  <a:pt x="181697" y="1447970"/>
                  <a:pt x="230457" y="1476041"/>
                  <a:pt x="241872" y="1487642"/>
                </a:cubicBezTo>
                <a:cubicBezTo>
                  <a:pt x="269446" y="1508393"/>
                  <a:pt x="296525" y="1529950"/>
                  <a:pt x="324038" y="1550825"/>
                </a:cubicBezTo>
                <a:cubicBezTo>
                  <a:pt x="324131" y="1550732"/>
                  <a:pt x="324255" y="1550670"/>
                  <a:pt x="324348" y="1550608"/>
                </a:cubicBezTo>
                <a:cubicBezTo>
                  <a:pt x="327016" y="1548840"/>
                  <a:pt x="329776" y="1547289"/>
                  <a:pt x="332661" y="1545831"/>
                </a:cubicBezTo>
                <a:cubicBezTo>
                  <a:pt x="333188" y="1545552"/>
                  <a:pt x="333747" y="1545273"/>
                  <a:pt x="334274" y="1545025"/>
                </a:cubicBezTo>
                <a:cubicBezTo>
                  <a:pt x="335701" y="1544343"/>
                  <a:pt x="337128" y="1543660"/>
                  <a:pt x="338554" y="1543040"/>
                </a:cubicBezTo>
                <a:cubicBezTo>
                  <a:pt x="338616" y="1543009"/>
                  <a:pt x="338647" y="1543009"/>
                  <a:pt x="338710" y="1542978"/>
                </a:cubicBezTo>
                <a:cubicBezTo>
                  <a:pt x="340167" y="1542326"/>
                  <a:pt x="341625" y="1541737"/>
                  <a:pt x="343114" y="1541148"/>
                </a:cubicBezTo>
                <a:cubicBezTo>
                  <a:pt x="343145" y="1541117"/>
                  <a:pt x="343176" y="1541086"/>
                  <a:pt x="343207" y="1541055"/>
                </a:cubicBezTo>
                <a:cubicBezTo>
                  <a:pt x="360515" y="1529082"/>
                  <a:pt x="376272" y="1515093"/>
                  <a:pt x="392184" y="1501352"/>
                </a:cubicBezTo>
                <a:cubicBezTo>
                  <a:pt x="411416" y="1484261"/>
                  <a:pt x="429375" y="1465836"/>
                  <a:pt x="447893" y="1447970"/>
                </a:cubicBezTo>
                <a:cubicBezTo>
                  <a:pt x="466317" y="1429390"/>
                  <a:pt x="481857" y="1408174"/>
                  <a:pt x="499134" y="1388570"/>
                </a:cubicBezTo>
                <a:cubicBezTo>
                  <a:pt x="524445" y="1358979"/>
                  <a:pt x="546406" y="1326814"/>
                  <a:pt x="567405" y="1294121"/>
                </a:cubicBezTo>
                <a:cubicBezTo>
                  <a:pt x="586202" y="1268159"/>
                  <a:pt x="603075" y="1240956"/>
                  <a:pt x="617530" y="1212327"/>
                </a:cubicBezTo>
                <a:cubicBezTo>
                  <a:pt x="629782" y="1189280"/>
                  <a:pt x="642685" y="1166637"/>
                  <a:pt x="655186" y="1143746"/>
                </a:cubicBezTo>
                <a:cubicBezTo>
                  <a:pt x="665235" y="1124794"/>
                  <a:pt x="670694" y="1105439"/>
                  <a:pt x="677922" y="1085029"/>
                </a:cubicBezTo>
                <a:cubicBezTo>
                  <a:pt x="686700" y="1060556"/>
                  <a:pt x="692097" y="1035090"/>
                  <a:pt x="699169" y="1010121"/>
                </a:cubicBezTo>
                <a:cubicBezTo>
                  <a:pt x="704659" y="991138"/>
                  <a:pt x="710180" y="972093"/>
                  <a:pt x="712165" y="952365"/>
                </a:cubicBezTo>
                <a:cubicBezTo>
                  <a:pt x="712258" y="949294"/>
                  <a:pt x="712910" y="945727"/>
                  <a:pt x="712972" y="942284"/>
                </a:cubicBezTo>
                <a:cubicBezTo>
                  <a:pt x="737600" y="928419"/>
                  <a:pt x="761019" y="912507"/>
                  <a:pt x="783103" y="894858"/>
                </a:cubicBezTo>
                <a:cubicBezTo>
                  <a:pt x="825319" y="860800"/>
                  <a:pt x="863223" y="820725"/>
                  <a:pt x="892349" y="774818"/>
                </a:cubicBezTo>
                <a:cubicBezTo>
                  <a:pt x="916325" y="738962"/>
                  <a:pt x="934006" y="699817"/>
                  <a:pt x="950073" y="659928"/>
                </a:cubicBezTo>
                <a:cubicBezTo>
                  <a:pt x="974298" y="607198"/>
                  <a:pt x="982983" y="549504"/>
                  <a:pt x="990613" y="492462"/>
                </a:cubicBezTo>
                <a:cubicBezTo>
                  <a:pt x="1005719" y="381201"/>
                  <a:pt x="991854" y="268947"/>
                  <a:pt x="980905" y="158058"/>
                </a:cubicBezTo>
                <a:cubicBezTo>
                  <a:pt x="990551" y="164416"/>
                  <a:pt x="998430" y="172729"/>
                  <a:pt x="1007146" y="180236"/>
                </a:cubicBezTo>
                <a:cubicBezTo>
                  <a:pt x="1015645" y="187060"/>
                  <a:pt x="1025229" y="192395"/>
                  <a:pt x="1033914" y="198939"/>
                </a:cubicBezTo>
                <a:cubicBezTo>
                  <a:pt x="1077309" y="231539"/>
                  <a:pt x="1121292" y="263457"/>
                  <a:pt x="1163166" y="298042"/>
                </a:cubicBezTo>
                <a:cubicBezTo>
                  <a:pt x="1175449" y="309673"/>
                  <a:pt x="1188167" y="320778"/>
                  <a:pt x="1201194" y="331572"/>
                </a:cubicBezTo>
                <a:cubicBezTo>
                  <a:pt x="1213663" y="343111"/>
                  <a:pt x="1224551" y="356293"/>
                  <a:pt x="1237361" y="367491"/>
                </a:cubicBezTo>
                <a:cubicBezTo>
                  <a:pt x="1246853" y="376207"/>
                  <a:pt x="1254390" y="386660"/>
                  <a:pt x="1264099" y="395438"/>
                </a:cubicBezTo>
                <a:cubicBezTo>
                  <a:pt x="1274117" y="404805"/>
                  <a:pt x="1285222" y="412901"/>
                  <a:pt x="1297195" y="419570"/>
                </a:cubicBezTo>
                <a:cubicBezTo>
                  <a:pt x="1303088" y="423354"/>
                  <a:pt x="1311122" y="425215"/>
                  <a:pt x="1316426" y="419477"/>
                </a:cubicBezTo>
                <a:cubicBezTo>
                  <a:pt x="1332276" y="403937"/>
                  <a:pt x="1353523" y="392367"/>
                  <a:pt x="1365186" y="373198"/>
                </a:cubicBezTo>
                <a:cubicBezTo>
                  <a:pt x="1367078" y="367801"/>
                  <a:pt x="1363077" y="363552"/>
                  <a:pt x="1358951" y="360729"/>
                </a:cubicBezTo>
                <a:close/>
                <a:moveTo>
                  <a:pt x="542032" y="857729"/>
                </a:moveTo>
                <a:cubicBezTo>
                  <a:pt x="510053" y="867159"/>
                  <a:pt x="476770" y="874479"/>
                  <a:pt x="443054" y="873983"/>
                </a:cubicBezTo>
                <a:cubicBezTo>
                  <a:pt x="420132" y="874913"/>
                  <a:pt x="397861" y="870819"/>
                  <a:pt x="376241" y="862847"/>
                </a:cubicBezTo>
                <a:cubicBezTo>
                  <a:pt x="345999" y="855186"/>
                  <a:pt x="317524" y="842500"/>
                  <a:pt x="290756" y="826587"/>
                </a:cubicBezTo>
                <a:cubicBezTo>
                  <a:pt x="237839" y="795694"/>
                  <a:pt x="204340" y="740854"/>
                  <a:pt x="184519" y="684184"/>
                </a:cubicBezTo>
                <a:cubicBezTo>
                  <a:pt x="176331" y="658408"/>
                  <a:pt x="175400" y="628290"/>
                  <a:pt x="192863" y="605802"/>
                </a:cubicBezTo>
                <a:cubicBezTo>
                  <a:pt x="203378" y="587408"/>
                  <a:pt x="216499" y="584772"/>
                  <a:pt x="235792" y="580801"/>
                </a:cubicBezTo>
                <a:cubicBezTo>
                  <a:pt x="282009" y="570038"/>
                  <a:pt x="326985" y="591533"/>
                  <a:pt x="364361" y="617092"/>
                </a:cubicBezTo>
                <a:cubicBezTo>
                  <a:pt x="411602" y="650437"/>
                  <a:pt x="450653" y="694389"/>
                  <a:pt x="482881" y="742312"/>
                </a:cubicBezTo>
                <a:cubicBezTo>
                  <a:pt x="495443" y="760333"/>
                  <a:pt x="504376" y="781177"/>
                  <a:pt x="515388" y="800222"/>
                </a:cubicBezTo>
                <a:cubicBezTo>
                  <a:pt x="526151" y="818399"/>
                  <a:pt x="533595" y="838002"/>
                  <a:pt x="542032" y="8577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6" name="Google Shape;2396;p37"/>
          <p:cNvSpPr/>
          <p:nvPr/>
        </p:nvSpPr>
        <p:spPr>
          <a:xfrm>
            <a:off x="2301806" y="1030038"/>
            <a:ext cx="408358" cy="372988"/>
          </a:xfrm>
          <a:custGeom>
            <a:avLst/>
            <a:gdLst/>
            <a:ahLst/>
            <a:cxnLst/>
            <a:rect l="l" t="t" r="r" b="b"/>
            <a:pathLst>
              <a:path w="408358" h="372988" extrusionOk="0">
                <a:moveTo>
                  <a:pt x="58249" y="372738"/>
                </a:moveTo>
                <a:cubicBezTo>
                  <a:pt x="53286" y="371094"/>
                  <a:pt x="50371" y="366224"/>
                  <a:pt x="46990" y="362502"/>
                </a:cubicBezTo>
                <a:cubicBezTo>
                  <a:pt x="31946" y="343581"/>
                  <a:pt x="20655" y="321992"/>
                  <a:pt x="4619" y="303785"/>
                </a:cubicBezTo>
                <a:cubicBezTo>
                  <a:pt x="-2298" y="296775"/>
                  <a:pt x="-1026" y="289547"/>
                  <a:pt x="5643" y="282941"/>
                </a:cubicBezTo>
                <a:cubicBezTo>
                  <a:pt x="16313" y="271340"/>
                  <a:pt x="28627" y="261414"/>
                  <a:pt x="40538" y="251147"/>
                </a:cubicBezTo>
                <a:cubicBezTo>
                  <a:pt x="107661" y="194291"/>
                  <a:pt x="179808" y="142957"/>
                  <a:pt x="252390" y="93390"/>
                </a:cubicBezTo>
                <a:cubicBezTo>
                  <a:pt x="252328" y="93421"/>
                  <a:pt x="252266" y="93483"/>
                  <a:pt x="252204" y="93514"/>
                </a:cubicBezTo>
                <a:cubicBezTo>
                  <a:pt x="252204" y="93514"/>
                  <a:pt x="252173" y="93514"/>
                  <a:pt x="252204" y="93514"/>
                </a:cubicBezTo>
                <a:cubicBezTo>
                  <a:pt x="252142" y="93545"/>
                  <a:pt x="252111" y="93576"/>
                  <a:pt x="252049" y="93607"/>
                </a:cubicBezTo>
                <a:cubicBezTo>
                  <a:pt x="251987" y="93638"/>
                  <a:pt x="251925" y="93700"/>
                  <a:pt x="251863" y="93731"/>
                </a:cubicBezTo>
                <a:cubicBezTo>
                  <a:pt x="256733" y="90443"/>
                  <a:pt x="261634" y="87155"/>
                  <a:pt x="266441" y="83899"/>
                </a:cubicBezTo>
                <a:cubicBezTo>
                  <a:pt x="266286" y="83992"/>
                  <a:pt x="266162" y="84085"/>
                  <a:pt x="266007" y="84178"/>
                </a:cubicBezTo>
                <a:cubicBezTo>
                  <a:pt x="265976" y="84178"/>
                  <a:pt x="265976" y="84209"/>
                  <a:pt x="265945" y="84209"/>
                </a:cubicBezTo>
                <a:cubicBezTo>
                  <a:pt x="270567" y="81045"/>
                  <a:pt x="275219" y="77974"/>
                  <a:pt x="279841" y="74841"/>
                </a:cubicBezTo>
                <a:cubicBezTo>
                  <a:pt x="279717" y="74934"/>
                  <a:pt x="279562" y="75027"/>
                  <a:pt x="279438" y="75120"/>
                </a:cubicBezTo>
                <a:cubicBezTo>
                  <a:pt x="279407" y="75151"/>
                  <a:pt x="279345" y="75182"/>
                  <a:pt x="279314" y="75213"/>
                </a:cubicBezTo>
                <a:cubicBezTo>
                  <a:pt x="318179" y="49872"/>
                  <a:pt x="356890" y="24003"/>
                  <a:pt x="397833" y="2135"/>
                </a:cubicBezTo>
                <a:cubicBezTo>
                  <a:pt x="400904" y="926"/>
                  <a:pt x="405619" y="-1680"/>
                  <a:pt x="408100" y="1577"/>
                </a:cubicBezTo>
                <a:cubicBezTo>
                  <a:pt x="408721" y="2632"/>
                  <a:pt x="408131" y="3841"/>
                  <a:pt x="407294" y="4524"/>
                </a:cubicBezTo>
                <a:cubicBezTo>
                  <a:pt x="397585" y="11689"/>
                  <a:pt x="387784" y="18606"/>
                  <a:pt x="377548" y="25026"/>
                </a:cubicBezTo>
                <a:cubicBezTo>
                  <a:pt x="299476" y="75834"/>
                  <a:pt x="222799" y="128533"/>
                  <a:pt x="148449" y="184614"/>
                </a:cubicBezTo>
                <a:cubicBezTo>
                  <a:pt x="103473" y="219323"/>
                  <a:pt x="56760" y="252915"/>
                  <a:pt x="17057" y="293704"/>
                </a:cubicBezTo>
                <a:cubicBezTo>
                  <a:pt x="34334" y="313059"/>
                  <a:pt x="45873" y="336167"/>
                  <a:pt x="62343" y="355678"/>
                </a:cubicBezTo>
                <a:cubicBezTo>
                  <a:pt x="95005" y="329747"/>
                  <a:pt x="126675" y="302637"/>
                  <a:pt x="159709" y="277140"/>
                </a:cubicBezTo>
                <a:cubicBezTo>
                  <a:pt x="180243" y="260825"/>
                  <a:pt x="202079" y="246215"/>
                  <a:pt x="221869" y="228938"/>
                </a:cubicBezTo>
                <a:cubicBezTo>
                  <a:pt x="242496" y="214515"/>
                  <a:pt x="262285" y="198820"/>
                  <a:pt x="283532" y="185265"/>
                </a:cubicBezTo>
                <a:cubicBezTo>
                  <a:pt x="297956" y="174378"/>
                  <a:pt x="311355" y="162188"/>
                  <a:pt x="326895" y="152851"/>
                </a:cubicBezTo>
                <a:cubicBezTo>
                  <a:pt x="330307" y="150742"/>
                  <a:pt x="333285" y="147516"/>
                  <a:pt x="337410" y="146927"/>
                </a:cubicBezTo>
                <a:cubicBezTo>
                  <a:pt x="343583" y="145841"/>
                  <a:pt x="348453" y="153193"/>
                  <a:pt x="345165" y="158528"/>
                </a:cubicBezTo>
                <a:cubicBezTo>
                  <a:pt x="336511" y="168112"/>
                  <a:pt x="323483" y="172951"/>
                  <a:pt x="313930" y="181729"/>
                </a:cubicBezTo>
                <a:cubicBezTo>
                  <a:pt x="295877" y="197641"/>
                  <a:pt x="274909" y="209583"/>
                  <a:pt x="256050" y="224441"/>
                </a:cubicBezTo>
                <a:cubicBezTo>
                  <a:pt x="238556" y="236166"/>
                  <a:pt x="222334" y="249348"/>
                  <a:pt x="206112" y="262717"/>
                </a:cubicBezTo>
                <a:cubicBezTo>
                  <a:pt x="180677" y="280769"/>
                  <a:pt x="156142" y="300063"/>
                  <a:pt x="132134" y="320007"/>
                </a:cubicBezTo>
                <a:cubicBezTo>
                  <a:pt x="116284" y="333097"/>
                  <a:pt x="99844" y="345473"/>
                  <a:pt x="84366" y="358997"/>
                </a:cubicBezTo>
                <a:cubicBezTo>
                  <a:pt x="76519" y="364456"/>
                  <a:pt x="68764" y="374723"/>
                  <a:pt x="58249" y="3727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7" name="Google Shape;2397;p37"/>
          <p:cNvSpPr/>
          <p:nvPr/>
        </p:nvSpPr>
        <p:spPr>
          <a:xfrm>
            <a:off x="1767247" y="1028771"/>
            <a:ext cx="1365668" cy="1031419"/>
          </a:xfrm>
          <a:custGeom>
            <a:avLst/>
            <a:gdLst/>
            <a:ahLst/>
            <a:cxnLst/>
            <a:rect l="l" t="t" r="r" b="b"/>
            <a:pathLst>
              <a:path w="1365668" h="1031419" extrusionOk="0">
                <a:moveTo>
                  <a:pt x="383468" y="1031368"/>
                </a:moveTo>
                <a:cubicBezTo>
                  <a:pt x="329528" y="1029383"/>
                  <a:pt x="275371" y="1018744"/>
                  <a:pt x="226983" y="994208"/>
                </a:cubicBezTo>
                <a:cubicBezTo>
                  <a:pt x="166870" y="967502"/>
                  <a:pt x="116218" y="923425"/>
                  <a:pt x="76050" y="871781"/>
                </a:cubicBezTo>
                <a:cubicBezTo>
                  <a:pt x="63239" y="854752"/>
                  <a:pt x="50336" y="837568"/>
                  <a:pt x="40131" y="818802"/>
                </a:cubicBezTo>
                <a:cubicBezTo>
                  <a:pt x="29988" y="799540"/>
                  <a:pt x="22047" y="779130"/>
                  <a:pt x="14355" y="758782"/>
                </a:cubicBezTo>
                <a:cubicBezTo>
                  <a:pt x="3809" y="731455"/>
                  <a:pt x="800" y="702143"/>
                  <a:pt x="273" y="673049"/>
                </a:cubicBezTo>
                <a:cubicBezTo>
                  <a:pt x="56" y="655865"/>
                  <a:pt x="-844" y="638433"/>
                  <a:pt x="2506" y="621466"/>
                </a:cubicBezTo>
                <a:cubicBezTo>
                  <a:pt x="7655" y="597179"/>
                  <a:pt x="17395" y="573822"/>
                  <a:pt x="29275" y="552048"/>
                </a:cubicBezTo>
                <a:cubicBezTo>
                  <a:pt x="39231" y="532506"/>
                  <a:pt x="57687" y="520192"/>
                  <a:pt x="76019" y="509274"/>
                </a:cubicBezTo>
                <a:cubicBezTo>
                  <a:pt x="94567" y="498604"/>
                  <a:pt x="113116" y="487561"/>
                  <a:pt x="133030" y="479528"/>
                </a:cubicBezTo>
                <a:cubicBezTo>
                  <a:pt x="165971" y="466965"/>
                  <a:pt x="199346" y="454031"/>
                  <a:pt x="234675" y="450464"/>
                </a:cubicBezTo>
                <a:cubicBezTo>
                  <a:pt x="278007" y="446401"/>
                  <a:pt x="322363" y="444819"/>
                  <a:pt x="364796" y="456047"/>
                </a:cubicBezTo>
                <a:cubicBezTo>
                  <a:pt x="390230" y="462468"/>
                  <a:pt x="415913" y="468578"/>
                  <a:pt x="440200" y="478628"/>
                </a:cubicBezTo>
                <a:cubicBezTo>
                  <a:pt x="455492" y="485111"/>
                  <a:pt x="469357" y="494354"/>
                  <a:pt x="483532" y="502915"/>
                </a:cubicBezTo>
                <a:cubicBezTo>
                  <a:pt x="526120" y="527543"/>
                  <a:pt x="560829" y="563617"/>
                  <a:pt x="591040" y="602049"/>
                </a:cubicBezTo>
                <a:cubicBezTo>
                  <a:pt x="611388" y="632725"/>
                  <a:pt x="631023" y="663340"/>
                  <a:pt x="649943" y="694544"/>
                </a:cubicBezTo>
                <a:cubicBezTo>
                  <a:pt x="651991" y="700965"/>
                  <a:pt x="644205" y="707013"/>
                  <a:pt x="638498" y="703322"/>
                </a:cubicBezTo>
                <a:cubicBezTo>
                  <a:pt x="635024" y="701244"/>
                  <a:pt x="633225" y="697367"/>
                  <a:pt x="630898" y="694203"/>
                </a:cubicBezTo>
                <a:cubicBezTo>
                  <a:pt x="609465" y="661634"/>
                  <a:pt x="591040" y="627297"/>
                  <a:pt x="566567" y="597055"/>
                </a:cubicBezTo>
                <a:cubicBezTo>
                  <a:pt x="546685" y="575807"/>
                  <a:pt x="527330" y="552792"/>
                  <a:pt x="503818" y="535732"/>
                </a:cubicBezTo>
                <a:cubicBezTo>
                  <a:pt x="471590" y="513368"/>
                  <a:pt x="438835" y="491780"/>
                  <a:pt x="400497" y="482071"/>
                </a:cubicBezTo>
                <a:cubicBezTo>
                  <a:pt x="368425" y="473541"/>
                  <a:pt x="336135" y="463802"/>
                  <a:pt x="302636" y="463740"/>
                </a:cubicBezTo>
                <a:cubicBezTo>
                  <a:pt x="274130" y="463553"/>
                  <a:pt x="245408" y="464360"/>
                  <a:pt x="217305" y="469354"/>
                </a:cubicBezTo>
                <a:cubicBezTo>
                  <a:pt x="193825" y="474038"/>
                  <a:pt x="171275" y="482412"/>
                  <a:pt x="148880" y="490787"/>
                </a:cubicBezTo>
                <a:cubicBezTo>
                  <a:pt x="129990" y="497146"/>
                  <a:pt x="112775" y="507072"/>
                  <a:pt x="95529" y="516656"/>
                </a:cubicBezTo>
                <a:cubicBezTo>
                  <a:pt x="78531" y="527016"/>
                  <a:pt x="59393" y="536104"/>
                  <a:pt x="47761" y="552885"/>
                </a:cubicBezTo>
                <a:cubicBezTo>
                  <a:pt x="33307" y="576335"/>
                  <a:pt x="22699" y="602080"/>
                  <a:pt x="17581" y="629065"/>
                </a:cubicBezTo>
                <a:cubicBezTo>
                  <a:pt x="14727" y="656361"/>
                  <a:pt x="16216" y="683688"/>
                  <a:pt x="19039" y="710891"/>
                </a:cubicBezTo>
                <a:cubicBezTo>
                  <a:pt x="21768" y="735178"/>
                  <a:pt x="30950" y="757976"/>
                  <a:pt x="40193" y="780402"/>
                </a:cubicBezTo>
                <a:cubicBezTo>
                  <a:pt x="48413" y="800812"/>
                  <a:pt x="58463" y="820694"/>
                  <a:pt x="71552" y="838343"/>
                </a:cubicBezTo>
                <a:cubicBezTo>
                  <a:pt x="108618" y="891384"/>
                  <a:pt x="155114" y="939183"/>
                  <a:pt x="212963" y="969239"/>
                </a:cubicBezTo>
                <a:cubicBezTo>
                  <a:pt x="235017" y="980591"/>
                  <a:pt x="257598" y="991293"/>
                  <a:pt x="281202" y="999047"/>
                </a:cubicBezTo>
                <a:cubicBezTo>
                  <a:pt x="312872" y="1008446"/>
                  <a:pt x="345906" y="1013253"/>
                  <a:pt x="378847" y="1015176"/>
                </a:cubicBezTo>
                <a:cubicBezTo>
                  <a:pt x="416285" y="1016231"/>
                  <a:pt x="453445" y="1010555"/>
                  <a:pt x="490511" y="1006150"/>
                </a:cubicBezTo>
                <a:cubicBezTo>
                  <a:pt x="513154" y="1003390"/>
                  <a:pt x="535239" y="997465"/>
                  <a:pt x="556983" y="990734"/>
                </a:cubicBezTo>
                <a:cubicBezTo>
                  <a:pt x="594794" y="980405"/>
                  <a:pt x="631612" y="966509"/>
                  <a:pt x="666290" y="948271"/>
                </a:cubicBezTo>
                <a:cubicBezTo>
                  <a:pt x="757638" y="905373"/>
                  <a:pt x="838129" y="836978"/>
                  <a:pt x="889092" y="749353"/>
                </a:cubicBezTo>
                <a:cubicBezTo>
                  <a:pt x="905469" y="723949"/>
                  <a:pt x="917442" y="696560"/>
                  <a:pt x="928826" y="668768"/>
                </a:cubicBezTo>
                <a:cubicBezTo>
                  <a:pt x="938751" y="645629"/>
                  <a:pt x="948770" y="622334"/>
                  <a:pt x="955408" y="597985"/>
                </a:cubicBezTo>
                <a:cubicBezTo>
                  <a:pt x="976097" y="512965"/>
                  <a:pt x="984193" y="425091"/>
                  <a:pt x="980129" y="337714"/>
                </a:cubicBezTo>
                <a:cubicBezTo>
                  <a:pt x="979602" y="300058"/>
                  <a:pt x="974143" y="262743"/>
                  <a:pt x="971817" y="225181"/>
                </a:cubicBezTo>
                <a:cubicBezTo>
                  <a:pt x="972561" y="208958"/>
                  <a:pt x="954478" y="138175"/>
                  <a:pt x="973212" y="136562"/>
                </a:cubicBezTo>
                <a:cubicBezTo>
                  <a:pt x="978734" y="136190"/>
                  <a:pt x="983355" y="140346"/>
                  <a:pt x="987822" y="143045"/>
                </a:cubicBezTo>
                <a:cubicBezTo>
                  <a:pt x="1001315" y="151544"/>
                  <a:pt x="1011613" y="163858"/>
                  <a:pt x="1024578" y="172977"/>
                </a:cubicBezTo>
                <a:cubicBezTo>
                  <a:pt x="1075820" y="208462"/>
                  <a:pt x="1125293" y="246614"/>
                  <a:pt x="1173774" y="285790"/>
                </a:cubicBezTo>
                <a:cubicBezTo>
                  <a:pt x="1186244" y="297421"/>
                  <a:pt x="1197844" y="307812"/>
                  <a:pt x="1210748" y="318420"/>
                </a:cubicBezTo>
                <a:cubicBezTo>
                  <a:pt x="1223775" y="329928"/>
                  <a:pt x="1234632" y="343607"/>
                  <a:pt x="1247752" y="355022"/>
                </a:cubicBezTo>
                <a:cubicBezTo>
                  <a:pt x="1266177" y="373570"/>
                  <a:pt x="1282771" y="394601"/>
                  <a:pt x="1306810" y="406356"/>
                </a:cubicBezTo>
                <a:cubicBezTo>
                  <a:pt x="1319869" y="394414"/>
                  <a:pt x="1334571" y="384365"/>
                  <a:pt x="1346668" y="371368"/>
                </a:cubicBezTo>
                <a:cubicBezTo>
                  <a:pt x="1310687" y="338675"/>
                  <a:pt x="1279701" y="301019"/>
                  <a:pt x="1242913" y="269133"/>
                </a:cubicBezTo>
                <a:cubicBezTo>
                  <a:pt x="1217261" y="245901"/>
                  <a:pt x="1192664" y="221582"/>
                  <a:pt x="1166330" y="199063"/>
                </a:cubicBezTo>
                <a:cubicBezTo>
                  <a:pt x="1134164" y="171209"/>
                  <a:pt x="1101223" y="144348"/>
                  <a:pt x="1069585" y="115935"/>
                </a:cubicBezTo>
                <a:cubicBezTo>
                  <a:pt x="1047841" y="96642"/>
                  <a:pt x="1026439" y="78218"/>
                  <a:pt x="1003827" y="60196"/>
                </a:cubicBezTo>
                <a:cubicBezTo>
                  <a:pt x="987512" y="45866"/>
                  <a:pt x="972437" y="30078"/>
                  <a:pt x="955284" y="16647"/>
                </a:cubicBezTo>
                <a:cubicBezTo>
                  <a:pt x="950631" y="12522"/>
                  <a:pt x="944614" y="9575"/>
                  <a:pt x="940892" y="4581"/>
                </a:cubicBezTo>
                <a:cubicBezTo>
                  <a:pt x="940023" y="3092"/>
                  <a:pt x="940675" y="1138"/>
                  <a:pt x="942256" y="425"/>
                </a:cubicBezTo>
                <a:cubicBezTo>
                  <a:pt x="948057" y="-1437"/>
                  <a:pt x="953950" y="3278"/>
                  <a:pt x="958975" y="5729"/>
                </a:cubicBezTo>
                <a:cubicBezTo>
                  <a:pt x="984565" y="21672"/>
                  <a:pt x="1004789" y="44532"/>
                  <a:pt x="1029169" y="62088"/>
                </a:cubicBezTo>
                <a:cubicBezTo>
                  <a:pt x="1052897" y="80668"/>
                  <a:pt x="1075665" y="101171"/>
                  <a:pt x="1098246" y="120991"/>
                </a:cubicBezTo>
                <a:cubicBezTo>
                  <a:pt x="1114530" y="134453"/>
                  <a:pt x="1131342" y="147263"/>
                  <a:pt x="1146634" y="161873"/>
                </a:cubicBezTo>
                <a:cubicBezTo>
                  <a:pt x="1177341" y="187370"/>
                  <a:pt x="1207367" y="213146"/>
                  <a:pt x="1235717" y="241031"/>
                </a:cubicBezTo>
                <a:cubicBezTo>
                  <a:pt x="1261028" y="264325"/>
                  <a:pt x="1287207" y="286813"/>
                  <a:pt x="1310315" y="312341"/>
                </a:cubicBezTo>
                <a:cubicBezTo>
                  <a:pt x="1325390" y="329432"/>
                  <a:pt x="1342326" y="345344"/>
                  <a:pt x="1358951" y="360729"/>
                </a:cubicBezTo>
                <a:cubicBezTo>
                  <a:pt x="1363077" y="363552"/>
                  <a:pt x="1367078" y="367801"/>
                  <a:pt x="1365186" y="373198"/>
                </a:cubicBezTo>
                <a:cubicBezTo>
                  <a:pt x="1353523" y="392367"/>
                  <a:pt x="1332276" y="403937"/>
                  <a:pt x="1316426" y="419477"/>
                </a:cubicBezTo>
                <a:cubicBezTo>
                  <a:pt x="1311122" y="425215"/>
                  <a:pt x="1303088" y="423354"/>
                  <a:pt x="1297195" y="419570"/>
                </a:cubicBezTo>
                <a:cubicBezTo>
                  <a:pt x="1285222" y="412901"/>
                  <a:pt x="1274117" y="404805"/>
                  <a:pt x="1264099" y="395438"/>
                </a:cubicBezTo>
                <a:cubicBezTo>
                  <a:pt x="1254390" y="386660"/>
                  <a:pt x="1246853" y="376207"/>
                  <a:pt x="1237361" y="367491"/>
                </a:cubicBezTo>
                <a:cubicBezTo>
                  <a:pt x="1224551" y="356293"/>
                  <a:pt x="1213663" y="343111"/>
                  <a:pt x="1201194" y="331572"/>
                </a:cubicBezTo>
                <a:cubicBezTo>
                  <a:pt x="1188167" y="320778"/>
                  <a:pt x="1175449" y="309673"/>
                  <a:pt x="1163166" y="298042"/>
                </a:cubicBezTo>
                <a:cubicBezTo>
                  <a:pt x="1121292" y="263457"/>
                  <a:pt x="1077309" y="231539"/>
                  <a:pt x="1033914" y="198939"/>
                </a:cubicBezTo>
                <a:cubicBezTo>
                  <a:pt x="1025229" y="192395"/>
                  <a:pt x="1015645" y="187060"/>
                  <a:pt x="1007146" y="180236"/>
                </a:cubicBezTo>
                <a:cubicBezTo>
                  <a:pt x="998430" y="172729"/>
                  <a:pt x="990551" y="164416"/>
                  <a:pt x="980905" y="158058"/>
                </a:cubicBezTo>
                <a:cubicBezTo>
                  <a:pt x="991854" y="268947"/>
                  <a:pt x="1005719" y="381201"/>
                  <a:pt x="990613" y="492462"/>
                </a:cubicBezTo>
                <a:cubicBezTo>
                  <a:pt x="982983" y="549504"/>
                  <a:pt x="974298" y="607198"/>
                  <a:pt x="950073" y="659928"/>
                </a:cubicBezTo>
                <a:cubicBezTo>
                  <a:pt x="934006" y="699817"/>
                  <a:pt x="916325" y="738962"/>
                  <a:pt x="892349" y="774818"/>
                </a:cubicBezTo>
                <a:cubicBezTo>
                  <a:pt x="863223" y="820725"/>
                  <a:pt x="825319" y="860800"/>
                  <a:pt x="783103" y="894858"/>
                </a:cubicBezTo>
                <a:cubicBezTo>
                  <a:pt x="752334" y="919424"/>
                  <a:pt x="719051" y="940702"/>
                  <a:pt x="683474" y="957669"/>
                </a:cubicBezTo>
                <a:cubicBezTo>
                  <a:pt x="651370" y="974326"/>
                  <a:pt x="618429" y="989618"/>
                  <a:pt x="583596" y="999699"/>
                </a:cubicBezTo>
                <a:cubicBezTo>
                  <a:pt x="549569" y="1010245"/>
                  <a:pt x="515264" y="1020636"/>
                  <a:pt x="479624" y="1023893"/>
                </a:cubicBezTo>
                <a:cubicBezTo>
                  <a:pt x="447738" y="1027429"/>
                  <a:pt x="415727" y="1031957"/>
                  <a:pt x="383468" y="10313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8" name="Google Shape;2398;p37"/>
          <p:cNvSpPr/>
          <p:nvPr/>
        </p:nvSpPr>
        <p:spPr>
          <a:xfrm>
            <a:off x="1929740" y="1174428"/>
            <a:ext cx="721096" cy="744592"/>
          </a:xfrm>
          <a:custGeom>
            <a:avLst/>
            <a:gdLst/>
            <a:ahLst/>
            <a:cxnLst/>
            <a:rect l="l" t="t" r="r" b="b"/>
            <a:pathLst>
              <a:path w="721096" h="744592" extrusionOk="0">
                <a:moveTo>
                  <a:pt x="267409" y="744456"/>
                </a:moveTo>
                <a:cubicBezTo>
                  <a:pt x="244673" y="744177"/>
                  <a:pt x="222961" y="737322"/>
                  <a:pt x="201558" y="730405"/>
                </a:cubicBezTo>
                <a:cubicBezTo>
                  <a:pt x="171843" y="722743"/>
                  <a:pt x="144237" y="709095"/>
                  <a:pt x="117934" y="693555"/>
                </a:cubicBezTo>
                <a:cubicBezTo>
                  <a:pt x="65855" y="662165"/>
                  <a:pt x="30960" y="609373"/>
                  <a:pt x="10271" y="553199"/>
                </a:cubicBezTo>
                <a:cubicBezTo>
                  <a:pt x="469" y="528137"/>
                  <a:pt x="-4494" y="498515"/>
                  <a:pt x="5370" y="472739"/>
                </a:cubicBezTo>
                <a:cubicBezTo>
                  <a:pt x="12597" y="455586"/>
                  <a:pt x="23267" y="437781"/>
                  <a:pt x="39583" y="428073"/>
                </a:cubicBezTo>
                <a:cubicBezTo>
                  <a:pt x="94733" y="405988"/>
                  <a:pt x="145881" y="416627"/>
                  <a:pt x="194858" y="447800"/>
                </a:cubicBezTo>
                <a:cubicBezTo>
                  <a:pt x="257546" y="486511"/>
                  <a:pt x="306988" y="543739"/>
                  <a:pt x="345326" y="606085"/>
                </a:cubicBezTo>
                <a:cubicBezTo>
                  <a:pt x="362386" y="639150"/>
                  <a:pt x="382083" y="671129"/>
                  <a:pt x="394211" y="706428"/>
                </a:cubicBezTo>
                <a:cubicBezTo>
                  <a:pt x="475664" y="671533"/>
                  <a:pt x="552774" y="591972"/>
                  <a:pt x="601566" y="518831"/>
                </a:cubicBezTo>
                <a:cubicBezTo>
                  <a:pt x="613476" y="496405"/>
                  <a:pt x="626163" y="474134"/>
                  <a:pt x="634445" y="450034"/>
                </a:cubicBezTo>
                <a:cubicBezTo>
                  <a:pt x="643781" y="420535"/>
                  <a:pt x="650512" y="390293"/>
                  <a:pt x="659507" y="360671"/>
                </a:cubicBezTo>
                <a:cubicBezTo>
                  <a:pt x="678459" y="291067"/>
                  <a:pt x="691238" y="219601"/>
                  <a:pt x="698497" y="147857"/>
                </a:cubicBezTo>
                <a:cubicBezTo>
                  <a:pt x="699768" y="102540"/>
                  <a:pt x="704979" y="57595"/>
                  <a:pt x="711462" y="12743"/>
                </a:cubicBezTo>
                <a:cubicBezTo>
                  <a:pt x="712424" y="8617"/>
                  <a:pt x="712051" y="3561"/>
                  <a:pt x="715308" y="522"/>
                </a:cubicBezTo>
                <a:cubicBezTo>
                  <a:pt x="716332" y="-192"/>
                  <a:pt x="717790" y="-223"/>
                  <a:pt x="718720" y="739"/>
                </a:cubicBezTo>
                <a:cubicBezTo>
                  <a:pt x="720923" y="3344"/>
                  <a:pt x="720550" y="7190"/>
                  <a:pt x="720830" y="10385"/>
                </a:cubicBezTo>
                <a:cubicBezTo>
                  <a:pt x="721357" y="21273"/>
                  <a:pt x="721078" y="32191"/>
                  <a:pt x="720209" y="43047"/>
                </a:cubicBezTo>
                <a:cubicBezTo>
                  <a:pt x="714812" y="88799"/>
                  <a:pt x="716332" y="134984"/>
                  <a:pt x="710811" y="180674"/>
                </a:cubicBezTo>
                <a:cubicBezTo>
                  <a:pt x="701629" y="250061"/>
                  <a:pt x="689160" y="319293"/>
                  <a:pt x="668906" y="386385"/>
                </a:cubicBezTo>
                <a:cubicBezTo>
                  <a:pt x="658546" y="424444"/>
                  <a:pt x="650388" y="463557"/>
                  <a:pt x="630691" y="498173"/>
                </a:cubicBezTo>
                <a:cubicBezTo>
                  <a:pt x="617912" y="526027"/>
                  <a:pt x="600542" y="551059"/>
                  <a:pt x="580660" y="574353"/>
                </a:cubicBezTo>
                <a:cubicBezTo>
                  <a:pt x="561180" y="598361"/>
                  <a:pt x="540057" y="621346"/>
                  <a:pt x="517042" y="642035"/>
                </a:cubicBezTo>
                <a:cubicBezTo>
                  <a:pt x="483418" y="674045"/>
                  <a:pt x="445235" y="701992"/>
                  <a:pt x="402461" y="720479"/>
                </a:cubicBezTo>
                <a:cubicBezTo>
                  <a:pt x="359812" y="737787"/>
                  <a:pt x="313285" y="745759"/>
                  <a:pt x="267409" y="744456"/>
                </a:cubicBezTo>
                <a:close/>
                <a:moveTo>
                  <a:pt x="280561" y="728326"/>
                </a:moveTo>
                <a:cubicBezTo>
                  <a:pt x="314277" y="728823"/>
                  <a:pt x="347560" y="721503"/>
                  <a:pt x="379539" y="712073"/>
                </a:cubicBezTo>
                <a:cubicBezTo>
                  <a:pt x="371102" y="692346"/>
                  <a:pt x="363658" y="672742"/>
                  <a:pt x="352895" y="654566"/>
                </a:cubicBezTo>
                <a:cubicBezTo>
                  <a:pt x="341883" y="635521"/>
                  <a:pt x="332950" y="614677"/>
                  <a:pt x="320388" y="596655"/>
                </a:cubicBezTo>
                <a:cubicBezTo>
                  <a:pt x="288160" y="548733"/>
                  <a:pt x="249109" y="504780"/>
                  <a:pt x="201868" y="471436"/>
                </a:cubicBezTo>
                <a:cubicBezTo>
                  <a:pt x="164492" y="445877"/>
                  <a:pt x="119516" y="424382"/>
                  <a:pt x="73299" y="435145"/>
                </a:cubicBezTo>
                <a:cubicBezTo>
                  <a:pt x="54006" y="439115"/>
                  <a:pt x="40885" y="441752"/>
                  <a:pt x="30370" y="460145"/>
                </a:cubicBezTo>
                <a:cubicBezTo>
                  <a:pt x="12907" y="482633"/>
                  <a:pt x="13838" y="512752"/>
                  <a:pt x="22027" y="538528"/>
                </a:cubicBezTo>
                <a:cubicBezTo>
                  <a:pt x="41847" y="595197"/>
                  <a:pt x="75346" y="650037"/>
                  <a:pt x="128263" y="680931"/>
                </a:cubicBezTo>
                <a:cubicBezTo>
                  <a:pt x="155031" y="696843"/>
                  <a:pt x="183506" y="709530"/>
                  <a:pt x="213748" y="717191"/>
                </a:cubicBezTo>
                <a:cubicBezTo>
                  <a:pt x="235368" y="725163"/>
                  <a:pt x="257639" y="729257"/>
                  <a:pt x="280561" y="7283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9" name="Google Shape;2399;p37"/>
          <p:cNvSpPr/>
          <p:nvPr/>
        </p:nvSpPr>
        <p:spPr>
          <a:xfrm>
            <a:off x="2399413" y="1711982"/>
            <a:ext cx="48880" cy="99880"/>
          </a:xfrm>
          <a:custGeom>
            <a:avLst/>
            <a:gdLst/>
            <a:ahLst/>
            <a:cxnLst/>
            <a:rect l="l" t="t" r="r" b="b"/>
            <a:pathLst>
              <a:path w="48880" h="99880" extrusionOk="0">
                <a:moveTo>
                  <a:pt x="33100" y="94120"/>
                </a:moveTo>
                <a:cubicBezTo>
                  <a:pt x="24818" y="64094"/>
                  <a:pt x="17653" y="32859"/>
                  <a:pt x="717" y="6339"/>
                </a:cubicBezTo>
                <a:cubicBezTo>
                  <a:pt x="-1795" y="2276"/>
                  <a:pt x="2796" y="-1229"/>
                  <a:pt x="6704" y="415"/>
                </a:cubicBezTo>
                <a:cubicBezTo>
                  <a:pt x="30340" y="13845"/>
                  <a:pt x="41134" y="64529"/>
                  <a:pt x="48578" y="89839"/>
                </a:cubicBezTo>
                <a:cubicBezTo>
                  <a:pt x="51184" y="99951"/>
                  <a:pt x="36202" y="104201"/>
                  <a:pt x="33100" y="941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0" name="Google Shape;2400;p37"/>
          <p:cNvSpPr/>
          <p:nvPr/>
        </p:nvSpPr>
        <p:spPr>
          <a:xfrm>
            <a:off x="1968249" y="2031484"/>
            <a:ext cx="357913" cy="548112"/>
          </a:xfrm>
          <a:custGeom>
            <a:avLst/>
            <a:gdLst/>
            <a:ahLst/>
            <a:cxnLst/>
            <a:rect l="l" t="t" r="r" b="b"/>
            <a:pathLst>
              <a:path w="357913" h="548112" extrusionOk="0">
                <a:moveTo>
                  <a:pt x="40870" y="484929"/>
                </a:moveTo>
                <a:cubicBezTo>
                  <a:pt x="29455" y="473328"/>
                  <a:pt x="-19305" y="445257"/>
                  <a:pt x="8394" y="429593"/>
                </a:cubicBezTo>
                <a:cubicBezTo>
                  <a:pt x="64195" y="387408"/>
                  <a:pt x="126386" y="353102"/>
                  <a:pt x="175115" y="302109"/>
                </a:cubicBezTo>
                <a:cubicBezTo>
                  <a:pt x="194936" y="283374"/>
                  <a:pt x="213671" y="263616"/>
                  <a:pt x="229459" y="241283"/>
                </a:cubicBezTo>
                <a:cubicBezTo>
                  <a:pt x="248070" y="216871"/>
                  <a:pt x="266618" y="192336"/>
                  <a:pt x="280731" y="164947"/>
                </a:cubicBezTo>
                <a:cubicBezTo>
                  <a:pt x="297791" y="134581"/>
                  <a:pt x="317022" y="104804"/>
                  <a:pt x="330608" y="72824"/>
                </a:cubicBezTo>
                <a:cubicBezTo>
                  <a:pt x="339324" y="51701"/>
                  <a:pt x="347668" y="29740"/>
                  <a:pt x="348226" y="6632"/>
                </a:cubicBezTo>
                <a:cubicBezTo>
                  <a:pt x="348382" y="3778"/>
                  <a:pt x="349591" y="-1712"/>
                  <a:pt x="353344" y="521"/>
                </a:cubicBezTo>
                <a:cubicBezTo>
                  <a:pt x="373258" y="31974"/>
                  <a:pt x="322699" y="121740"/>
                  <a:pt x="304801" y="151610"/>
                </a:cubicBezTo>
                <a:cubicBezTo>
                  <a:pt x="289603" y="178719"/>
                  <a:pt x="275489" y="206449"/>
                  <a:pt x="256134" y="230923"/>
                </a:cubicBezTo>
                <a:cubicBezTo>
                  <a:pt x="241556" y="250247"/>
                  <a:pt x="227908" y="270408"/>
                  <a:pt x="211220" y="288027"/>
                </a:cubicBezTo>
                <a:cubicBezTo>
                  <a:pt x="189198" y="310142"/>
                  <a:pt x="167609" y="332910"/>
                  <a:pt x="143260" y="352482"/>
                </a:cubicBezTo>
                <a:cubicBezTo>
                  <a:pt x="102751" y="384617"/>
                  <a:pt x="58612" y="411850"/>
                  <a:pt x="17358" y="442868"/>
                </a:cubicBezTo>
                <a:cubicBezTo>
                  <a:pt x="53556" y="477608"/>
                  <a:pt x="95772" y="505587"/>
                  <a:pt x="135102" y="536728"/>
                </a:cubicBezTo>
                <a:cubicBezTo>
                  <a:pt x="136405" y="537690"/>
                  <a:pt x="137708" y="538683"/>
                  <a:pt x="138980" y="539675"/>
                </a:cubicBezTo>
                <a:cubicBezTo>
                  <a:pt x="137056" y="540482"/>
                  <a:pt x="135133" y="541381"/>
                  <a:pt x="133210" y="542312"/>
                </a:cubicBezTo>
                <a:cubicBezTo>
                  <a:pt x="129767" y="543956"/>
                  <a:pt x="126510" y="545786"/>
                  <a:pt x="123346" y="547895"/>
                </a:cubicBezTo>
                <a:cubicBezTo>
                  <a:pt x="123253" y="547957"/>
                  <a:pt x="123129" y="548019"/>
                  <a:pt x="123036" y="548112"/>
                </a:cubicBezTo>
                <a:cubicBezTo>
                  <a:pt x="95523" y="527237"/>
                  <a:pt x="68445" y="505680"/>
                  <a:pt x="40870" y="4849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1" name="Google Shape;2401;p37"/>
          <p:cNvSpPr/>
          <p:nvPr/>
        </p:nvSpPr>
        <p:spPr>
          <a:xfrm>
            <a:off x="2091863" y="1961538"/>
            <a:ext cx="388369" cy="613529"/>
          </a:xfrm>
          <a:custGeom>
            <a:avLst/>
            <a:gdLst/>
            <a:ahLst/>
            <a:cxnLst/>
            <a:rect l="l" t="t" r="r" b="b"/>
            <a:pathLst>
              <a:path w="388369" h="613529" extrusionOk="0">
                <a:moveTo>
                  <a:pt x="1066" y="609714"/>
                </a:moveTo>
                <a:cubicBezTo>
                  <a:pt x="-1726" y="605558"/>
                  <a:pt x="1438" y="599602"/>
                  <a:pt x="5129" y="597928"/>
                </a:cubicBezTo>
                <a:cubicBezTo>
                  <a:pt x="14403" y="591662"/>
                  <a:pt x="23306" y="584838"/>
                  <a:pt x="31991" y="577766"/>
                </a:cubicBezTo>
                <a:cubicBezTo>
                  <a:pt x="61954" y="553200"/>
                  <a:pt x="89529" y="526028"/>
                  <a:pt x="116918" y="498639"/>
                </a:cubicBezTo>
                <a:cubicBezTo>
                  <a:pt x="156590" y="453663"/>
                  <a:pt x="195362" y="407012"/>
                  <a:pt x="227031" y="356143"/>
                </a:cubicBezTo>
                <a:cubicBezTo>
                  <a:pt x="256747" y="316068"/>
                  <a:pt x="278645" y="272456"/>
                  <a:pt x="302560" y="229031"/>
                </a:cubicBezTo>
                <a:cubicBezTo>
                  <a:pt x="337983" y="172237"/>
                  <a:pt x="350669" y="105766"/>
                  <a:pt x="370675" y="42893"/>
                </a:cubicBezTo>
                <a:cubicBezTo>
                  <a:pt x="373808" y="31571"/>
                  <a:pt x="376104" y="20125"/>
                  <a:pt x="378337" y="8618"/>
                </a:cubicBezTo>
                <a:cubicBezTo>
                  <a:pt x="378926" y="4771"/>
                  <a:pt x="380756" y="-2301"/>
                  <a:pt x="385843" y="739"/>
                </a:cubicBezTo>
                <a:cubicBezTo>
                  <a:pt x="385843" y="708"/>
                  <a:pt x="385843" y="708"/>
                  <a:pt x="385843" y="708"/>
                </a:cubicBezTo>
                <a:cubicBezTo>
                  <a:pt x="390124" y="5640"/>
                  <a:pt x="387704" y="13612"/>
                  <a:pt x="387549" y="19598"/>
                </a:cubicBezTo>
                <a:cubicBezTo>
                  <a:pt x="385564" y="39325"/>
                  <a:pt x="380043" y="58370"/>
                  <a:pt x="374553" y="77353"/>
                </a:cubicBezTo>
                <a:cubicBezTo>
                  <a:pt x="367481" y="102323"/>
                  <a:pt x="362083" y="127789"/>
                  <a:pt x="353305" y="152262"/>
                </a:cubicBezTo>
                <a:cubicBezTo>
                  <a:pt x="346078" y="172672"/>
                  <a:pt x="340619" y="192027"/>
                  <a:pt x="330569" y="210979"/>
                </a:cubicBezTo>
                <a:cubicBezTo>
                  <a:pt x="318069" y="233870"/>
                  <a:pt x="305166" y="256513"/>
                  <a:pt x="292913" y="279559"/>
                </a:cubicBezTo>
                <a:cubicBezTo>
                  <a:pt x="278459" y="308189"/>
                  <a:pt x="261585" y="335392"/>
                  <a:pt x="242788" y="361354"/>
                </a:cubicBezTo>
                <a:cubicBezTo>
                  <a:pt x="221789" y="394047"/>
                  <a:pt x="199829" y="426212"/>
                  <a:pt x="174518" y="455803"/>
                </a:cubicBezTo>
                <a:cubicBezTo>
                  <a:pt x="157241" y="475407"/>
                  <a:pt x="141701" y="496623"/>
                  <a:pt x="123276" y="515203"/>
                </a:cubicBezTo>
                <a:cubicBezTo>
                  <a:pt x="104759" y="533069"/>
                  <a:pt x="86799" y="551494"/>
                  <a:pt x="67568" y="568585"/>
                </a:cubicBezTo>
                <a:cubicBezTo>
                  <a:pt x="51656" y="582326"/>
                  <a:pt x="35899" y="596315"/>
                  <a:pt x="18591" y="608288"/>
                </a:cubicBezTo>
                <a:cubicBezTo>
                  <a:pt x="18560" y="608318"/>
                  <a:pt x="18529" y="608350"/>
                  <a:pt x="18498" y="608381"/>
                </a:cubicBezTo>
                <a:cubicBezTo>
                  <a:pt x="15520" y="609528"/>
                  <a:pt x="12604" y="610831"/>
                  <a:pt x="9658" y="612258"/>
                </a:cubicBezTo>
                <a:cubicBezTo>
                  <a:pt x="8789" y="612661"/>
                  <a:pt x="7952" y="613095"/>
                  <a:pt x="7114" y="613530"/>
                </a:cubicBezTo>
                <a:cubicBezTo>
                  <a:pt x="4819" y="613467"/>
                  <a:pt x="2710" y="612382"/>
                  <a:pt x="1066" y="6097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02" name="Google Shape;2402;p37"/>
          <p:cNvGrpSpPr/>
          <p:nvPr/>
        </p:nvGrpSpPr>
        <p:grpSpPr>
          <a:xfrm>
            <a:off x="1783446" y="1035151"/>
            <a:ext cx="1330686" cy="1526175"/>
            <a:chOff x="1783446" y="1035151"/>
            <a:chExt cx="1330686" cy="1526175"/>
          </a:xfrm>
        </p:grpSpPr>
        <p:sp>
          <p:nvSpPr>
            <p:cNvPr id="2403" name="Google Shape;2403;p37"/>
            <p:cNvSpPr/>
            <p:nvPr/>
          </p:nvSpPr>
          <p:spPr>
            <a:xfrm>
              <a:off x="1783446" y="1035151"/>
              <a:ext cx="1330686" cy="1008923"/>
            </a:xfrm>
            <a:custGeom>
              <a:avLst/>
              <a:gdLst/>
              <a:ahLst/>
              <a:cxnLst/>
              <a:rect l="l" t="t" r="r" b="b"/>
              <a:pathLst>
                <a:path w="1330686" h="1008923" extrusionOk="0">
                  <a:moveTo>
                    <a:pt x="1226808" y="262660"/>
                  </a:moveTo>
                  <a:cubicBezTo>
                    <a:pt x="1201156" y="239427"/>
                    <a:pt x="1176558" y="215109"/>
                    <a:pt x="1150224" y="192590"/>
                  </a:cubicBezTo>
                  <a:cubicBezTo>
                    <a:pt x="1118059" y="164736"/>
                    <a:pt x="1085118" y="137875"/>
                    <a:pt x="1053479" y="109462"/>
                  </a:cubicBezTo>
                  <a:cubicBezTo>
                    <a:pt x="1031736" y="90169"/>
                    <a:pt x="1010333" y="71744"/>
                    <a:pt x="987752" y="53754"/>
                  </a:cubicBezTo>
                  <a:cubicBezTo>
                    <a:pt x="971437" y="39424"/>
                    <a:pt x="956362" y="23636"/>
                    <a:pt x="939209" y="10205"/>
                  </a:cubicBezTo>
                  <a:cubicBezTo>
                    <a:pt x="935208" y="6700"/>
                    <a:pt x="930276" y="4032"/>
                    <a:pt x="926585" y="217"/>
                  </a:cubicBezTo>
                  <a:cubicBezTo>
                    <a:pt x="926027" y="217"/>
                    <a:pt x="925468" y="155"/>
                    <a:pt x="924972" y="0"/>
                  </a:cubicBezTo>
                  <a:cubicBezTo>
                    <a:pt x="915480" y="7010"/>
                    <a:pt x="905927" y="13772"/>
                    <a:pt x="895939" y="20007"/>
                  </a:cubicBezTo>
                  <a:cubicBezTo>
                    <a:pt x="817867" y="70814"/>
                    <a:pt x="741191" y="123513"/>
                    <a:pt x="666841" y="179563"/>
                  </a:cubicBezTo>
                  <a:cubicBezTo>
                    <a:pt x="621834" y="214272"/>
                    <a:pt x="575152" y="247864"/>
                    <a:pt x="535480" y="288653"/>
                  </a:cubicBezTo>
                  <a:cubicBezTo>
                    <a:pt x="552726" y="308008"/>
                    <a:pt x="564295" y="331117"/>
                    <a:pt x="580766" y="350596"/>
                  </a:cubicBezTo>
                  <a:cubicBezTo>
                    <a:pt x="613428" y="324696"/>
                    <a:pt x="645097" y="297555"/>
                    <a:pt x="678131" y="272058"/>
                  </a:cubicBezTo>
                  <a:cubicBezTo>
                    <a:pt x="698665" y="255743"/>
                    <a:pt x="720502" y="241133"/>
                    <a:pt x="740291" y="223856"/>
                  </a:cubicBezTo>
                  <a:cubicBezTo>
                    <a:pt x="760918" y="209433"/>
                    <a:pt x="780708" y="193769"/>
                    <a:pt x="801955" y="180183"/>
                  </a:cubicBezTo>
                  <a:cubicBezTo>
                    <a:pt x="816347" y="169296"/>
                    <a:pt x="829778" y="157106"/>
                    <a:pt x="845318" y="147769"/>
                  </a:cubicBezTo>
                  <a:cubicBezTo>
                    <a:pt x="848730" y="145660"/>
                    <a:pt x="851708" y="142434"/>
                    <a:pt x="855833" y="141845"/>
                  </a:cubicBezTo>
                  <a:cubicBezTo>
                    <a:pt x="857291" y="141566"/>
                    <a:pt x="858687" y="141783"/>
                    <a:pt x="859896" y="142341"/>
                  </a:cubicBezTo>
                  <a:cubicBezTo>
                    <a:pt x="860331" y="141411"/>
                    <a:pt x="860889" y="140604"/>
                    <a:pt x="861633" y="139891"/>
                  </a:cubicBezTo>
                  <a:cubicBezTo>
                    <a:pt x="862657" y="139178"/>
                    <a:pt x="864115" y="139146"/>
                    <a:pt x="865045" y="140108"/>
                  </a:cubicBezTo>
                  <a:cubicBezTo>
                    <a:pt x="867248" y="142714"/>
                    <a:pt x="866875" y="146560"/>
                    <a:pt x="867155" y="149755"/>
                  </a:cubicBezTo>
                  <a:cubicBezTo>
                    <a:pt x="867651" y="160642"/>
                    <a:pt x="867403" y="171529"/>
                    <a:pt x="866534" y="182417"/>
                  </a:cubicBezTo>
                  <a:cubicBezTo>
                    <a:pt x="861137" y="228168"/>
                    <a:pt x="862657" y="274354"/>
                    <a:pt x="857136" y="320043"/>
                  </a:cubicBezTo>
                  <a:cubicBezTo>
                    <a:pt x="847923" y="389430"/>
                    <a:pt x="835485" y="458662"/>
                    <a:pt x="815231" y="525754"/>
                  </a:cubicBezTo>
                  <a:cubicBezTo>
                    <a:pt x="804840" y="563813"/>
                    <a:pt x="796713" y="602927"/>
                    <a:pt x="777016" y="637543"/>
                  </a:cubicBezTo>
                  <a:cubicBezTo>
                    <a:pt x="764237" y="665397"/>
                    <a:pt x="746867" y="690428"/>
                    <a:pt x="726985" y="713723"/>
                  </a:cubicBezTo>
                  <a:cubicBezTo>
                    <a:pt x="707474" y="737731"/>
                    <a:pt x="686382" y="760715"/>
                    <a:pt x="663367" y="781404"/>
                  </a:cubicBezTo>
                  <a:cubicBezTo>
                    <a:pt x="629743" y="813445"/>
                    <a:pt x="591560" y="841393"/>
                    <a:pt x="548787" y="859848"/>
                  </a:cubicBezTo>
                  <a:cubicBezTo>
                    <a:pt x="506230" y="877125"/>
                    <a:pt x="459703" y="885066"/>
                    <a:pt x="413827" y="883794"/>
                  </a:cubicBezTo>
                  <a:cubicBezTo>
                    <a:pt x="391091" y="883515"/>
                    <a:pt x="369379" y="876691"/>
                    <a:pt x="347976" y="869743"/>
                  </a:cubicBezTo>
                  <a:cubicBezTo>
                    <a:pt x="318261" y="862082"/>
                    <a:pt x="290655" y="848434"/>
                    <a:pt x="264352" y="832894"/>
                  </a:cubicBezTo>
                  <a:cubicBezTo>
                    <a:pt x="212273" y="801504"/>
                    <a:pt x="177347" y="748711"/>
                    <a:pt x="156689" y="692538"/>
                  </a:cubicBezTo>
                  <a:cubicBezTo>
                    <a:pt x="146887" y="667475"/>
                    <a:pt x="141924" y="637853"/>
                    <a:pt x="151788" y="612077"/>
                  </a:cubicBezTo>
                  <a:cubicBezTo>
                    <a:pt x="159015" y="594924"/>
                    <a:pt x="169685" y="577120"/>
                    <a:pt x="186001" y="567411"/>
                  </a:cubicBezTo>
                  <a:cubicBezTo>
                    <a:pt x="241151" y="545326"/>
                    <a:pt x="292299" y="555966"/>
                    <a:pt x="341277" y="587139"/>
                  </a:cubicBezTo>
                  <a:cubicBezTo>
                    <a:pt x="403933" y="625849"/>
                    <a:pt x="453406" y="683077"/>
                    <a:pt x="491745" y="745423"/>
                  </a:cubicBezTo>
                  <a:cubicBezTo>
                    <a:pt x="508804" y="778488"/>
                    <a:pt x="528501" y="810468"/>
                    <a:pt x="540629" y="845766"/>
                  </a:cubicBezTo>
                  <a:cubicBezTo>
                    <a:pt x="578812" y="829420"/>
                    <a:pt x="616033" y="803241"/>
                    <a:pt x="649843" y="772533"/>
                  </a:cubicBezTo>
                  <a:cubicBezTo>
                    <a:pt x="649595" y="772068"/>
                    <a:pt x="649378" y="771540"/>
                    <a:pt x="649223" y="770982"/>
                  </a:cubicBezTo>
                  <a:cubicBezTo>
                    <a:pt x="642430" y="746385"/>
                    <a:pt x="636381" y="720981"/>
                    <a:pt x="625122" y="697997"/>
                  </a:cubicBezTo>
                  <a:cubicBezTo>
                    <a:pt x="624222" y="697842"/>
                    <a:pt x="623292" y="697531"/>
                    <a:pt x="622454" y="696973"/>
                  </a:cubicBezTo>
                  <a:cubicBezTo>
                    <a:pt x="618980" y="694895"/>
                    <a:pt x="617181" y="691018"/>
                    <a:pt x="614855" y="687854"/>
                  </a:cubicBezTo>
                  <a:cubicBezTo>
                    <a:pt x="593421" y="655285"/>
                    <a:pt x="574997" y="620948"/>
                    <a:pt x="550524" y="590706"/>
                  </a:cubicBezTo>
                  <a:cubicBezTo>
                    <a:pt x="530641" y="569458"/>
                    <a:pt x="511286" y="546443"/>
                    <a:pt x="487774" y="529383"/>
                  </a:cubicBezTo>
                  <a:cubicBezTo>
                    <a:pt x="455547" y="507019"/>
                    <a:pt x="422792" y="485431"/>
                    <a:pt x="384454" y="475722"/>
                  </a:cubicBezTo>
                  <a:cubicBezTo>
                    <a:pt x="352381" y="467192"/>
                    <a:pt x="320060" y="457422"/>
                    <a:pt x="286592" y="457391"/>
                  </a:cubicBezTo>
                  <a:cubicBezTo>
                    <a:pt x="258086" y="457173"/>
                    <a:pt x="229364" y="458011"/>
                    <a:pt x="201262" y="463005"/>
                  </a:cubicBezTo>
                  <a:cubicBezTo>
                    <a:pt x="177781" y="467689"/>
                    <a:pt x="155231" y="476094"/>
                    <a:pt x="132836" y="484438"/>
                  </a:cubicBezTo>
                  <a:cubicBezTo>
                    <a:pt x="113946" y="490797"/>
                    <a:pt x="96731" y="500723"/>
                    <a:pt x="79485" y="510307"/>
                  </a:cubicBezTo>
                  <a:cubicBezTo>
                    <a:pt x="62487" y="520667"/>
                    <a:pt x="43349" y="529755"/>
                    <a:pt x="31718" y="546505"/>
                  </a:cubicBezTo>
                  <a:cubicBezTo>
                    <a:pt x="17263" y="569955"/>
                    <a:pt x="6655" y="595700"/>
                    <a:pt x="1537" y="622685"/>
                  </a:cubicBezTo>
                  <a:cubicBezTo>
                    <a:pt x="-1317" y="649981"/>
                    <a:pt x="172" y="677308"/>
                    <a:pt x="2995" y="704511"/>
                  </a:cubicBezTo>
                  <a:cubicBezTo>
                    <a:pt x="5694" y="728798"/>
                    <a:pt x="14906" y="751596"/>
                    <a:pt x="24149" y="774022"/>
                  </a:cubicBezTo>
                  <a:cubicBezTo>
                    <a:pt x="32338" y="794432"/>
                    <a:pt x="42419" y="814314"/>
                    <a:pt x="55508" y="831963"/>
                  </a:cubicBezTo>
                  <a:cubicBezTo>
                    <a:pt x="92575" y="885035"/>
                    <a:pt x="139071" y="932803"/>
                    <a:pt x="196919" y="962859"/>
                  </a:cubicBezTo>
                  <a:cubicBezTo>
                    <a:pt x="218973" y="974212"/>
                    <a:pt x="241554" y="984913"/>
                    <a:pt x="265159" y="992667"/>
                  </a:cubicBezTo>
                  <a:cubicBezTo>
                    <a:pt x="296828" y="1002066"/>
                    <a:pt x="329862" y="1006873"/>
                    <a:pt x="362803" y="1008796"/>
                  </a:cubicBezTo>
                  <a:cubicBezTo>
                    <a:pt x="400242" y="1009851"/>
                    <a:pt x="437401" y="1004144"/>
                    <a:pt x="474468" y="999770"/>
                  </a:cubicBezTo>
                  <a:cubicBezTo>
                    <a:pt x="497111" y="997010"/>
                    <a:pt x="519164" y="991085"/>
                    <a:pt x="540939" y="984354"/>
                  </a:cubicBezTo>
                  <a:cubicBezTo>
                    <a:pt x="578750" y="974025"/>
                    <a:pt x="615568" y="960129"/>
                    <a:pt x="650246" y="941891"/>
                  </a:cubicBezTo>
                  <a:cubicBezTo>
                    <a:pt x="741594" y="898993"/>
                    <a:pt x="822086" y="830598"/>
                    <a:pt x="873048" y="742973"/>
                  </a:cubicBezTo>
                  <a:cubicBezTo>
                    <a:pt x="889394" y="717569"/>
                    <a:pt x="901398" y="690180"/>
                    <a:pt x="912782" y="662388"/>
                  </a:cubicBezTo>
                  <a:cubicBezTo>
                    <a:pt x="922708" y="639249"/>
                    <a:pt x="932695" y="615954"/>
                    <a:pt x="939364" y="591605"/>
                  </a:cubicBezTo>
                  <a:cubicBezTo>
                    <a:pt x="960053" y="506585"/>
                    <a:pt x="968149" y="418711"/>
                    <a:pt x="964086" y="331334"/>
                  </a:cubicBezTo>
                  <a:cubicBezTo>
                    <a:pt x="963558" y="293647"/>
                    <a:pt x="958099" y="256363"/>
                    <a:pt x="955773" y="218801"/>
                  </a:cubicBezTo>
                  <a:cubicBezTo>
                    <a:pt x="956517" y="202578"/>
                    <a:pt x="938434" y="131795"/>
                    <a:pt x="957169" y="130182"/>
                  </a:cubicBezTo>
                  <a:cubicBezTo>
                    <a:pt x="962690" y="129810"/>
                    <a:pt x="967311" y="133998"/>
                    <a:pt x="971809" y="136665"/>
                  </a:cubicBezTo>
                  <a:cubicBezTo>
                    <a:pt x="985302" y="145164"/>
                    <a:pt x="995600" y="157478"/>
                    <a:pt x="1008565" y="166597"/>
                  </a:cubicBezTo>
                  <a:cubicBezTo>
                    <a:pt x="1059807" y="202082"/>
                    <a:pt x="1109312" y="240234"/>
                    <a:pt x="1157793" y="279410"/>
                  </a:cubicBezTo>
                  <a:cubicBezTo>
                    <a:pt x="1170262" y="291041"/>
                    <a:pt x="1181863" y="301432"/>
                    <a:pt x="1194766" y="312040"/>
                  </a:cubicBezTo>
                  <a:cubicBezTo>
                    <a:pt x="1207794" y="323548"/>
                    <a:pt x="1218650" y="337227"/>
                    <a:pt x="1231770" y="348642"/>
                  </a:cubicBezTo>
                  <a:cubicBezTo>
                    <a:pt x="1250195" y="367190"/>
                    <a:pt x="1266790" y="388221"/>
                    <a:pt x="1290829" y="399976"/>
                  </a:cubicBezTo>
                  <a:cubicBezTo>
                    <a:pt x="1303887" y="388034"/>
                    <a:pt x="1318590" y="377954"/>
                    <a:pt x="1330687" y="364988"/>
                  </a:cubicBezTo>
                  <a:cubicBezTo>
                    <a:pt x="1294551" y="332202"/>
                    <a:pt x="1263564" y="294546"/>
                    <a:pt x="1226808" y="2626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4" name="Google Shape;2404;p37"/>
            <p:cNvSpPr/>
            <p:nvPr/>
          </p:nvSpPr>
          <p:spPr>
            <a:xfrm>
              <a:off x="1985576" y="1977166"/>
              <a:ext cx="483197" cy="584160"/>
            </a:xfrm>
            <a:custGeom>
              <a:avLst/>
              <a:gdLst/>
              <a:ahLst/>
              <a:cxnLst/>
              <a:rect l="l" t="t" r="r" b="b"/>
              <a:pathLst>
                <a:path w="483197" h="584160" extrusionOk="0">
                  <a:moveTo>
                    <a:pt x="365360" y="51149"/>
                  </a:moveTo>
                  <a:cubicBezTo>
                    <a:pt x="356334" y="53940"/>
                    <a:pt x="347308" y="56732"/>
                    <a:pt x="338220" y="59368"/>
                  </a:cubicBezTo>
                  <a:cubicBezTo>
                    <a:pt x="351464" y="94171"/>
                    <a:pt x="304534" y="177392"/>
                    <a:pt x="287443" y="205928"/>
                  </a:cubicBezTo>
                  <a:cubicBezTo>
                    <a:pt x="272244" y="233038"/>
                    <a:pt x="258131" y="260768"/>
                    <a:pt x="238776" y="285241"/>
                  </a:cubicBezTo>
                  <a:cubicBezTo>
                    <a:pt x="224198" y="304565"/>
                    <a:pt x="210550" y="324727"/>
                    <a:pt x="193862" y="342345"/>
                  </a:cubicBezTo>
                  <a:cubicBezTo>
                    <a:pt x="171839" y="364461"/>
                    <a:pt x="150251" y="387228"/>
                    <a:pt x="125902" y="406800"/>
                  </a:cubicBezTo>
                  <a:cubicBezTo>
                    <a:pt x="85392" y="438935"/>
                    <a:pt x="41254" y="466169"/>
                    <a:pt x="0" y="497187"/>
                  </a:cubicBezTo>
                  <a:cubicBezTo>
                    <a:pt x="33499" y="529352"/>
                    <a:pt x="72148" y="555717"/>
                    <a:pt x="108904" y="584161"/>
                  </a:cubicBezTo>
                  <a:cubicBezTo>
                    <a:pt x="109648" y="583354"/>
                    <a:pt x="110486" y="582703"/>
                    <a:pt x="111354" y="582300"/>
                  </a:cubicBezTo>
                  <a:cubicBezTo>
                    <a:pt x="120629" y="576034"/>
                    <a:pt x="129531" y="569210"/>
                    <a:pt x="138216" y="562138"/>
                  </a:cubicBezTo>
                  <a:cubicBezTo>
                    <a:pt x="168179" y="537572"/>
                    <a:pt x="195754" y="510400"/>
                    <a:pt x="223143" y="483011"/>
                  </a:cubicBezTo>
                  <a:cubicBezTo>
                    <a:pt x="262815" y="438035"/>
                    <a:pt x="301587" y="391384"/>
                    <a:pt x="333257" y="340515"/>
                  </a:cubicBezTo>
                  <a:cubicBezTo>
                    <a:pt x="362972" y="300440"/>
                    <a:pt x="384871" y="256829"/>
                    <a:pt x="408785" y="213403"/>
                  </a:cubicBezTo>
                  <a:cubicBezTo>
                    <a:pt x="444208" y="156610"/>
                    <a:pt x="456894" y="90138"/>
                    <a:pt x="476901" y="27265"/>
                  </a:cubicBezTo>
                  <a:cubicBezTo>
                    <a:pt x="479382" y="18270"/>
                    <a:pt x="481367" y="9150"/>
                    <a:pt x="483197" y="0"/>
                  </a:cubicBezTo>
                  <a:cubicBezTo>
                    <a:pt x="477273" y="3164"/>
                    <a:pt x="471255" y="6173"/>
                    <a:pt x="465207" y="9057"/>
                  </a:cubicBezTo>
                  <a:cubicBezTo>
                    <a:pt x="433134" y="25745"/>
                    <a:pt x="400193" y="41037"/>
                    <a:pt x="365360" y="51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958807-212C-4E3A-B449-84CE1B2619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280" y="874799"/>
            <a:ext cx="8932233" cy="89322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925"/>
        </a:solidFill>
        <a:effectLst/>
      </p:bgPr>
    </p:bg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480;p18">
            <a:extLst>
              <a:ext uri="{FF2B5EF4-FFF2-40B4-BE49-F238E27FC236}">
                <a16:creationId xmlns:a16="http://schemas.microsoft.com/office/drawing/2014/main" id="{77A54D0D-2C3E-4FCA-8C7C-B60BCE9E8030}"/>
              </a:ext>
            </a:extLst>
          </p:cNvPr>
          <p:cNvSpPr txBox="1"/>
          <p:nvPr/>
        </p:nvSpPr>
        <p:spPr>
          <a:xfrm>
            <a:off x="4574083" y="9153019"/>
            <a:ext cx="7119693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Смешной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432" name="Google Shape;432;p18"/>
          <p:cNvSpPr/>
          <p:nvPr/>
        </p:nvSpPr>
        <p:spPr>
          <a:xfrm rot="-1950042">
            <a:off x="-1458611" y="857038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18"/>
          <p:cNvSpPr/>
          <p:nvPr/>
        </p:nvSpPr>
        <p:spPr>
          <a:xfrm rot="-1950042">
            <a:off x="-1458611" y="857038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18"/>
          <p:cNvSpPr/>
          <p:nvPr/>
        </p:nvSpPr>
        <p:spPr>
          <a:xfrm rot="-1950042">
            <a:off x="-1404061" y="8617245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18"/>
          <p:cNvSpPr/>
          <p:nvPr/>
        </p:nvSpPr>
        <p:spPr>
          <a:xfrm>
            <a:off x="15014339" y="-198207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18"/>
          <p:cNvSpPr/>
          <p:nvPr/>
        </p:nvSpPr>
        <p:spPr>
          <a:xfrm>
            <a:off x="15014339" y="-198207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18"/>
          <p:cNvSpPr/>
          <p:nvPr/>
        </p:nvSpPr>
        <p:spPr>
          <a:xfrm>
            <a:off x="16008696" y="8048477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3264014" y="2623971"/>
                </a:moveTo>
                <a:cubicBezTo>
                  <a:pt x="3252808" y="2510155"/>
                  <a:pt x="3206669" y="2405709"/>
                  <a:pt x="3157746" y="2303751"/>
                </a:cubicBezTo>
                <a:cubicBezTo>
                  <a:pt x="3094029" y="2145653"/>
                  <a:pt x="3038002" y="1985287"/>
                  <a:pt x="3013467" y="1815625"/>
                </a:cubicBezTo>
                <a:cubicBezTo>
                  <a:pt x="2988713" y="1645232"/>
                  <a:pt x="2997867" y="1474106"/>
                  <a:pt x="3047083" y="1308177"/>
                </a:cubicBezTo>
                <a:cubicBezTo>
                  <a:pt x="3090733" y="1153154"/>
                  <a:pt x="3146320" y="998936"/>
                  <a:pt x="3141340" y="835496"/>
                </a:cubicBezTo>
                <a:cubicBezTo>
                  <a:pt x="3141340" y="762595"/>
                  <a:pt x="3114535" y="692037"/>
                  <a:pt x="3081505" y="627993"/>
                </a:cubicBezTo>
                <a:cubicBezTo>
                  <a:pt x="3047742" y="565852"/>
                  <a:pt x="3000138" y="511836"/>
                  <a:pt x="2948725" y="463674"/>
                </a:cubicBezTo>
                <a:cubicBezTo>
                  <a:pt x="2903171" y="422028"/>
                  <a:pt x="2854614" y="381113"/>
                  <a:pt x="2824733" y="326071"/>
                </a:cubicBezTo>
                <a:cubicBezTo>
                  <a:pt x="2773613" y="198276"/>
                  <a:pt x="2770025" y="173976"/>
                  <a:pt x="2648963" y="95513"/>
                </a:cubicBezTo>
                <a:cubicBezTo>
                  <a:pt x="2630360" y="81167"/>
                  <a:pt x="2606997" y="64113"/>
                  <a:pt x="2585319" y="53427"/>
                </a:cubicBezTo>
                <a:cubicBezTo>
                  <a:pt x="2577629" y="49035"/>
                  <a:pt x="2570012" y="44131"/>
                  <a:pt x="2561370" y="41789"/>
                </a:cubicBezTo>
                <a:cubicBezTo>
                  <a:pt x="2550092" y="38569"/>
                  <a:pt x="2538007" y="46034"/>
                  <a:pt x="2535664" y="57452"/>
                </a:cubicBezTo>
                <a:cubicBezTo>
                  <a:pt x="2298373" y="-7397"/>
                  <a:pt x="2036987" y="-30745"/>
                  <a:pt x="1803139" y="59209"/>
                </a:cubicBezTo>
                <a:cubicBezTo>
                  <a:pt x="1688302" y="104662"/>
                  <a:pt x="1587966" y="181295"/>
                  <a:pt x="1498543" y="265394"/>
                </a:cubicBezTo>
                <a:cubicBezTo>
                  <a:pt x="1388393" y="378478"/>
                  <a:pt x="1307758" y="519740"/>
                  <a:pt x="1256492" y="668542"/>
                </a:cubicBezTo>
                <a:cubicBezTo>
                  <a:pt x="1220385" y="775331"/>
                  <a:pt x="1260080" y="865871"/>
                  <a:pt x="1162820" y="948360"/>
                </a:cubicBezTo>
                <a:cubicBezTo>
                  <a:pt x="1088338" y="1007719"/>
                  <a:pt x="1001697" y="1043218"/>
                  <a:pt x="916522" y="1086036"/>
                </a:cubicBezTo>
                <a:cubicBezTo>
                  <a:pt x="828636" y="1125780"/>
                  <a:pt x="743314" y="1169696"/>
                  <a:pt x="656967" y="1212806"/>
                </a:cubicBezTo>
                <a:cubicBezTo>
                  <a:pt x="552676" y="1265725"/>
                  <a:pt x="449557" y="1323182"/>
                  <a:pt x="357277" y="1395423"/>
                </a:cubicBezTo>
                <a:cubicBezTo>
                  <a:pt x="274812" y="1463639"/>
                  <a:pt x="200988" y="1543127"/>
                  <a:pt x="137051" y="1628836"/>
                </a:cubicBezTo>
                <a:cubicBezTo>
                  <a:pt x="29025" y="1779761"/>
                  <a:pt x="-8253" y="1972332"/>
                  <a:pt x="1488" y="2155315"/>
                </a:cubicBezTo>
                <a:cubicBezTo>
                  <a:pt x="12327" y="2280914"/>
                  <a:pt x="48580" y="2408124"/>
                  <a:pt x="118376" y="2513961"/>
                </a:cubicBezTo>
                <a:cubicBezTo>
                  <a:pt x="213585" y="2658371"/>
                  <a:pt x="356106" y="2760622"/>
                  <a:pt x="513054" y="2829204"/>
                </a:cubicBezTo>
                <a:cubicBezTo>
                  <a:pt x="655648" y="2889955"/>
                  <a:pt x="811718" y="2911620"/>
                  <a:pt x="965151" y="2925526"/>
                </a:cubicBezTo>
                <a:cubicBezTo>
                  <a:pt x="1095954" y="2937237"/>
                  <a:pt x="1229027" y="2933651"/>
                  <a:pt x="1357047" y="2966441"/>
                </a:cubicBezTo>
                <a:cubicBezTo>
                  <a:pt x="1454380" y="2995426"/>
                  <a:pt x="1556620" y="3025801"/>
                  <a:pt x="1634911" y="3093358"/>
                </a:cubicBezTo>
                <a:cubicBezTo>
                  <a:pt x="1739349" y="3189388"/>
                  <a:pt x="1808632" y="3315792"/>
                  <a:pt x="1900765" y="3422508"/>
                </a:cubicBezTo>
                <a:cubicBezTo>
                  <a:pt x="2039917" y="3573286"/>
                  <a:pt x="2243298" y="3660239"/>
                  <a:pt x="2448291" y="3658995"/>
                </a:cubicBezTo>
                <a:cubicBezTo>
                  <a:pt x="2527461" y="3663240"/>
                  <a:pt x="2605606" y="3648236"/>
                  <a:pt x="2681480" y="3626790"/>
                </a:cubicBezTo>
                <a:cubicBezTo>
                  <a:pt x="2731648" y="3613249"/>
                  <a:pt x="2782402" y="3599050"/>
                  <a:pt x="2828322" y="3574164"/>
                </a:cubicBezTo>
                <a:cubicBezTo>
                  <a:pt x="2916866" y="3524978"/>
                  <a:pt x="2982707" y="3445710"/>
                  <a:pt x="3050013" y="3371858"/>
                </a:cubicBezTo>
                <a:cubicBezTo>
                  <a:pt x="3107358" y="3306497"/>
                  <a:pt x="3164557" y="3239452"/>
                  <a:pt x="3200590" y="3159525"/>
                </a:cubicBezTo>
                <a:cubicBezTo>
                  <a:pt x="3277856" y="2993450"/>
                  <a:pt x="3289720" y="2803440"/>
                  <a:pt x="3264014" y="2623971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18"/>
          <p:cNvSpPr/>
          <p:nvPr/>
        </p:nvSpPr>
        <p:spPr>
          <a:xfrm>
            <a:off x="16008696" y="8048477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2448291" y="3658995"/>
                </a:moveTo>
                <a:cubicBezTo>
                  <a:pt x="2243298" y="3660239"/>
                  <a:pt x="2039917" y="3573286"/>
                  <a:pt x="1900765" y="3422508"/>
                </a:cubicBezTo>
                <a:cubicBezTo>
                  <a:pt x="1808632" y="3315792"/>
                  <a:pt x="1739349" y="3189388"/>
                  <a:pt x="1634911" y="3093358"/>
                </a:cubicBezTo>
                <a:cubicBezTo>
                  <a:pt x="1556620" y="3025801"/>
                  <a:pt x="1454380" y="2995426"/>
                  <a:pt x="1357047" y="2966441"/>
                </a:cubicBezTo>
                <a:cubicBezTo>
                  <a:pt x="1229027" y="2933651"/>
                  <a:pt x="1095954" y="2937237"/>
                  <a:pt x="965151" y="2925526"/>
                </a:cubicBezTo>
                <a:cubicBezTo>
                  <a:pt x="811718" y="2911620"/>
                  <a:pt x="655648" y="2889955"/>
                  <a:pt x="513054" y="2829204"/>
                </a:cubicBezTo>
                <a:cubicBezTo>
                  <a:pt x="356106" y="2760622"/>
                  <a:pt x="213585" y="2658371"/>
                  <a:pt x="118376" y="2513961"/>
                </a:cubicBezTo>
                <a:cubicBezTo>
                  <a:pt x="48580" y="2408124"/>
                  <a:pt x="12327" y="2280914"/>
                  <a:pt x="1488" y="2155315"/>
                </a:cubicBezTo>
                <a:cubicBezTo>
                  <a:pt x="-8253" y="1972332"/>
                  <a:pt x="29025" y="1779761"/>
                  <a:pt x="137051" y="1628836"/>
                </a:cubicBezTo>
                <a:cubicBezTo>
                  <a:pt x="200988" y="1543127"/>
                  <a:pt x="274812" y="1463639"/>
                  <a:pt x="357277" y="1395423"/>
                </a:cubicBezTo>
                <a:cubicBezTo>
                  <a:pt x="449557" y="1323182"/>
                  <a:pt x="552676" y="1265725"/>
                  <a:pt x="656967" y="1212806"/>
                </a:cubicBezTo>
                <a:cubicBezTo>
                  <a:pt x="743314" y="1169696"/>
                  <a:pt x="828636" y="1125780"/>
                  <a:pt x="916522" y="1086036"/>
                </a:cubicBezTo>
                <a:cubicBezTo>
                  <a:pt x="1001697" y="1043218"/>
                  <a:pt x="1088338" y="1007719"/>
                  <a:pt x="1162820" y="948360"/>
                </a:cubicBezTo>
                <a:cubicBezTo>
                  <a:pt x="1260080" y="865871"/>
                  <a:pt x="1220385" y="775331"/>
                  <a:pt x="1256492" y="668542"/>
                </a:cubicBezTo>
                <a:cubicBezTo>
                  <a:pt x="1307758" y="519740"/>
                  <a:pt x="1388393" y="378478"/>
                  <a:pt x="1498543" y="265394"/>
                </a:cubicBezTo>
                <a:cubicBezTo>
                  <a:pt x="1587966" y="181295"/>
                  <a:pt x="1688302" y="104662"/>
                  <a:pt x="1803139" y="59209"/>
                </a:cubicBezTo>
                <a:cubicBezTo>
                  <a:pt x="2036987" y="-30745"/>
                  <a:pt x="2298373" y="-7397"/>
                  <a:pt x="2535664" y="57452"/>
                </a:cubicBezTo>
                <a:cubicBezTo>
                  <a:pt x="2538007" y="46034"/>
                  <a:pt x="2550092" y="38569"/>
                  <a:pt x="2561370" y="41789"/>
                </a:cubicBezTo>
                <a:cubicBezTo>
                  <a:pt x="2570012" y="44131"/>
                  <a:pt x="2577629" y="49035"/>
                  <a:pt x="2585319" y="53427"/>
                </a:cubicBezTo>
                <a:cubicBezTo>
                  <a:pt x="2606997" y="64113"/>
                  <a:pt x="2630360" y="81167"/>
                  <a:pt x="2648963" y="95513"/>
                </a:cubicBezTo>
                <a:cubicBezTo>
                  <a:pt x="2770025" y="173976"/>
                  <a:pt x="2773613" y="198276"/>
                  <a:pt x="2824733" y="326071"/>
                </a:cubicBezTo>
                <a:cubicBezTo>
                  <a:pt x="2854614" y="381113"/>
                  <a:pt x="2903171" y="422028"/>
                  <a:pt x="2948725" y="463674"/>
                </a:cubicBezTo>
                <a:cubicBezTo>
                  <a:pt x="3000138" y="511836"/>
                  <a:pt x="3047742" y="565852"/>
                  <a:pt x="3081505" y="627993"/>
                </a:cubicBezTo>
                <a:cubicBezTo>
                  <a:pt x="3114535" y="692037"/>
                  <a:pt x="3141340" y="762595"/>
                  <a:pt x="3141340" y="835496"/>
                </a:cubicBezTo>
                <a:cubicBezTo>
                  <a:pt x="3146320" y="998936"/>
                  <a:pt x="3090733" y="1153154"/>
                  <a:pt x="3047083" y="1308177"/>
                </a:cubicBezTo>
                <a:cubicBezTo>
                  <a:pt x="2997867" y="1474106"/>
                  <a:pt x="2988713" y="1645232"/>
                  <a:pt x="3013467" y="1815625"/>
                </a:cubicBezTo>
                <a:cubicBezTo>
                  <a:pt x="3038002" y="1985287"/>
                  <a:pt x="3094029" y="2145653"/>
                  <a:pt x="3157746" y="2303751"/>
                </a:cubicBezTo>
                <a:cubicBezTo>
                  <a:pt x="3206669" y="2405709"/>
                  <a:pt x="3252808" y="2510155"/>
                  <a:pt x="3264014" y="2623971"/>
                </a:cubicBezTo>
                <a:cubicBezTo>
                  <a:pt x="3289720" y="2803440"/>
                  <a:pt x="3277856" y="2993450"/>
                  <a:pt x="3200590" y="3159525"/>
                </a:cubicBezTo>
                <a:cubicBezTo>
                  <a:pt x="3164557" y="3239452"/>
                  <a:pt x="3107358" y="3306497"/>
                  <a:pt x="3050013" y="3371858"/>
                </a:cubicBezTo>
                <a:cubicBezTo>
                  <a:pt x="2982707" y="3445710"/>
                  <a:pt x="2916866" y="3524978"/>
                  <a:pt x="2828322" y="3574164"/>
                </a:cubicBezTo>
                <a:cubicBezTo>
                  <a:pt x="2782402" y="3599050"/>
                  <a:pt x="2731648" y="3613249"/>
                  <a:pt x="2681480" y="3626790"/>
                </a:cubicBezTo>
                <a:cubicBezTo>
                  <a:pt x="2605606" y="3648236"/>
                  <a:pt x="2527461" y="3663240"/>
                  <a:pt x="2448291" y="3658995"/>
                </a:cubicBezTo>
                <a:close/>
                <a:moveTo>
                  <a:pt x="2418923" y="3616397"/>
                </a:moveTo>
                <a:cubicBezTo>
                  <a:pt x="2505270" y="3623204"/>
                  <a:pt x="2591031" y="3610468"/>
                  <a:pt x="2673790" y="3585802"/>
                </a:cubicBezTo>
                <a:cubicBezTo>
                  <a:pt x="2790971" y="3559086"/>
                  <a:pt x="2868603" y="3510267"/>
                  <a:pt x="2948652" y="3420971"/>
                </a:cubicBezTo>
                <a:cubicBezTo>
                  <a:pt x="3113656" y="3248381"/>
                  <a:pt x="3205863" y="3130541"/>
                  <a:pt x="3230471" y="2884612"/>
                </a:cubicBezTo>
                <a:cubicBezTo>
                  <a:pt x="3241969" y="2750961"/>
                  <a:pt x="3230471" y="2613358"/>
                  <a:pt x="3190996" y="2484977"/>
                </a:cubicBezTo>
                <a:cubicBezTo>
                  <a:pt x="3165729" y="2411710"/>
                  <a:pt x="3127279" y="2344007"/>
                  <a:pt x="3099375" y="2271838"/>
                </a:cubicBezTo>
                <a:cubicBezTo>
                  <a:pt x="3072497" y="2200768"/>
                  <a:pt x="3049134" y="2128233"/>
                  <a:pt x="3025039" y="2056138"/>
                </a:cubicBezTo>
                <a:cubicBezTo>
                  <a:pt x="2963006" y="1851124"/>
                  <a:pt x="2937227" y="1629568"/>
                  <a:pt x="2978386" y="1417967"/>
                </a:cubicBezTo>
                <a:cubicBezTo>
                  <a:pt x="3006290" y="1266603"/>
                  <a:pt x="3068689" y="1123438"/>
                  <a:pt x="3091099" y="971049"/>
                </a:cubicBezTo>
                <a:cubicBezTo>
                  <a:pt x="3098276" y="913080"/>
                  <a:pt x="3102378" y="858991"/>
                  <a:pt x="3097764" y="801900"/>
                </a:cubicBezTo>
                <a:cubicBezTo>
                  <a:pt x="3079015" y="669128"/>
                  <a:pt x="2995084" y="556776"/>
                  <a:pt x="2895554" y="471213"/>
                </a:cubicBezTo>
                <a:cubicBezTo>
                  <a:pt x="2858642" y="439594"/>
                  <a:pt x="2825099" y="403436"/>
                  <a:pt x="2797928" y="363034"/>
                </a:cubicBezTo>
                <a:cubicBezTo>
                  <a:pt x="2770025" y="318020"/>
                  <a:pt x="2760797" y="264003"/>
                  <a:pt x="2732234" y="219282"/>
                </a:cubicBezTo>
                <a:cubicBezTo>
                  <a:pt x="2708358" y="183564"/>
                  <a:pt x="2668151" y="160582"/>
                  <a:pt x="2634608" y="135769"/>
                </a:cubicBezTo>
                <a:cubicBezTo>
                  <a:pt x="2612856" y="120984"/>
                  <a:pt x="2592130" y="102759"/>
                  <a:pt x="2567888" y="91707"/>
                </a:cubicBezTo>
                <a:cubicBezTo>
                  <a:pt x="2422951" y="48230"/>
                  <a:pt x="2270689" y="30151"/>
                  <a:pt x="2119673" y="32786"/>
                </a:cubicBezTo>
                <a:cubicBezTo>
                  <a:pt x="2001613" y="35934"/>
                  <a:pt x="1884140" y="60014"/>
                  <a:pt x="1776700" y="109639"/>
                </a:cubicBezTo>
                <a:cubicBezTo>
                  <a:pt x="1623779" y="189127"/>
                  <a:pt x="1487777" y="306529"/>
                  <a:pt x="1399965" y="455916"/>
                </a:cubicBezTo>
                <a:cubicBezTo>
                  <a:pt x="1356827" y="530719"/>
                  <a:pt x="1315228" y="608158"/>
                  <a:pt x="1291719" y="691598"/>
                </a:cubicBezTo>
                <a:cubicBezTo>
                  <a:pt x="1277877" y="737124"/>
                  <a:pt x="1276705" y="785212"/>
                  <a:pt x="1272457" y="831397"/>
                </a:cubicBezTo>
                <a:cubicBezTo>
                  <a:pt x="1261472" y="929110"/>
                  <a:pt x="1181203" y="997253"/>
                  <a:pt x="1098737" y="1039778"/>
                </a:cubicBezTo>
                <a:cubicBezTo>
                  <a:pt x="896894" y="1148616"/>
                  <a:pt x="681648" y="1232569"/>
                  <a:pt x="487348" y="1355314"/>
                </a:cubicBezTo>
                <a:cubicBezTo>
                  <a:pt x="403124" y="1405451"/>
                  <a:pt x="328934" y="1469861"/>
                  <a:pt x="263167" y="1542249"/>
                </a:cubicBezTo>
                <a:cubicBezTo>
                  <a:pt x="199230" y="1610904"/>
                  <a:pt x="139102" y="1685342"/>
                  <a:pt x="103801" y="1773100"/>
                </a:cubicBezTo>
                <a:cubicBezTo>
                  <a:pt x="11741" y="1997364"/>
                  <a:pt x="18552" y="2267300"/>
                  <a:pt x="143789" y="2477511"/>
                </a:cubicBezTo>
                <a:cubicBezTo>
                  <a:pt x="243612" y="2633705"/>
                  <a:pt x="395068" y="2738006"/>
                  <a:pt x="565053" y="2805856"/>
                </a:cubicBezTo>
                <a:cubicBezTo>
                  <a:pt x="716216" y="2859945"/>
                  <a:pt x="879903" y="2878829"/>
                  <a:pt x="1038975" y="2889296"/>
                </a:cubicBezTo>
                <a:cubicBezTo>
                  <a:pt x="1164578" y="2896103"/>
                  <a:pt x="1292305" y="2900128"/>
                  <a:pt x="1413001" y="2939214"/>
                </a:cubicBezTo>
                <a:cubicBezTo>
                  <a:pt x="1492903" y="2966441"/>
                  <a:pt x="1575296" y="2993230"/>
                  <a:pt x="1642675" y="3045783"/>
                </a:cubicBezTo>
                <a:cubicBezTo>
                  <a:pt x="1760368" y="3142032"/>
                  <a:pt x="1832947" y="3279781"/>
                  <a:pt x="1931012" y="3393889"/>
                </a:cubicBezTo>
                <a:cubicBezTo>
                  <a:pt x="2055589" y="3528419"/>
                  <a:pt x="2235242" y="3611493"/>
                  <a:pt x="2418923" y="3616397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18"/>
          <p:cNvSpPr/>
          <p:nvPr/>
        </p:nvSpPr>
        <p:spPr>
          <a:xfrm>
            <a:off x="16157830" y="381394"/>
            <a:ext cx="1279597" cy="1160216"/>
          </a:xfrm>
          <a:custGeom>
            <a:avLst/>
            <a:gdLst/>
            <a:ahLst/>
            <a:cxnLst/>
            <a:rect l="l" t="t" r="r" b="b"/>
            <a:pathLst>
              <a:path w="1279597" h="1160216" extrusionOk="0">
                <a:moveTo>
                  <a:pt x="1238373" y="549605"/>
                </a:moveTo>
                <a:cubicBezTo>
                  <a:pt x="1194562" y="539786"/>
                  <a:pt x="1149473" y="537920"/>
                  <a:pt x="1104971" y="533087"/>
                </a:cubicBezTo>
                <a:cubicBezTo>
                  <a:pt x="1020959" y="524112"/>
                  <a:pt x="936410" y="519331"/>
                  <a:pt x="851937" y="523038"/>
                </a:cubicBezTo>
                <a:cubicBezTo>
                  <a:pt x="882926" y="492764"/>
                  <a:pt x="915170" y="463717"/>
                  <a:pt x="947336" y="434644"/>
                </a:cubicBezTo>
                <a:cubicBezTo>
                  <a:pt x="963561" y="418766"/>
                  <a:pt x="980859" y="404038"/>
                  <a:pt x="997775" y="388875"/>
                </a:cubicBezTo>
                <a:cubicBezTo>
                  <a:pt x="1013820" y="373814"/>
                  <a:pt x="1029685" y="358575"/>
                  <a:pt x="1046396" y="344230"/>
                </a:cubicBezTo>
                <a:cubicBezTo>
                  <a:pt x="1061494" y="330346"/>
                  <a:pt x="1076285" y="316129"/>
                  <a:pt x="1092637" y="303702"/>
                </a:cubicBezTo>
                <a:cubicBezTo>
                  <a:pt x="1114491" y="285804"/>
                  <a:pt x="1133760" y="264223"/>
                  <a:pt x="1148807" y="240315"/>
                </a:cubicBezTo>
                <a:cubicBezTo>
                  <a:pt x="1158838" y="222647"/>
                  <a:pt x="1170891" y="201757"/>
                  <a:pt x="1163803" y="180968"/>
                </a:cubicBezTo>
                <a:cubicBezTo>
                  <a:pt x="1158404" y="166445"/>
                  <a:pt x="1144892" y="154325"/>
                  <a:pt x="1129282" y="152228"/>
                </a:cubicBezTo>
                <a:cubicBezTo>
                  <a:pt x="1101542" y="149083"/>
                  <a:pt x="1075261" y="162098"/>
                  <a:pt x="1052051" y="175880"/>
                </a:cubicBezTo>
                <a:cubicBezTo>
                  <a:pt x="1018579" y="197180"/>
                  <a:pt x="988792" y="223465"/>
                  <a:pt x="958238" y="248600"/>
                </a:cubicBezTo>
                <a:cubicBezTo>
                  <a:pt x="920876" y="280281"/>
                  <a:pt x="885204" y="313930"/>
                  <a:pt x="849454" y="347426"/>
                </a:cubicBezTo>
                <a:cubicBezTo>
                  <a:pt x="830390" y="366195"/>
                  <a:pt x="813654" y="387187"/>
                  <a:pt x="794026" y="405444"/>
                </a:cubicBezTo>
                <a:cubicBezTo>
                  <a:pt x="784481" y="414828"/>
                  <a:pt x="775627" y="424902"/>
                  <a:pt x="766491" y="434670"/>
                </a:cubicBezTo>
                <a:cubicBezTo>
                  <a:pt x="755564" y="446534"/>
                  <a:pt x="742795" y="456302"/>
                  <a:pt x="730742" y="466913"/>
                </a:cubicBezTo>
                <a:cubicBezTo>
                  <a:pt x="737856" y="362513"/>
                  <a:pt x="762627" y="259927"/>
                  <a:pt x="772966" y="155885"/>
                </a:cubicBezTo>
                <a:cubicBezTo>
                  <a:pt x="777674" y="116022"/>
                  <a:pt x="781999" y="75903"/>
                  <a:pt x="778570" y="35759"/>
                </a:cubicBezTo>
                <a:cubicBezTo>
                  <a:pt x="778263" y="6737"/>
                  <a:pt x="747069" y="-6047"/>
                  <a:pt x="722297" y="2723"/>
                </a:cubicBezTo>
                <a:cubicBezTo>
                  <a:pt x="698319" y="10087"/>
                  <a:pt x="679076" y="28932"/>
                  <a:pt x="667663" y="50870"/>
                </a:cubicBezTo>
                <a:cubicBezTo>
                  <a:pt x="635828" y="114718"/>
                  <a:pt x="625618" y="186543"/>
                  <a:pt x="610980" y="255683"/>
                </a:cubicBezTo>
                <a:cubicBezTo>
                  <a:pt x="605197" y="281789"/>
                  <a:pt x="602024" y="308331"/>
                  <a:pt x="597981" y="334744"/>
                </a:cubicBezTo>
                <a:cubicBezTo>
                  <a:pt x="589945" y="383096"/>
                  <a:pt x="581552" y="431678"/>
                  <a:pt x="578635" y="480670"/>
                </a:cubicBezTo>
                <a:cubicBezTo>
                  <a:pt x="564381" y="458245"/>
                  <a:pt x="551023" y="435130"/>
                  <a:pt x="537383" y="412245"/>
                </a:cubicBezTo>
                <a:cubicBezTo>
                  <a:pt x="522899" y="386420"/>
                  <a:pt x="510795" y="359265"/>
                  <a:pt x="495339" y="333977"/>
                </a:cubicBezTo>
                <a:cubicBezTo>
                  <a:pt x="471335" y="295546"/>
                  <a:pt x="448586" y="256322"/>
                  <a:pt x="421076" y="220243"/>
                </a:cubicBezTo>
                <a:cubicBezTo>
                  <a:pt x="412273" y="206896"/>
                  <a:pt x="404955" y="192628"/>
                  <a:pt x="395230" y="179895"/>
                </a:cubicBezTo>
                <a:cubicBezTo>
                  <a:pt x="385455" y="166931"/>
                  <a:pt x="374938" y="154530"/>
                  <a:pt x="364548" y="142077"/>
                </a:cubicBezTo>
                <a:cubicBezTo>
                  <a:pt x="338983" y="112340"/>
                  <a:pt x="309964" y="83088"/>
                  <a:pt x="272552" y="68948"/>
                </a:cubicBezTo>
                <a:cubicBezTo>
                  <a:pt x="258247" y="63144"/>
                  <a:pt x="242330" y="60024"/>
                  <a:pt x="227078" y="63655"/>
                </a:cubicBezTo>
                <a:cubicBezTo>
                  <a:pt x="204303" y="69562"/>
                  <a:pt x="209165" y="99657"/>
                  <a:pt x="212415" y="117454"/>
                </a:cubicBezTo>
                <a:cubicBezTo>
                  <a:pt x="222523" y="170766"/>
                  <a:pt x="245247" y="220652"/>
                  <a:pt x="275111" y="265706"/>
                </a:cubicBezTo>
                <a:cubicBezTo>
                  <a:pt x="287112" y="285344"/>
                  <a:pt x="297323" y="306055"/>
                  <a:pt x="309632" y="325539"/>
                </a:cubicBezTo>
                <a:cubicBezTo>
                  <a:pt x="326265" y="351185"/>
                  <a:pt x="344920" y="375553"/>
                  <a:pt x="363448" y="399870"/>
                </a:cubicBezTo>
                <a:cubicBezTo>
                  <a:pt x="389754" y="432011"/>
                  <a:pt x="413783" y="465916"/>
                  <a:pt x="442675" y="495883"/>
                </a:cubicBezTo>
                <a:cubicBezTo>
                  <a:pt x="455956" y="511302"/>
                  <a:pt x="468265" y="527487"/>
                  <a:pt x="481699" y="542753"/>
                </a:cubicBezTo>
                <a:cubicBezTo>
                  <a:pt x="489351" y="551779"/>
                  <a:pt x="497437" y="560958"/>
                  <a:pt x="501276" y="572337"/>
                </a:cubicBezTo>
                <a:cubicBezTo>
                  <a:pt x="459462" y="565433"/>
                  <a:pt x="417212" y="568833"/>
                  <a:pt x="375066" y="569447"/>
                </a:cubicBezTo>
                <a:cubicBezTo>
                  <a:pt x="321070" y="571365"/>
                  <a:pt x="266999" y="571109"/>
                  <a:pt x="213080" y="574740"/>
                </a:cubicBezTo>
                <a:cubicBezTo>
                  <a:pt x="186390" y="576172"/>
                  <a:pt x="159623" y="576377"/>
                  <a:pt x="132881" y="577297"/>
                </a:cubicBezTo>
                <a:cubicBezTo>
                  <a:pt x="92014" y="578397"/>
                  <a:pt x="48357" y="578857"/>
                  <a:pt x="11917" y="599645"/>
                </a:cubicBezTo>
                <a:cubicBezTo>
                  <a:pt x="-23602" y="626749"/>
                  <a:pt x="29036" y="663927"/>
                  <a:pt x="55829" y="671240"/>
                </a:cubicBezTo>
                <a:cubicBezTo>
                  <a:pt x="81522" y="679064"/>
                  <a:pt x="108622" y="680598"/>
                  <a:pt x="135261" y="682439"/>
                </a:cubicBezTo>
                <a:cubicBezTo>
                  <a:pt x="176051" y="684203"/>
                  <a:pt x="216970" y="683360"/>
                  <a:pt x="257735" y="681672"/>
                </a:cubicBezTo>
                <a:cubicBezTo>
                  <a:pt x="298884" y="679703"/>
                  <a:pt x="340058" y="678143"/>
                  <a:pt x="381130" y="675075"/>
                </a:cubicBezTo>
                <a:cubicBezTo>
                  <a:pt x="416726" y="672058"/>
                  <a:pt x="452399" y="668811"/>
                  <a:pt x="488148" y="670524"/>
                </a:cubicBezTo>
                <a:cubicBezTo>
                  <a:pt x="473127" y="680573"/>
                  <a:pt x="460076" y="693025"/>
                  <a:pt x="446948" y="705298"/>
                </a:cubicBezTo>
                <a:cubicBezTo>
                  <a:pt x="388347" y="749176"/>
                  <a:pt x="329720" y="793258"/>
                  <a:pt x="275802" y="842939"/>
                </a:cubicBezTo>
                <a:cubicBezTo>
                  <a:pt x="232733" y="878635"/>
                  <a:pt x="192020" y="918446"/>
                  <a:pt x="163333" y="966901"/>
                </a:cubicBezTo>
                <a:cubicBezTo>
                  <a:pt x="148414" y="990757"/>
                  <a:pt x="133649" y="1017963"/>
                  <a:pt x="139841" y="1047010"/>
                </a:cubicBezTo>
                <a:cubicBezTo>
                  <a:pt x="143424" y="1069844"/>
                  <a:pt x="165252" y="1064398"/>
                  <a:pt x="181451" y="1059769"/>
                </a:cubicBezTo>
                <a:cubicBezTo>
                  <a:pt x="206427" y="1051383"/>
                  <a:pt x="230584" y="1040132"/>
                  <a:pt x="253052" y="1026350"/>
                </a:cubicBezTo>
                <a:cubicBezTo>
                  <a:pt x="316413" y="986257"/>
                  <a:pt x="375705" y="939695"/>
                  <a:pt x="428267" y="886203"/>
                </a:cubicBezTo>
                <a:cubicBezTo>
                  <a:pt x="458796" y="859125"/>
                  <a:pt x="485359" y="828058"/>
                  <a:pt x="515376" y="800443"/>
                </a:cubicBezTo>
                <a:cubicBezTo>
                  <a:pt x="548822" y="767049"/>
                  <a:pt x="586209" y="737286"/>
                  <a:pt x="621652" y="705861"/>
                </a:cubicBezTo>
                <a:cubicBezTo>
                  <a:pt x="621524" y="776791"/>
                  <a:pt x="621600" y="847746"/>
                  <a:pt x="623955" y="918651"/>
                </a:cubicBezTo>
                <a:cubicBezTo>
                  <a:pt x="624262" y="973293"/>
                  <a:pt x="633679" y="1027322"/>
                  <a:pt x="647114" y="1080148"/>
                </a:cubicBezTo>
                <a:cubicBezTo>
                  <a:pt x="653946" y="1101422"/>
                  <a:pt x="665666" y="1152536"/>
                  <a:pt x="687930" y="1159849"/>
                </a:cubicBezTo>
                <a:cubicBezTo>
                  <a:pt x="718740" y="1168670"/>
                  <a:pt x="744919" y="1016301"/>
                  <a:pt x="751444" y="990706"/>
                </a:cubicBezTo>
                <a:cubicBezTo>
                  <a:pt x="762013" y="939004"/>
                  <a:pt x="770714" y="886919"/>
                  <a:pt x="774501" y="834246"/>
                </a:cubicBezTo>
                <a:cubicBezTo>
                  <a:pt x="777981" y="788604"/>
                  <a:pt x="780105" y="743116"/>
                  <a:pt x="784737" y="697474"/>
                </a:cubicBezTo>
                <a:cubicBezTo>
                  <a:pt x="800194" y="713302"/>
                  <a:pt x="817262" y="727390"/>
                  <a:pt x="833077" y="742834"/>
                </a:cubicBezTo>
                <a:cubicBezTo>
                  <a:pt x="847075" y="757000"/>
                  <a:pt x="860791" y="771447"/>
                  <a:pt x="875249" y="785178"/>
                </a:cubicBezTo>
                <a:cubicBezTo>
                  <a:pt x="892676" y="802923"/>
                  <a:pt x="908235" y="822407"/>
                  <a:pt x="926557" y="839309"/>
                </a:cubicBezTo>
                <a:cubicBezTo>
                  <a:pt x="938457" y="851071"/>
                  <a:pt x="947746" y="863676"/>
                  <a:pt x="959364" y="876384"/>
                </a:cubicBezTo>
                <a:cubicBezTo>
                  <a:pt x="973208" y="891036"/>
                  <a:pt x="987999" y="904741"/>
                  <a:pt x="1002893" y="918293"/>
                </a:cubicBezTo>
                <a:cubicBezTo>
                  <a:pt x="1029404" y="939260"/>
                  <a:pt x="1071858" y="974341"/>
                  <a:pt x="1107428" y="961071"/>
                </a:cubicBezTo>
                <a:cubicBezTo>
                  <a:pt x="1134835" y="948030"/>
                  <a:pt x="1124599" y="920824"/>
                  <a:pt x="1113672" y="899781"/>
                </a:cubicBezTo>
                <a:cubicBezTo>
                  <a:pt x="1103359" y="879555"/>
                  <a:pt x="1093328" y="858690"/>
                  <a:pt x="1080789" y="839436"/>
                </a:cubicBezTo>
                <a:cubicBezTo>
                  <a:pt x="1070655" y="824555"/>
                  <a:pt x="1059344" y="810517"/>
                  <a:pt x="1048955" y="795789"/>
                </a:cubicBezTo>
                <a:cubicBezTo>
                  <a:pt x="1024798" y="763316"/>
                  <a:pt x="994704" y="735828"/>
                  <a:pt x="963919" y="709773"/>
                </a:cubicBezTo>
                <a:cubicBezTo>
                  <a:pt x="953785" y="700594"/>
                  <a:pt x="944470" y="690596"/>
                  <a:pt x="934234" y="681544"/>
                </a:cubicBezTo>
                <a:cubicBezTo>
                  <a:pt x="923614" y="671853"/>
                  <a:pt x="910845" y="664873"/>
                  <a:pt x="900251" y="655182"/>
                </a:cubicBezTo>
                <a:cubicBezTo>
                  <a:pt x="942295" y="654901"/>
                  <a:pt x="984135" y="660935"/>
                  <a:pt x="1026179" y="658736"/>
                </a:cubicBezTo>
                <a:cubicBezTo>
                  <a:pt x="1058960" y="657432"/>
                  <a:pt x="1091844" y="658864"/>
                  <a:pt x="1124394" y="654108"/>
                </a:cubicBezTo>
                <a:cubicBezTo>
                  <a:pt x="1144534" y="652165"/>
                  <a:pt x="1164929" y="652037"/>
                  <a:pt x="1184761" y="647537"/>
                </a:cubicBezTo>
                <a:cubicBezTo>
                  <a:pt x="1203775" y="643420"/>
                  <a:pt x="1221918" y="636158"/>
                  <a:pt x="1240445" y="630303"/>
                </a:cubicBezTo>
                <a:cubicBezTo>
                  <a:pt x="1250323" y="627030"/>
                  <a:pt x="1260636" y="623578"/>
                  <a:pt x="1268057" y="615933"/>
                </a:cubicBezTo>
                <a:cubicBezTo>
                  <a:pt x="1295873" y="590593"/>
                  <a:pt x="1268415" y="555256"/>
                  <a:pt x="1238373" y="549605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18"/>
          <p:cNvSpPr/>
          <p:nvPr/>
        </p:nvSpPr>
        <p:spPr>
          <a:xfrm>
            <a:off x="16157830" y="381394"/>
            <a:ext cx="1279597" cy="1160216"/>
          </a:xfrm>
          <a:custGeom>
            <a:avLst/>
            <a:gdLst/>
            <a:ahLst/>
            <a:cxnLst/>
            <a:rect l="l" t="t" r="r" b="b"/>
            <a:pathLst>
              <a:path w="1279597" h="1160216" extrusionOk="0">
                <a:moveTo>
                  <a:pt x="687930" y="1159849"/>
                </a:moveTo>
                <a:cubicBezTo>
                  <a:pt x="665666" y="1152536"/>
                  <a:pt x="653946" y="1101422"/>
                  <a:pt x="647114" y="1080148"/>
                </a:cubicBezTo>
                <a:cubicBezTo>
                  <a:pt x="633679" y="1027322"/>
                  <a:pt x="624262" y="973293"/>
                  <a:pt x="623955" y="918651"/>
                </a:cubicBezTo>
                <a:cubicBezTo>
                  <a:pt x="621600" y="847746"/>
                  <a:pt x="621524" y="776791"/>
                  <a:pt x="621652" y="705861"/>
                </a:cubicBezTo>
                <a:cubicBezTo>
                  <a:pt x="586209" y="737286"/>
                  <a:pt x="548822" y="767049"/>
                  <a:pt x="515376" y="800443"/>
                </a:cubicBezTo>
                <a:cubicBezTo>
                  <a:pt x="485359" y="828058"/>
                  <a:pt x="458796" y="859125"/>
                  <a:pt x="428267" y="886203"/>
                </a:cubicBezTo>
                <a:cubicBezTo>
                  <a:pt x="375705" y="939695"/>
                  <a:pt x="316413" y="986257"/>
                  <a:pt x="253052" y="1026350"/>
                </a:cubicBezTo>
                <a:cubicBezTo>
                  <a:pt x="230584" y="1040132"/>
                  <a:pt x="206427" y="1051383"/>
                  <a:pt x="181451" y="1059769"/>
                </a:cubicBezTo>
                <a:cubicBezTo>
                  <a:pt x="165252" y="1064398"/>
                  <a:pt x="143424" y="1069844"/>
                  <a:pt x="139841" y="1047010"/>
                </a:cubicBezTo>
                <a:cubicBezTo>
                  <a:pt x="133649" y="1017963"/>
                  <a:pt x="148414" y="990757"/>
                  <a:pt x="163333" y="966901"/>
                </a:cubicBezTo>
                <a:cubicBezTo>
                  <a:pt x="192020" y="918446"/>
                  <a:pt x="232733" y="878635"/>
                  <a:pt x="275802" y="842939"/>
                </a:cubicBezTo>
                <a:cubicBezTo>
                  <a:pt x="329720" y="793258"/>
                  <a:pt x="388347" y="749176"/>
                  <a:pt x="446948" y="705298"/>
                </a:cubicBezTo>
                <a:cubicBezTo>
                  <a:pt x="460076" y="693025"/>
                  <a:pt x="473127" y="680573"/>
                  <a:pt x="488148" y="670524"/>
                </a:cubicBezTo>
                <a:cubicBezTo>
                  <a:pt x="452399" y="668811"/>
                  <a:pt x="416726" y="672058"/>
                  <a:pt x="381130" y="675075"/>
                </a:cubicBezTo>
                <a:cubicBezTo>
                  <a:pt x="340058" y="678143"/>
                  <a:pt x="298884" y="679703"/>
                  <a:pt x="257735" y="681672"/>
                </a:cubicBezTo>
                <a:cubicBezTo>
                  <a:pt x="216970" y="683360"/>
                  <a:pt x="176051" y="684203"/>
                  <a:pt x="135261" y="682439"/>
                </a:cubicBezTo>
                <a:cubicBezTo>
                  <a:pt x="108622" y="680598"/>
                  <a:pt x="81522" y="679064"/>
                  <a:pt x="55829" y="671240"/>
                </a:cubicBezTo>
                <a:cubicBezTo>
                  <a:pt x="29036" y="663927"/>
                  <a:pt x="-23602" y="626749"/>
                  <a:pt x="11917" y="599645"/>
                </a:cubicBezTo>
                <a:cubicBezTo>
                  <a:pt x="48357" y="578857"/>
                  <a:pt x="92014" y="578397"/>
                  <a:pt x="132881" y="577297"/>
                </a:cubicBezTo>
                <a:cubicBezTo>
                  <a:pt x="159623" y="576377"/>
                  <a:pt x="186390" y="576172"/>
                  <a:pt x="213080" y="574740"/>
                </a:cubicBezTo>
                <a:cubicBezTo>
                  <a:pt x="266999" y="571109"/>
                  <a:pt x="321070" y="571365"/>
                  <a:pt x="375066" y="569447"/>
                </a:cubicBezTo>
                <a:cubicBezTo>
                  <a:pt x="417212" y="568833"/>
                  <a:pt x="459462" y="565433"/>
                  <a:pt x="501276" y="572337"/>
                </a:cubicBezTo>
                <a:cubicBezTo>
                  <a:pt x="497437" y="560958"/>
                  <a:pt x="489351" y="551779"/>
                  <a:pt x="481699" y="542753"/>
                </a:cubicBezTo>
                <a:cubicBezTo>
                  <a:pt x="468265" y="527487"/>
                  <a:pt x="455956" y="511302"/>
                  <a:pt x="442675" y="495883"/>
                </a:cubicBezTo>
                <a:cubicBezTo>
                  <a:pt x="413783" y="465916"/>
                  <a:pt x="389754" y="432011"/>
                  <a:pt x="363448" y="399870"/>
                </a:cubicBezTo>
                <a:cubicBezTo>
                  <a:pt x="344920" y="375553"/>
                  <a:pt x="326265" y="351185"/>
                  <a:pt x="309632" y="325539"/>
                </a:cubicBezTo>
                <a:cubicBezTo>
                  <a:pt x="297323" y="306055"/>
                  <a:pt x="287112" y="285344"/>
                  <a:pt x="275111" y="265706"/>
                </a:cubicBezTo>
                <a:cubicBezTo>
                  <a:pt x="245247" y="220652"/>
                  <a:pt x="222523" y="170766"/>
                  <a:pt x="212415" y="117454"/>
                </a:cubicBezTo>
                <a:cubicBezTo>
                  <a:pt x="209165" y="99657"/>
                  <a:pt x="204303" y="69562"/>
                  <a:pt x="227078" y="63655"/>
                </a:cubicBezTo>
                <a:cubicBezTo>
                  <a:pt x="242330" y="60024"/>
                  <a:pt x="258247" y="63144"/>
                  <a:pt x="272552" y="68948"/>
                </a:cubicBezTo>
                <a:cubicBezTo>
                  <a:pt x="309964" y="83088"/>
                  <a:pt x="338983" y="112340"/>
                  <a:pt x="364548" y="142077"/>
                </a:cubicBezTo>
                <a:cubicBezTo>
                  <a:pt x="374938" y="154530"/>
                  <a:pt x="385455" y="166931"/>
                  <a:pt x="395230" y="179895"/>
                </a:cubicBezTo>
                <a:cubicBezTo>
                  <a:pt x="404955" y="192628"/>
                  <a:pt x="412273" y="206896"/>
                  <a:pt x="421076" y="220243"/>
                </a:cubicBezTo>
                <a:cubicBezTo>
                  <a:pt x="448586" y="256322"/>
                  <a:pt x="471335" y="295546"/>
                  <a:pt x="495339" y="333977"/>
                </a:cubicBezTo>
                <a:cubicBezTo>
                  <a:pt x="510795" y="359265"/>
                  <a:pt x="522899" y="386420"/>
                  <a:pt x="537383" y="412245"/>
                </a:cubicBezTo>
                <a:cubicBezTo>
                  <a:pt x="551023" y="435130"/>
                  <a:pt x="564381" y="458245"/>
                  <a:pt x="578635" y="480670"/>
                </a:cubicBezTo>
                <a:cubicBezTo>
                  <a:pt x="581552" y="431678"/>
                  <a:pt x="589945" y="383096"/>
                  <a:pt x="597981" y="334744"/>
                </a:cubicBezTo>
                <a:cubicBezTo>
                  <a:pt x="602024" y="308331"/>
                  <a:pt x="605197" y="281789"/>
                  <a:pt x="610980" y="255683"/>
                </a:cubicBezTo>
                <a:cubicBezTo>
                  <a:pt x="625618" y="186543"/>
                  <a:pt x="635828" y="114718"/>
                  <a:pt x="667663" y="50870"/>
                </a:cubicBezTo>
                <a:cubicBezTo>
                  <a:pt x="679076" y="28932"/>
                  <a:pt x="698319" y="10087"/>
                  <a:pt x="722297" y="2723"/>
                </a:cubicBezTo>
                <a:cubicBezTo>
                  <a:pt x="747069" y="-6047"/>
                  <a:pt x="778263" y="6737"/>
                  <a:pt x="778570" y="35759"/>
                </a:cubicBezTo>
                <a:cubicBezTo>
                  <a:pt x="781999" y="75903"/>
                  <a:pt x="777674" y="116022"/>
                  <a:pt x="772966" y="155885"/>
                </a:cubicBezTo>
                <a:cubicBezTo>
                  <a:pt x="762627" y="259927"/>
                  <a:pt x="737856" y="362513"/>
                  <a:pt x="730742" y="466913"/>
                </a:cubicBezTo>
                <a:cubicBezTo>
                  <a:pt x="742795" y="456302"/>
                  <a:pt x="755564" y="446534"/>
                  <a:pt x="766491" y="434670"/>
                </a:cubicBezTo>
                <a:cubicBezTo>
                  <a:pt x="775627" y="424902"/>
                  <a:pt x="784481" y="414828"/>
                  <a:pt x="794026" y="405444"/>
                </a:cubicBezTo>
                <a:cubicBezTo>
                  <a:pt x="813654" y="387187"/>
                  <a:pt x="830390" y="366195"/>
                  <a:pt x="849454" y="347426"/>
                </a:cubicBezTo>
                <a:cubicBezTo>
                  <a:pt x="885204" y="313930"/>
                  <a:pt x="920876" y="280281"/>
                  <a:pt x="958238" y="248600"/>
                </a:cubicBezTo>
                <a:cubicBezTo>
                  <a:pt x="988792" y="223465"/>
                  <a:pt x="1018579" y="197180"/>
                  <a:pt x="1052051" y="175880"/>
                </a:cubicBezTo>
                <a:cubicBezTo>
                  <a:pt x="1075261" y="162098"/>
                  <a:pt x="1101542" y="149083"/>
                  <a:pt x="1129282" y="152228"/>
                </a:cubicBezTo>
                <a:cubicBezTo>
                  <a:pt x="1144892" y="154325"/>
                  <a:pt x="1158404" y="166445"/>
                  <a:pt x="1163803" y="180968"/>
                </a:cubicBezTo>
                <a:cubicBezTo>
                  <a:pt x="1170891" y="201757"/>
                  <a:pt x="1158838" y="222647"/>
                  <a:pt x="1148807" y="240315"/>
                </a:cubicBezTo>
                <a:cubicBezTo>
                  <a:pt x="1133760" y="264223"/>
                  <a:pt x="1114491" y="285804"/>
                  <a:pt x="1092637" y="303702"/>
                </a:cubicBezTo>
                <a:cubicBezTo>
                  <a:pt x="1076285" y="316129"/>
                  <a:pt x="1061494" y="330346"/>
                  <a:pt x="1046396" y="344230"/>
                </a:cubicBezTo>
                <a:cubicBezTo>
                  <a:pt x="1029685" y="358575"/>
                  <a:pt x="1013820" y="373814"/>
                  <a:pt x="997775" y="388875"/>
                </a:cubicBezTo>
                <a:cubicBezTo>
                  <a:pt x="980859" y="404038"/>
                  <a:pt x="963561" y="418766"/>
                  <a:pt x="947336" y="434644"/>
                </a:cubicBezTo>
                <a:cubicBezTo>
                  <a:pt x="915170" y="463717"/>
                  <a:pt x="882926" y="492764"/>
                  <a:pt x="851937" y="523038"/>
                </a:cubicBezTo>
                <a:cubicBezTo>
                  <a:pt x="936410" y="519331"/>
                  <a:pt x="1020959" y="524112"/>
                  <a:pt x="1104971" y="533087"/>
                </a:cubicBezTo>
                <a:cubicBezTo>
                  <a:pt x="1149473" y="537920"/>
                  <a:pt x="1194562" y="539786"/>
                  <a:pt x="1238373" y="549605"/>
                </a:cubicBezTo>
                <a:cubicBezTo>
                  <a:pt x="1268415" y="555256"/>
                  <a:pt x="1295873" y="590593"/>
                  <a:pt x="1268057" y="615933"/>
                </a:cubicBezTo>
                <a:cubicBezTo>
                  <a:pt x="1260636" y="623578"/>
                  <a:pt x="1250323" y="627030"/>
                  <a:pt x="1240445" y="630303"/>
                </a:cubicBezTo>
                <a:cubicBezTo>
                  <a:pt x="1221918" y="636158"/>
                  <a:pt x="1203775" y="643420"/>
                  <a:pt x="1184761" y="647537"/>
                </a:cubicBezTo>
                <a:cubicBezTo>
                  <a:pt x="1164929" y="652037"/>
                  <a:pt x="1144534" y="652165"/>
                  <a:pt x="1124394" y="654108"/>
                </a:cubicBezTo>
                <a:cubicBezTo>
                  <a:pt x="1091844" y="658864"/>
                  <a:pt x="1058960" y="657432"/>
                  <a:pt x="1026179" y="658736"/>
                </a:cubicBezTo>
                <a:cubicBezTo>
                  <a:pt x="984135" y="660935"/>
                  <a:pt x="942295" y="654901"/>
                  <a:pt x="900251" y="655182"/>
                </a:cubicBezTo>
                <a:cubicBezTo>
                  <a:pt x="910845" y="664873"/>
                  <a:pt x="923614" y="671853"/>
                  <a:pt x="934234" y="681544"/>
                </a:cubicBezTo>
                <a:cubicBezTo>
                  <a:pt x="944470" y="690596"/>
                  <a:pt x="953785" y="700594"/>
                  <a:pt x="963919" y="709773"/>
                </a:cubicBezTo>
                <a:cubicBezTo>
                  <a:pt x="994704" y="735828"/>
                  <a:pt x="1024798" y="763316"/>
                  <a:pt x="1048955" y="795789"/>
                </a:cubicBezTo>
                <a:cubicBezTo>
                  <a:pt x="1059344" y="810517"/>
                  <a:pt x="1070655" y="824555"/>
                  <a:pt x="1080789" y="839436"/>
                </a:cubicBezTo>
                <a:cubicBezTo>
                  <a:pt x="1093328" y="858690"/>
                  <a:pt x="1103359" y="879555"/>
                  <a:pt x="1113672" y="899781"/>
                </a:cubicBezTo>
                <a:cubicBezTo>
                  <a:pt x="1124599" y="920824"/>
                  <a:pt x="1134835" y="948030"/>
                  <a:pt x="1107428" y="961071"/>
                </a:cubicBezTo>
                <a:cubicBezTo>
                  <a:pt x="1071858" y="974341"/>
                  <a:pt x="1029404" y="939260"/>
                  <a:pt x="1002893" y="918293"/>
                </a:cubicBezTo>
                <a:cubicBezTo>
                  <a:pt x="987999" y="904741"/>
                  <a:pt x="973208" y="891036"/>
                  <a:pt x="959364" y="876384"/>
                </a:cubicBezTo>
                <a:cubicBezTo>
                  <a:pt x="947746" y="863676"/>
                  <a:pt x="938457" y="851071"/>
                  <a:pt x="926557" y="839309"/>
                </a:cubicBezTo>
                <a:cubicBezTo>
                  <a:pt x="908235" y="822407"/>
                  <a:pt x="892676" y="802923"/>
                  <a:pt x="875249" y="785178"/>
                </a:cubicBezTo>
                <a:cubicBezTo>
                  <a:pt x="860791" y="771447"/>
                  <a:pt x="847075" y="757000"/>
                  <a:pt x="833077" y="742834"/>
                </a:cubicBezTo>
                <a:cubicBezTo>
                  <a:pt x="817262" y="727390"/>
                  <a:pt x="800194" y="713302"/>
                  <a:pt x="784737" y="697474"/>
                </a:cubicBezTo>
                <a:cubicBezTo>
                  <a:pt x="780105" y="743116"/>
                  <a:pt x="777981" y="788604"/>
                  <a:pt x="774501" y="834246"/>
                </a:cubicBezTo>
                <a:cubicBezTo>
                  <a:pt x="770714" y="886919"/>
                  <a:pt x="762013" y="939004"/>
                  <a:pt x="751444" y="990706"/>
                </a:cubicBezTo>
                <a:cubicBezTo>
                  <a:pt x="744919" y="1016301"/>
                  <a:pt x="718740" y="1168670"/>
                  <a:pt x="687930" y="1159849"/>
                </a:cubicBezTo>
                <a:close/>
                <a:moveTo>
                  <a:pt x="690335" y="1146604"/>
                </a:moveTo>
                <a:cubicBezTo>
                  <a:pt x="696810" y="1138473"/>
                  <a:pt x="701621" y="1129268"/>
                  <a:pt x="704973" y="1119449"/>
                </a:cubicBezTo>
                <a:cubicBezTo>
                  <a:pt x="712087" y="1099019"/>
                  <a:pt x="718075" y="1078231"/>
                  <a:pt x="722937" y="1057161"/>
                </a:cubicBezTo>
                <a:cubicBezTo>
                  <a:pt x="740134" y="985413"/>
                  <a:pt x="754950" y="912744"/>
                  <a:pt x="760810" y="839104"/>
                </a:cubicBezTo>
                <a:cubicBezTo>
                  <a:pt x="765161" y="788220"/>
                  <a:pt x="766543" y="737107"/>
                  <a:pt x="772863" y="686428"/>
                </a:cubicBezTo>
                <a:cubicBezTo>
                  <a:pt x="773836" y="680189"/>
                  <a:pt x="780566" y="675510"/>
                  <a:pt x="786093" y="680036"/>
                </a:cubicBezTo>
                <a:cubicBezTo>
                  <a:pt x="792721" y="686607"/>
                  <a:pt x="799119" y="693434"/>
                  <a:pt x="805977" y="699775"/>
                </a:cubicBezTo>
                <a:cubicBezTo>
                  <a:pt x="824197" y="716651"/>
                  <a:pt x="842878" y="733016"/>
                  <a:pt x="859742" y="751272"/>
                </a:cubicBezTo>
                <a:cubicBezTo>
                  <a:pt x="872434" y="764441"/>
                  <a:pt x="886151" y="776561"/>
                  <a:pt x="898280" y="790266"/>
                </a:cubicBezTo>
                <a:cubicBezTo>
                  <a:pt x="911101" y="805633"/>
                  <a:pt x="925355" y="819594"/>
                  <a:pt x="939532" y="833709"/>
                </a:cubicBezTo>
                <a:cubicBezTo>
                  <a:pt x="949153" y="843579"/>
                  <a:pt x="957649" y="854522"/>
                  <a:pt x="966708" y="864904"/>
                </a:cubicBezTo>
                <a:cubicBezTo>
                  <a:pt x="984621" y="883569"/>
                  <a:pt x="1003123" y="901903"/>
                  <a:pt x="1023416" y="918012"/>
                </a:cubicBezTo>
                <a:cubicBezTo>
                  <a:pt x="1044374" y="932228"/>
                  <a:pt x="1079074" y="960687"/>
                  <a:pt x="1104997" y="947289"/>
                </a:cubicBezTo>
                <a:cubicBezTo>
                  <a:pt x="1110192" y="943556"/>
                  <a:pt x="1113518" y="937675"/>
                  <a:pt x="1111420" y="931282"/>
                </a:cubicBezTo>
                <a:cubicBezTo>
                  <a:pt x="1109782" y="922461"/>
                  <a:pt x="1106123" y="914253"/>
                  <a:pt x="1102156" y="906250"/>
                </a:cubicBezTo>
                <a:cubicBezTo>
                  <a:pt x="1091665" y="885615"/>
                  <a:pt x="1081582" y="864674"/>
                  <a:pt x="1068838" y="845292"/>
                </a:cubicBezTo>
                <a:cubicBezTo>
                  <a:pt x="1053305" y="824401"/>
                  <a:pt x="1038693" y="802744"/>
                  <a:pt x="1021701" y="783030"/>
                </a:cubicBezTo>
                <a:cubicBezTo>
                  <a:pt x="1003251" y="762804"/>
                  <a:pt x="983470" y="743269"/>
                  <a:pt x="962435" y="725984"/>
                </a:cubicBezTo>
                <a:cubicBezTo>
                  <a:pt x="949409" y="715092"/>
                  <a:pt x="937894" y="702562"/>
                  <a:pt x="925278" y="691209"/>
                </a:cubicBezTo>
                <a:cubicBezTo>
                  <a:pt x="915426" y="682618"/>
                  <a:pt x="904268" y="675766"/>
                  <a:pt x="894186" y="667481"/>
                </a:cubicBezTo>
                <a:cubicBezTo>
                  <a:pt x="887149" y="661856"/>
                  <a:pt x="873279" y="648074"/>
                  <a:pt x="887532" y="642474"/>
                </a:cubicBezTo>
                <a:cubicBezTo>
                  <a:pt x="903091" y="641068"/>
                  <a:pt x="918880" y="642576"/>
                  <a:pt x="934516" y="642806"/>
                </a:cubicBezTo>
                <a:cubicBezTo>
                  <a:pt x="967501" y="644468"/>
                  <a:pt x="1000410" y="647409"/>
                  <a:pt x="1033447" y="645210"/>
                </a:cubicBezTo>
                <a:cubicBezTo>
                  <a:pt x="1060189" y="644289"/>
                  <a:pt x="1087058" y="645568"/>
                  <a:pt x="1113646" y="641988"/>
                </a:cubicBezTo>
                <a:cubicBezTo>
                  <a:pt x="1134963" y="639278"/>
                  <a:pt x="1156561" y="639508"/>
                  <a:pt x="1177724" y="635519"/>
                </a:cubicBezTo>
                <a:cubicBezTo>
                  <a:pt x="1199348" y="631121"/>
                  <a:pt x="1219871" y="622836"/>
                  <a:pt x="1240855" y="616239"/>
                </a:cubicBezTo>
                <a:cubicBezTo>
                  <a:pt x="1268876" y="607699"/>
                  <a:pt x="1276195" y="584866"/>
                  <a:pt x="1249427" y="567734"/>
                </a:cubicBezTo>
                <a:cubicBezTo>
                  <a:pt x="1231182" y="559015"/>
                  <a:pt x="1210351" y="557992"/>
                  <a:pt x="1190596" y="555000"/>
                </a:cubicBezTo>
                <a:cubicBezTo>
                  <a:pt x="1177724" y="553466"/>
                  <a:pt x="1164827" y="551906"/>
                  <a:pt x="1151904" y="550654"/>
                </a:cubicBezTo>
                <a:cubicBezTo>
                  <a:pt x="1105995" y="546614"/>
                  <a:pt x="1059958" y="541858"/>
                  <a:pt x="1014050" y="538150"/>
                </a:cubicBezTo>
                <a:cubicBezTo>
                  <a:pt x="968218" y="535849"/>
                  <a:pt x="922309" y="533982"/>
                  <a:pt x="876426" y="535414"/>
                </a:cubicBezTo>
                <a:cubicBezTo>
                  <a:pt x="865986" y="534903"/>
                  <a:pt x="839705" y="540451"/>
                  <a:pt x="834305" y="530147"/>
                </a:cubicBezTo>
                <a:cubicBezTo>
                  <a:pt x="831618" y="524061"/>
                  <a:pt x="837581" y="519433"/>
                  <a:pt x="841138" y="515265"/>
                </a:cubicBezTo>
                <a:cubicBezTo>
                  <a:pt x="849378" y="506444"/>
                  <a:pt x="858309" y="498338"/>
                  <a:pt x="867265" y="490284"/>
                </a:cubicBezTo>
                <a:cubicBezTo>
                  <a:pt x="877143" y="481488"/>
                  <a:pt x="886714" y="472334"/>
                  <a:pt x="896131" y="463052"/>
                </a:cubicBezTo>
                <a:cubicBezTo>
                  <a:pt x="914684" y="445563"/>
                  <a:pt x="934183" y="429684"/>
                  <a:pt x="952250" y="411760"/>
                </a:cubicBezTo>
                <a:cubicBezTo>
                  <a:pt x="970444" y="394960"/>
                  <a:pt x="989637" y="379312"/>
                  <a:pt x="1007166" y="361797"/>
                </a:cubicBezTo>
                <a:cubicBezTo>
                  <a:pt x="1025233" y="345176"/>
                  <a:pt x="1043658" y="328991"/>
                  <a:pt x="1061596" y="312243"/>
                </a:cubicBezTo>
                <a:cubicBezTo>
                  <a:pt x="1083911" y="293807"/>
                  <a:pt x="1106584" y="275781"/>
                  <a:pt x="1124164" y="252487"/>
                </a:cubicBezTo>
                <a:cubicBezTo>
                  <a:pt x="1137573" y="234332"/>
                  <a:pt x="1151827" y="214925"/>
                  <a:pt x="1152774" y="191861"/>
                </a:cubicBezTo>
                <a:cubicBezTo>
                  <a:pt x="1146504" y="156192"/>
                  <a:pt x="1108042" y="162431"/>
                  <a:pt x="1083194" y="174269"/>
                </a:cubicBezTo>
                <a:cubicBezTo>
                  <a:pt x="1053714" y="187514"/>
                  <a:pt x="1028508" y="208021"/>
                  <a:pt x="1003558" y="228119"/>
                </a:cubicBezTo>
                <a:cubicBezTo>
                  <a:pt x="975793" y="250850"/>
                  <a:pt x="947823" y="274809"/>
                  <a:pt x="921132" y="298589"/>
                </a:cubicBezTo>
                <a:cubicBezTo>
                  <a:pt x="910589" y="307794"/>
                  <a:pt x="900379" y="317433"/>
                  <a:pt x="890424" y="327278"/>
                </a:cubicBezTo>
                <a:cubicBezTo>
                  <a:pt x="871155" y="345662"/>
                  <a:pt x="850760" y="362870"/>
                  <a:pt x="833717" y="383454"/>
                </a:cubicBezTo>
                <a:cubicBezTo>
                  <a:pt x="820282" y="398975"/>
                  <a:pt x="804851" y="412552"/>
                  <a:pt x="790904" y="427587"/>
                </a:cubicBezTo>
                <a:cubicBezTo>
                  <a:pt x="776472" y="444131"/>
                  <a:pt x="760836" y="459472"/>
                  <a:pt x="743588" y="473075"/>
                </a:cubicBezTo>
                <a:cubicBezTo>
                  <a:pt x="737779" y="477729"/>
                  <a:pt x="733071" y="483815"/>
                  <a:pt x="726827" y="487803"/>
                </a:cubicBezTo>
                <a:cubicBezTo>
                  <a:pt x="723039" y="489977"/>
                  <a:pt x="717921" y="487778"/>
                  <a:pt x="716744" y="483610"/>
                </a:cubicBezTo>
                <a:cubicBezTo>
                  <a:pt x="716105" y="480133"/>
                  <a:pt x="717103" y="476246"/>
                  <a:pt x="717154" y="472820"/>
                </a:cubicBezTo>
                <a:cubicBezTo>
                  <a:pt x="718152" y="454665"/>
                  <a:pt x="719764" y="436588"/>
                  <a:pt x="722016" y="418561"/>
                </a:cubicBezTo>
                <a:cubicBezTo>
                  <a:pt x="728874" y="360058"/>
                  <a:pt x="738777" y="301913"/>
                  <a:pt x="747862" y="243716"/>
                </a:cubicBezTo>
                <a:cubicBezTo>
                  <a:pt x="752724" y="217610"/>
                  <a:pt x="756102" y="191324"/>
                  <a:pt x="758763" y="164911"/>
                </a:cubicBezTo>
                <a:cubicBezTo>
                  <a:pt x="761834" y="133205"/>
                  <a:pt x="766850" y="101575"/>
                  <a:pt x="766466" y="69613"/>
                </a:cubicBezTo>
                <a:cubicBezTo>
                  <a:pt x="765980" y="55243"/>
                  <a:pt x="767438" y="39799"/>
                  <a:pt x="763139" y="25991"/>
                </a:cubicBezTo>
                <a:cubicBezTo>
                  <a:pt x="748911" y="2697"/>
                  <a:pt x="715797" y="15559"/>
                  <a:pt x="699855" y="30568"/>
                </a:cubicBezTo>
                <a:cubicBezTo>
                  <a:pt x="668507" y="58260"/>
                  <a:pt x="654893" y="120599"/>
                  <a:pt x="644145" y="160564"/>
                </a:cubicBezTo>
                <a:cubicBezTo>
                  <a:pt x="633679" y="208993"/>
                  <a:pt x="622547" y="257370"/>
                  <a:pt x="614845" y="306311"/>
                </a:cubicBezTo>
                <a:cubicBezTo>
                  <a:pt x="611697" y="332443"/>
                  <a:pt x="605683" y="358089"/>
                  <a:pt x="602075" y="384144"/>
                </a:cubicBezTo>
                <a:cubicBezTo>
                  <a:pt x="598262" y="408896"/>
                  <a:pt x="593784" y="433570"/>
                  <a:pt x="590815" y="458475"/>
                </a:cubicBezTo>
                <a:cubicBezTo>
                  <a:pt x="589817" y="466351"/>
                  <a:pt x="588819" y="474226"/>
                  <a:pt x="588205" y="482127"/>
                </a:cubicBezTo>
                <a:cubicBezTo>
                  <a:pt x="587668" y="485400"/>
                  <a:pt x="588999" y="489849"/>
                  <a:pt x="585288" y="491537"/>
                </a:cubicBezTo>
                <a:cubicBezTo>
                  <a:pt x="585032" y="496727"/>
                  <a:pt x="578763" y="499463"/>
                  <a:pt x="574719" y="496318"/>
                </a:cubicBezTo>
                <a:cubicBezTo>
                  <a:pt x="563357" y="485323"/>
                  <a:pt x="557472" y="469905"/>
                  <a:pt x="548694" y="456890"/>
                </a:cubicBezTo>
                <a:cubicBezTo>
                  <a:pt x="534415" y="433545"/>
                  <a:pt x="520212" y="410123"/>
                  <a:pt x="508441" y="385372"/>
                </a:cubicBezTo>
                <a:cubicBezTo>
                  <a:pt x="486331" y="341955"/>
                  <a:pt x="459590" y="300967"/>
                  <a:pt x="433436" y="259953"/>
                </a:cubicBezTo>
                <a:cubicBezTo>
                  <a:pt x="418082" y="239293"/>
                  <a:pt x="403547" y="218172"/>
                  <a:pt x="390522" y="195952"/>
                </a:cubicBezTo>
                <a:cubicBezTo>
                  <a:pt x="365751" y="162635"/>
                  <a:pt x="339419" y="129650"/>
                  <a:pt x="306842" y="103595"/>
                </a:cubicBezTo>
                <a:cubicBezTo>
                  <a:pt x="286396" y="88176"/>
                  <a:pt x="251977" y="67951"/>
                  <a:pt x="226489" y="78128"/>
                </a:cubicBezTo>
                <a:cubicBezTo>
                  <a:pt x="219657" y="90478"/>
                  <a:pt x="223930" y="105155"/>
                  <a:pt x="226029" y="118246"/>
                </a:cubicBezTo>
                <a:cubicBezTo>
                  <a:pt x="232733" y="150029"/>
                  <a:pt x="243405" y="180866"/>
                  <a:pt x="257761" y="209990"/>
                </a:cubicBezTo>
                <a:cubicBezTo>
                  <a:pt x="267997" y="230599"/>
                  <a:pt x="281303" y="249444"/>
                  <a:pt x="292691" y="269414"/>
                </a:cubicBezTo>
                <a:cubicBezTo>
                  <a:pt x="309913" y="300915"/>
                  <a:pt x="328005" y="331880"/>
                  <a:pt x="350294" y="360135"/>
                </a:cubicBezTo>
                <a:cubicBezTo>
                  <a:pt x="366390" y="383045"/>
                  <a:pt x="384457" y="404396"/>
                  <a:pt x="401679" y="426436"/>
                </a:cubicBezTo>
                <a:cubicBezTo>
                  <a:pt x="411173" y="438914"/>
                  <a:pt x="420437" y="451648"/>
                  <a:pt x="431031" y="463282"/>
                </a:cubicBezTo>
                <a:cubicBezTo>
                  <a:pt x="449533" y="482843"/>
                  <a:pt x="466601" y="503631"/>
                  <a:pt x="483567" y="524521"/>
                </a:cubicBezTo>
                <a:cubicBezTo>
                  <a:pt x="493701" y="537229"/>
                  <a:pt x="521748" y="564359"/>
                  <a:pt x="513559" y="581414"/>
                </a:cubicBezTo>
                <a:cubicBezTo>
                  <a:pt x="505856" y="590849"/>
                  <a:pt x="475174" y="580621"/>
                  <a:pt x="462712" y="581260"/>
                </a:cubicBezTo>
                <a:cubicBezTo>
                  <a:pt x="395486" y="581005"/>
                  <a:pt x="328287" y="584738"/>
                  <a:pt x="261062" y="585377"/>
                </a:cubicBezTo>
                <a:cubicBezTo>
                  <a:pt x="220476" y="587423"/>
                  <a:pt x="179916" y="589622"/>
                  <a:pt x="139253" y="590286"/>
                </a:cubicBezTo>
                <a:cubicBezTo>
                  <a:pt x="103171" y="591284"/>
                  <a:pt x="68266" y="591258"/>
                  <a:pt x="34308" y="603557"/>
                </a:cubicBezTo>
                <a:cubicBezTo>
                  <a:pt x="26503" y="606881"/>
                  <a:pt x="15653" y="609591"/>
                  <a:pt x="13350" y="618796"/>
                </a:cubicBezTo>
                <a:cubicBezTo>
                  <a:pt x="14194" y="635954"/>
                  <a:pt x="40398" y="651270"/>
                  <a:pt x="54882" y="656997"/>
                </a:cubicBezTo>
                <a:cubicBezTo>
                  <a:pt x="103017" y="671879"/>
                  <a:pt x="154249" y="669833"/>
                  <a:pt x="204073" y="670012"/>
                </a:cubicBezTo>
                <a:cubicBezTo>
                  <a:pt x="258400" y="669194"/>
                  <a:pt x="312677" y="665921"/>
                  <a:pt x="366928" y="662904"/>
                </a:cubicBezTo>
                <a:cubicBezTo>
                  <a:pt x="406260" y="659938"/>
                  <a:pt x="445592" y="655489"/>
                  <a:pt x="485103" y="657176"/>
                </a:cubicBezTo>
                <a:cubicBezTo>
                  <a:pt x="493548" y="658276"/>
                  <a:pt x="510642" y="655489"/>
                  <a:pt x="510667" y="667711"/>
                </a:cubicBezTo>
                <a:cubicBezTo>
                  <a:pt x="510437" y="669322"/>
                  <a:pt x="509567" y="671035"/>
                  <a:pt x="508415" y="672186"/>
                </a:cubicBezTo>
                <a:cubicBezTo>
                  <a:pt x="502351" y="677095"/>
                  <a:pt x="495595" y="681186"/>
                  <a:pt x="489402" y="685942"/>
                </a:cubicBezTo>
                <a:cubicBezTo>
                  <a:pt x="474022" y="696656"/>
                  <a:pt x="461816" y="711051"/>
                  <a:pt x="446871" y="722302"/>
                </a:cubicBezTo>
                <a:cubicBezTo>
                  <a:pt x="414295" y="745366"/>
                  <a:pt x="383229" y="770475"/>
                  <a:pt x="351702" y="794945"/>
                </a:cubicBezTo>
                <a:cubicBezTo>
                  <a:pt x="329131" y="813483"/>
                  <a:pt x="306996" y="832507"/>
                  <a:pt x="285398" y="852119"/>
                </a:cubicBezTo>
                <a:cubicBezTo>
                  <a:pt x="253948" y="878302"/>
                  <a:pt x="223879" y="906378"/>
                  <a:pt x="198520" y="938570"/>
                </a:cubicBezTo>
                <a:cubicBezTo>
                  <a:pt x="189486" y="950459"/>
                  <a:pt x="181349" y="963014"/>
                  <a:pt x="173518" y="975697"/>
                </a:cubicBezTo>
                <a:cubicBezTo>
                  <a:pt x="160442" y="997354"/>
                  <a:pt x="145522" y="1022924"/>
                  <a:pt x="154300" y="1048851"/>
                </a:cubicBezTo>
                <a:cubicBezTo>
                  <a:pt x="157396" y="1053019"/>
                  <a:pt x="164459" y="1049542"/>
                  <a:pt x="168861" y="1049439"/>
                </a:cubicBezTo>
                <a:cubicBezTo>
                  <a:pt x="180632" y="1046908"/>
                  <a:pt x="191713" y="1042152"/>
                  <a:pt x="202742" y="1037473"/>
                </a:cubicBezTo>
                <a:cubicBezTo>
                  <a:pt x="229074" y="1026682"/>
                  <a:pt x="252975" y="1011341"/>
                  <a:pt x="276416" y="995411"/>
                </a:cubicBezTo>
                <a:cubicBezTo>
                  <a:pt x="309683" y="971989"/>
                  <a:pt x="342413" y="947800"/>
                  <a:pt x="372890" y="920824"/>
                </a:cubicBezTo>
                <a:cubicBezTo>
                  <a:pt x="388398" y="907656"/>
                  <a:pt x="402319" y="892826"/>
                  <a:pt x="417008" y="878762"/>
                </a:cubicBezTo>
                <a:cubicBezTo>
                  <a:pt x="426885" y="869660"/>
                  <a:pt x="436994" y="860787"/>
                  <a:pt x="446385" y="851173"/>
                </a:cubicBezTo>
                <a:cubicBezTo>
                  <a:pt x="486126" y="808548"/>
                  <a:pt x="528862" y="768915"/>
                  <a:pt x="572647" y="730510"/>
                </a:cubicBezTo>
                <a:cubicBezTo>
                  <a:pt x="585442" y="719234"/>
                  <a:pt x="599132" y="709006"/>
                  <a:pt x="611569" y="697321"/>
                </a:cubicBezTo>
                <a:cubicBezTo>
                  <a:pt x="617378" y="691925"/>
                  <a:pt x="628561" y="679064"/>
                  <a:pt x="634370" y="691133"/>
                </a:cubicBezTo>
                <a:cubicBezTo>
                  <a:pt x="635700" y="697193"/>
                  <a:pt x="634600" y="703611"/>
                  <a:pt x="634933" y="709799"/>
                </a:cubicBezTo>
                <a:cubicBezTo>
                  <a:pt x="634907" y="773774"/>
                  <a:pt x="634779" y="837774"/>
                  <a:pt x="636775" y="901724"/>
                </a:cubicBezTo>
                <a:cubicBezTo>
                  <a:pt x="637057" y="947877"/>
                  <a:pt x="641100" y="993851"/>
                  <a:pt x="651157" y="1038956"/>
                </a:cubicBezTo>
                <a:cubicBezTo>
                  <a:pt x="655738" y="1060409"/>
                  <a:pt x="660523" y="1081913"/>
                  <a:pt x="667893" y="1102624"/>
                </a:cubicBezTo>
                <a:cubicBezTo>
                  <a:pt x="673830" y="1117787"/>
                  <a:pt x="677336" y="1135686"/>
                  <a:pt x="690335" y="1146604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18"/>
          <p:cNvSpPr/>
          <p:nvPr/>
        </p:nvSpPr>
        <p:spPr>
          <a:xfrm>
            <a:off x="16171103" y="394602"/>
            <a:ext cx="1252832" cy="1133344"/>
          </a:xfrm>
          <a:custGeom>
            <a:avLst/>
            <a:gdLst/>
            <a:ahLst/>
            <a:cxnLst/>
            <a:rect l="l" t="t" r="r" b="b"/>
            <a:pathLst>
              <a:path w="1252832" h="1133344" extrusionOk="0">
                <a:moveTo>
                  <a:pt x="1236154" y="554500"/>
                </a:moveTo>
                <a:cubicBezTo>
                  <a:pt x="1262922" y="571632"/>
                  <a:pt x="1255577" y="594465"/>
                  <a:pt x="1227582" y="603006"/>
                </a:cubicBezTo>
                <a:cubicBezTo>
                  <a:pt x="1206598" y="609603"/>
                  <a:pt x="1186075" y="617887"/>
                  <a:pt x="1164451" y="622285"/>
                </a:cubicBezTo>
                <a:cubicBezTo>
                  <a:pt x="1143314" y="626274"/>
                  <a:pt x="1121690" y="626044"/>
                  <a:pt x="1100374" y="628754"/>
                </a:cubicBezTo>
                <a:cubicBezTo>
                  <a:pt x="1073760" y="632360"/>
                  <a:pt x="1046916" y="631056"/>
                  <a:pt x="1020174" y="631976"/>
                </a:cubicBezTo>
                <a:cubicBezTo>
                  <a:pt x="987137" y="634175"/>
                  <a:pt x="954203" y="631234"/>
                  <a:pt x="921243" y="629572"/>
                </a:cubicBezTo>
                <a:cubicBezTo>
                  <a:pt x="905607" y="629342"/>
                  <a:pt x="889818" y="627808"/>
                  <a:pt x="874260" y="629240"/>
                </a:cubicBezTo>
                <a:cubicBezTo>
                  <a:pt x="860006" y="634840"/>
                  <a:pt x="873850" y="648622"/>
                  <a:pt x="880913" y="654247"/>
                </a:cubicBezTo>
                <a:cubicBezTo>
                  <a:pt x="890995" y="662532"/>
                  <a:pt x="902153" y="669384"/>
                  <a:pt x="911979" y="677976"/>
                </a:cubicBezTo>
                <a:cubicBezTo>
                  <a:pt x="924595" y="689329"/>
                  <a:pt x="936111" y="701858"/>
                  <a:pt x="949136" y="712750"/>
                </a:cubicBezTo>
                <a:cubicBezTo>
                  <a:pt x="970171" y="730010"/>
                  <a:pt x="989978" y="749571"/>
                  <a:pt x="1008428" y="769771"/>
                </a:cubicBezTo>
                <a:cubicBezTo>
                  <a:pt x="1025420" y="789510"/>
                  <a:pt x="1040058" y="811142"/>
                  <a:pt x="1055565" y="832032"/>
                </a:cubicBezTo>
                <a:cubicBezTo>
                  <a:pt x="1068309" y="851414"/>
                  <a:pt x="1078366" y="872356"/>
                  <a:pt x="1088884" y="892990"/>
                </a:cubicBezTo>
                <a:cubicBezTo>
                  <a:pt x="1092850" y="900994"/>
                  <a:pt x="1096509" y="909176"/>
                  <a:pt x="1098147" y="918023"/>
                </a:cubicBezTo>
                <a:cubicBezTo>
                  <a:pt x="1100246" y="924415"/>
                  <a:pt x="1096919" y="930296"/>
                  <a:pt x="1091724" y="934029"/>
                </a:cubicBezTo>
                <a:cubicBezTo>
                  <a:pt x="1065776" y="947428"/>
                  <a:pt x="1031076" y="918969"/>
                  <a:pt x="1010143" y="904752"/>
                </a:cubicBezTo>
                <a:cubicBezTo>
                  <a:pt x="989875" y="888643"/>
                  <a:pt x="971374" y="870285"/>
                  <a:pt x="953435" y="851644"/>
                </a:cubicBezTo>
                <a:cubicBezTo>
                  <a:pt x="944376" y="841263"/>
                  <a:pt x="935906" y="830319"/>
                  <a:pt x="926259" y="820449"/>
                </a:cubicBezTo>
                <a:cubicBezTo>
                  <a:pt x="912082" y="806335"/>
                  <a:pt x="897828" y="792374"/>
                  <a:pt x="885007" y="777007"/>
                </a:cubicBezTo>
                <a:cubicBezTo>
                  <a:pt x="872878" y="763301"/>
                  <a:pt x="859161" y="751181"/>
                  <a:pt x="846469" y="738013"/>
                </a:cubicBezTo>
                <a:cubicBezTo>
                  <a:pt x="829605" y="719731"/>
                  <a:pt x="810924" y="703392"/>
                  <a:pt x="792704" y="686516"/>
                </a:cubicBezTo>
                <a:cubicBezTo>
                  <a:pt x="785846" y="680175"/>
                  <a:pt x="779448" y="673348"/>
                  <a:pt x="772820" y="666776"/>
                </a:cubicBezTo>
                <a:cubicBezTo>
                  <a:pt x="767293" y="662276"/>
                  <a:pt x="760563" y="666930"/>
                  <a:pt x="759590" y="673169"/>
                </a:cubicBezTo>
                <a:cubicBezTo>
                  <a:pt x="753270" y="723822"/>
                  <a:pt x="751888" y="774961"/>
                  <a:pt x="747537" y="825845"/>
                </a:cubicBezTo>
                <a:cubicBezTo>
                  <a:pt x="741677" y="899485"/>
                  <a:pt x="726861" y="972154"/>
                  <a:pt x="709664" y="1043902"/>
                </a:cubicBezTo>
                <a:cubicBezTo>
                  <a:pt x="704828" y="1064971"/>
                  <a:pt x="698814" y="1085759"/>
                  <a:pt x="691700" y="1106190"/>
                </a:cubicBezTo>
                <a:cubicBezTo>
                  <a:pt x="688348" y="1116008"/>
                  <a:pt x="683537" y="1125213"/>
                  <a:pt x="677062" y="1133344"/>
                </a:cubicBezTo>
                <a:cubicBezTo>
                  <a:pt x="664063" y="1122401"/>
                  <a:pt x="660557" y="1104502"/>
                  <a:pt x="654569" y="1089314"/>
                </a:cubicBezTo>
                <a:cubicBezTo>
                  <a:pt x="647199" y="1068628"/>
                  <a:pt x="642439" y="1047098"/>
                  <a:pt x="637833" y="1025645"/>
                </a:cubicBezTo>
                <a:cubicBezTo>
                  <a:pt x="627750" y="980541"/>
                  <a:pt x="623707" y="934566"/>
                  <a:pt x="623451" y="888413"/>
                </a:cubicBezTo>
                <a:cubicBezTo>
                  <a:pt x="621455" y="824464"/>
                  <a:pt x="621557" y="760463"/>
                  <a:pt x="621609" y="696488"/>
                </a:cubicBezTo>
                <a:cubicBezTo>
                  <a:pt x="621276" y="690300"/>
                  <a:pt x="622376" y="683882"/>
                  <a:pt x="621046" y="677822"/>
                </a:cubicBezTo>
                <a:cubicBezTo>
                  <a:pt x="615262" y="665753"/>
                  <a:pt x="604054" y="678640"/>
                  <a:pt x="598245" y="684010"/>
                </a:cubicBezTo>
                <a:cubicBezTo>
                  <a:pt x="585808" y="695695"/>
                  <a:pt x="572117" y="705923"/>
                  <a:pt x="559322" y="717199"/>
                </a:cubicBezTo>
                <a:cubicBezTo>
                  <a:pt x="515512" y="755605"/>
                  <a:pt x="472802" y="795238"/>
                  <a:pt x="433061" y="837862"/>
                </a:cubicBezTo>
                <a:cubicBezTo>
                  <a:pt x="423669" y="847476"/>
                  <a:pt x="413587" y="856349"/>
                  <a:pt x="403684" y="865452"/>
                </a:cubicBezTo>
                <a:cubicBezTo>
                  <a:pt x="389020" y="879490"/>
                  <a:pt x="375099" y="894346"/>
                  <a:pt x="359592" y="907514"/>
                </a:cubicBezTo>
                <a:cubicBezTo>
                  <a:pt x="329114" y="934490"/>
                  <a:pt x="296384" y="958704"/>
                  <a:pt x="263117" y="982100"/>
                </a:cubicBezTo>
                <a:cubicBezTo>
                  <a:pt x="239677" y="998030"/>
                  <a:pt x="215776" y="1013397"/>
                  <a:pt x="189443" y="1024188"/>
                </a:cubicBezTo>
                <a:cubicBezTo>
                  <a:pt x="178414" y="1028867"/>
                  <a:pt x="167334" y="1033597"/>
                  <a:pt x="155562" y="1036154"/>
                </a:cubicBezTo>
                <a:cubicBezTo>
                  <a:pt x="151135" y="1036257"/>
                  <a:pt x="144098" y="1039760"/>
                  <a:pt x="141001" y="1035566"/>
                </a:cubicBezTo>
                <a:cubicBezTo>
                  <a:pt x="132198" y="1009639"/>
                  <a:pt x="147143" y="984069"/>
                  <a:pt x="160219" y="962412"/>
                </a:cubicBezTo>
                <a:cubicBezTo>
                  <a:pt x="168050" y="949729"/>
                  <a:pt x="176188" y="937175"/>
                  <a:pt x="185221" y="925285"/>
                </a:cubicBezTo>
                <a:cubicBezTo>
                  <a:pt x="210606" y="893093"/>
                  <a:pt x="240675" y="865017"/>
                  <a:pt x="272099" y="838834"/>
                </a:cubicBezTo>
                <a:cubicBezTo>
                  <a:pt x="293723" y="819222"/>
                  <a:pt x="315833" y="800198"/>
                  <a:pt x="338403" y="781660"/>
                </a:cubicBezTo>
                <a:cubicBezTo>
                  <a:pt x="369956" y="757190"/>
                  <a:pt x="401022" y="732081"/>
                  <a:pt x="433573" y="709017"/>
                </a:cubicBezTo>
                <a:cubicBezTo>
                  <a:pt x="448517" y="697767"/>
                  <a:pt x="460724" y="683371"/>
                  <a:pt x="476103" y="672657"/>
                </a:cubicBezTo>
                <a:cubicBezTo>
                  <a:pt x="482322" y="667901"/>
                  <a:pt x="489052" y="663810"/>
                  <a:pt x="495117" y="658901"/>
                </a:cubicBezTo>
                <a:cubicBezTo>
                  <a:pt x="496268" y="657750"/>
                  <a:pt x="497139" y="656037"/>
                  <a:pt x="497369" y="654426"/>
                </a:cubicBezTo>
                <a:cubicBezTo>
                  <a:pt x="497318" y="642204"/>
                  <a:pt x="480249" y="644991"/>
                  <a:pt x="471804" y="643891"/>
                </a:cubicBezTo>
                <a:cubicBezTo>
                  <a:pt x="432293" y="642204"/>
                  <a:pt x="392961" y="646653"/>
                  <a:pt x="353629" y="649619"/>
                </a:cubicBezTo>
                <a:cubicBezTo>
                  <a:pt x="299378" y="652636"/>
                  <a:pt x="245102" y="655909"/>
                  <a:pt x="190774" y="656727"/>
                </a:cubicBezTo>
                <a:cubicBezTo>
                  <a:pt x="140950" y="656548"/>
                  <a:pt x="89693" y="658594"/>
                  <a:pt x="41584" y="643713"/>
                </a:cubicBezTo>
                <a:cubicBezTo>
                  <a:pt x="27023" y="638036"/>
                  <a:pt x="819" y="622720"/>
                  <a:pt x="0" y="605563"/>
                </a:cubicBezTo>
                <a:cubicBezTo>
                  <a:pt x="2329" y="596358"/>
                  <a:pt x="13179" y="593647"/>
                  <a:pt x="20958" y="590323"/>
                </a:cubicBezTo>
                <a:cubicBezTo>
                  <a:pt x="54916" y="578024"/>
                  <a:pt x="89821" y="578050"/>
                  <a:pt x="125903" y="577053"/>
                </a:cubicBezTo>
                <a:cubicBezTo>
                  <a:pt x="166540" y="576388"/>
                  <a:pt x="207126" y="574189"/>
                  <a:pt x="247712" y="572143"/>
                </a:cubicBezTo>
                <a:cubicBezTo>
                  <a:pt x="314937" y="571530"/>
                  <a:pt x="382111" y="567771"/>
                  <a:pt x="449336" y="568027"/>
                </a:cubicBezTo>
                <a:cubicBezTo>
                  <a:pt x="461799" y="567387"/>
                  <a:pt x="492481" y="577615"/>
                  <a:pt x="500184" y="568205"/>
                </a:cubicBezTo>
                <a:cubicBezTo>
                  <a:pt x="508373" y="551125"/>
                  <a:pt x="480326" y="524021"/>
                  <a:pt x="470192" y="511313"/>
                </a:cubicBezTo>
                <a:cubicBezTo>
                  <a:pt x="453226" y="490448"/>
                  <a:pt x="436157" y="469660"/>
                  <a:pt x="417681" y="450074"/>
                </a:cubicBezTo>
                <a:cubicBezTo>
                  <a:pt x="407087" y="438440"/>
                  <a:pt x="397823" y="425706"/>
                  <a:pt x="388329" y="413228"/>
                </a:cubicBezTo>
                <a:cubicBezTo>
                  <a:pt x="371107" y="391187"/>
                  <a:pt x="353041" y="369837"/>
                  <a:pt x="336945" y="346926"/>
                </a:cubicBezTo>
                <a:cubicBezTo>
                  <a:pt x="314656" y="318672"/>
                  <a:pt x="296563" y="287707"/>
                  <a:pt x="279341" y="256205"/>
                </a:cubicBezTo>
                <a:cubicBezTo>
                  <a:pt x="267979" y="236236"/>
                  <a:pt x="254647" y="217391"/>
                  <a:pt x="244411" y="196782"/>
                </a:cubicBezTo>
                <a:cubicBezTo>
                  <a:pt x="230055" y="167658"/>
                  <a:pt x="219384" y="136821"/>
                  <a:pt x="212679" y="105038"/>
                </a:cubicBezTo>
                <a:cubicBezTo>
                  <a:pt x="210581" y="91946"/>
                  <a:pt x="206307" y="77270"/>
                  <a:pt x="213140" y="64919"/>
                </a:cubicBezTo>
                <a:cubicBezTo>
                  <a:pt x="238602" y="54743"/>
                  <a:pt x="273021" y="74968"/>
                  <a:pt x="293467" y="90387"/>
                </a:cubicBezTo>
                <a:cubicBezTo>
                  <a:pt x="326043" y="116442"/>
                  <a:pt x="352375" y="149427"/>
                  <a:pt x="377147" y="182744"/>
                </a:cubicBezTo>
                <a:cubicBezTo>
                  <a:pt x="390172" y="204938"/>
                  <a:pt x="404707" y="226084"/>
                  <a:pt x="420061" y="246745"/>
                </a:cubicBezTo>
                <a:cubicBezTo>
                  <a:pt x="446214" y="287733"/>
                  <a:pt x="472981" y="328721"/>
                  <a:pt x="495066" y="372138"/>
                </a:cubicBezTo>
                <a:cubicBezTo>
                  <a:pt x="506837" y="396889"/>
                  <a:pt x="521040" y="420311"/>
                  <a:pt x="535319" y="443656"/>
                </a:cubicBezTo>
                <a:cubicBezTo>
                  <a:pt x="544096" y="456645"/>
                  <a:pt x="549982" y="472064"/>
                  <a:pt x="561344" y="483084"/>
                </a:cubicBezTo>
                <a:cubicBezTo>
                  <a:pt x="565387" y="486204"/>
                  <a:pt x="571657" y="483493"/>
                  <a:pt x="571913" y="478303"/>
                </a:cubicBezTo>
                <a:cubicBezTo>
                  <a:pt x="575623" y="476615"/>
                  <a:pt x="574293" y="472192"/>
                  <a:pt x="574830" y="468919"/>
                </a:cubicBezTo>
                <a:cubicBezTo>
                  <a:pt x="575444" y="461018"/>
                  <a:pt x="576442" y="453142"/>
                  <a:pt x="577440" y="445267"/>
                </a:cubicBezTo>
                <a:cubicBezTo>
                  <a:pt x="580409" y="420362"/>
                  <a:pt x="584913" y="395688"/>
                  <a:pt x="588700" y="370936"/>
                </a:cubicBezTo>
                <a:cubicBezTo>
                  <a:pt x="592308" y="344881"/>
                  <a:pt x="598322" y="319209"/>
                  <a:pt x="601469" y="293102"/>
                </a:cubicBezTo>
                <a:cubicBezTo>
                  <a:pt x="609172" y="244162"/>
                  <a:pt x="620278" y="195759"/>
                  <a:pt x="630770" y="147356"/>
                </a:cubicBezTo>
                <a:cubicBezTo>
                  <a:pt x="641518" y="107416"/>
                  <a:pt x="655132" y="45052"/>
                  <a:pt x="686428" y="17360"/>
                </a:cubicBezTo>
                <a:cubicBezTo>
                  <a:pt x="702371" y="2325"/>
                  <a:pt x="735510" y="-10511"/>
                  <a:pt x="749713" y="12783"/>
                </a:cubicBezTo>
                <a:cubicBezTo>
                  <a:pt x="754037" y="26565"/>
                  <a:pt x="752553" y="42035"/>
                  <a:pt x="753065" y="56405"/>
                </a:cubicBezTo>
                <a:cubicBezTo>
                  <a:pt x="753449" y="88341"/>
                  <a:pt x="748433" y="119971"/>
                  <a:pt x="745362" y="151703"/>
                </a:cubicBezTo>
                <a:cubicBezTo>
                  <a:pt x="742701" y="178116"/>
                  <a:pt x="739323" y="204427"/>
                  <a:pt x="734461" y="230508"/>
                </a:cubicBezTo>
                <a:cubicBezTo>
                  <a:pt x="725376" y="288704"/>
                  <a:pt x="715473" y="346850"/>
                  <a:pt x="708615" y="405353"/>
                </a:cubicBezTo>
                <a:cubicBezTo>
                  <a:pt x="706363" y="423379"/>
                  <a:pt x="704751" y="441457"/>
                  <a:pt x="703753" y="459611"/>
                </a:cubicBezTo>
                <a:cubicBezTo>
                  <a:pt x="703702" y="463038"/>
                  <a:pt x="702704" y="466924"/>
                  <a:pt x="703343" y="470402"/>
                </a:cubicBezTo>
                <a:cubicBezTo>
                  <a:pt x="704495" y="474570"/>
                  <a:pt x="709613" y="476769"/>
                  <a:pt x="713426" y="474595"/>
                </a:cubicBezTo>
                <a:cubicBezTo>
                  <a:pt x="719670" y="470606"/>
                  <a:pt x="724404" y="464521"/>
                  <a:pt x="730187" y="459867"/>
                </a:cubicBezTo>
                <a:cubicBezTo>
                  <a:pt x="747435" y="446264"/>
                  <a:pt x="763096" y="430922"/>
                  <a:pt x="777503" y="414379"/>
                </a:cubicBezTo>
                <a:cubicBezTo>
                  <a:pt x="791450" y="399318"/>
                  <a:pt x="806855" y="385741"/>
                  <a:pt x="820316" y="370246"/>
                </a:cubicBezTo>
                <a:cubicBezTo>
                  <a:pt x="837384" y="349662"/>
                  <a:pt x="857754" y="332454"/>
                  <a:pt x="877023" y="314069"/>
                </a:cubicBezTo>
                <a:cubicBezTo>
                  <a:pt x="886978" y="304225"/>
                  <a:pt x="897188" y="294585"/>
                  <a:pt x="907731" y="285380"/>
                </a:cubicBezTo>
                <a:cubicBezTo>
                  <a:pt x="934396" y="261601"/>
                  <a:pt x="962392" y="237642"/>
                  <a:pt x="990157" y="214911"/>
                </a:cubicBezTo>
                <a:cubicBezTo>
                  <a:pt x="1015107" y="194813"/>
                  <a:pt x="1040314" y="174281"/>
                  <a:pt x="1069793" y="161061"/>
                </a:cubicBezTo>
                <a:cubicBezTo>
                  <a:pt x="1094641" y="149222"/>
                  <a:pt x="1133103" y="142983"/>
                  <a:pt x="1139373" y="178653"/>
                </a:cubicBezTo>
                <a:cubicBezTo>
                  <a:pt x="1138426" y="201717"/>
                  <a:pt x="1124172" y="221124"/>
                  <a:pt x="1110763" y="239253"/>
                </a:cubicBezTo>
                <a:cubicBezTo>
                  <a:pt x="1093208" y="262547"/>
                  <a:pt x="1070510" y="280573"/>
                  <a:pt x="1048195" y="299009"/>
                </a:cubicBezTo>
                <a:cubicBezTo>
                  <a:pt x="1030257" y="315757"/>
                  <a:pt x="1011832" y="331968"/>
                  <a:pt x="993765" y="348563"/>
                </a:cubicBezTo>
                <a:cubicBezTo>
                  <a:pt x="976236" y="366052"/>
                  <a:pt x="957018" y="381727"/>
                  <a:pt x="938849" y="398526"/>
                </a:cubicBezTo>
                <a:cubicBezTo>
                  <a:pt x="920808" y="416450"/>
                  <a:pt x="901308" y="432329"/>
                  <a:pt x="882730" y="449818"/>
                </a:cubicBezTo>
                <a:cubicBezTo>
                  <a:pt x="873313" y="459075"/>
                  <a:pt x="863742" y="468254"/>
                  <a:pt x="853864" y="477050"/>
                </a:cubicBezTo>
                <a:cubicBezTo>
                  <a:pt x="844908" y="485104"/>
                  <a:pt x="835977" y="493210"/>
                  <a:pt x="827737" y="502031"/>
                </a:cubicBezTo>
                <a:cubicBezTo>
                  <a:pt x="824180" y="506174"/>
                  <a:pt x="818243" y="510802"/>
                  <a:pt x="820904" y="516913"/>
                </a:cubicBezTo>
                <a:cubicBezTo>
                  <a:pt x="826304" y="527243"/>
                  <a:pt x="852585" y="521669"/>
                  <a:pt x="863026" y="522180"/>
                </a:cubicBezTo>
                <a:cubicBezTo>
                  <a:pt x="908909" y="520748"/>
                  <a:pt x="954817" y="522615"/>
                  <a:pt x="1000649" y="524916"/>
                </a:cubicBezTo>
                <a:cubicBezTo>
                  <a:pt x="1046558" y="528624"/>
                  <a:pt x="1092594" y="533380"/>
                  <a:pt x="1138503" y="537420"/>
                </a:cubicBezTo>
                <a:cubicBezTo>
                  <a:pt x="1151426" y="538673"/>
                  <a:pt x="1164323" y="540232"/>
                  <a:pt x="1177195" y="541767"/>
                </a:cubicBezTo>
                <a:cubicBezTo>
                  <a:pt x="1197053" y="544733"/>
                  <a:pt x="1217909" y="545781"/>
                  <a:pt x="1236154" y="554500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18"/>
          <p:cNvSpPr/>
          <p:nvPr/>
        </p:nvSpPr>
        <p:spPr>
          <a:xfrm rot="6725597">
            <a:off x="9320852" y="2123514"/>
            <a:ext cx="2018856" cy="2341913"/>
          </a:xfrm>
          <a:custGeom>
            <a:avLst/>
            <a:gdLst/>
            <a:ahLst/>
            <a:cxnLst/>
            <a:rect l="l" t="t" r="r" b="b"/>
            <a:pathLst>
              <a:path w="1365668" h="1550825" extrusionOk="0">
                <a:moveTo>
                  <a:pt x="1358951" y="360729"/>
                </a:moveTo>
                <a:cubicBezTo>
                  <a:pt x="1342326" y="345344"/>
                  <a:pt x="1325390" y="329432"/>
                  <a:pt x="1310315" y="312341"/>
                </a:cubicBezTo>
                <a:cubicBezTo>
                  <a:pt x="1287207" y="286813"/>
                  <a:pt x="1261028" y="264325"/>
                  <a:pt x="1235717" y="241031"/>
                </a:cubicBezTo>
                <a:cubicBezTo>
                  <a:pt x="1207367" y="213146"/>
                  <a:pt x="1177341" y="187370"/>
                  <a:pt x="1146634" y="161873"/>
                </a:cubicBezTo>
                <a:cubicBezTo>
                  <a:pt x="1131342" y="147263"/>
                  <a:pt x="1114530" y="134453"/>
                  <a:pt x="1098246" y="120991"/>
                </a:cubicBezTo>
                <a:cubicBezTo>
                  <a:pt x="1075665" y="101171"/>
                  <a:pt x="1052897" y="80668"/>
                  <a:pt x="1029169" y="62088"/>
                </a:cubicBezTo>
                <a:cubicBezTo>
                  <a:pt x="1004789" y="44532"/>
                  <a:pt x="984565" y="21672"/>
                  <a:pt x="958975" y="5729"/>
                </a:cubicBezTo>
                <a:cubicBezTo>
                  <a:pt x="953950" y="3278"/>
                  <a:pt x="948057" y="-1437"/>
                  <a:pt x="942256" y="425"/>
                </a:cubicBezTo>
                <a:cubicBezTo>
                  <a:pt x="941698" y="673"/>
                  <a:pt x="941295" y="1138"/>
                  <a:pt x="940985" y="1603"/>
                </a:cubicBezTo>
                <a:cubicBezTo>
                  <a:pt x="938410" y="580"/>
                  <a:pt x="934874" y="2410"/>
                  <a:pt x="932393" y="3402"/>
                </a:cubicBezTo>
                <a:cubicBezTo>
                  <a:pt x="891449" y="25270"/>
                  <a:pt x="852739" y="51139"/>
                  <a:pt x="813873" y="76481"/>
                </a:cubicBezTo>
                <a:cubicBezTo>
                  <a:pt x="813904" y="76450"/>
                  <a:pt x="813966" y="76419"/>
                  <a:pt x="813997" y="76387"/>
                </a:cubicBezTo>
                <a:cubicBezTo>
                  <a:pt x="814121" y="76294"/>
                  <a:pt x="814277" y="76201"/>
                  <a:pt x="814401" y="76108"/>
                </a:cubicBezTo>
                <a:cubicBezTo>
                  <a:pt x="809779" y="79241"/>
                  <a:pt x="805126" y="82312"/>
                  <a:pt x="800505" y="85476"/>
                </a:cubicBezTo>
                <a:cubicBezTo>
                  <a:pt x="800535" y="85476"/>
                  <a:pt x="800535" y="85445"/>
                  <a:pt x="800567" y="85445"/>
                </a:cubicBezTo>
                <a:cubicBezTo>
                  <a:pt x="800722" y="85352"/>
                  <a:pt x="800846" y="85259"/>
                  <a:pt x="801001" y="85166"/>
                </a:cubicBezTo>
                <a:cubicBezTo>
                  <a:pt x="796193" y="88422"/>
                  <a:pt x="791292" y="91710"/>
                  <a:pt x="786422" y="94998"/>
                </a:cubicBezTo>
                <a:cubicBezTo>
                  <a:pt x="786484" y="94967"/>
                  <a:pt x="786546" y="94905"/>
                  <a:pt x="786608" y="94874"/>
                </a:cubicBezTo>
                <a:cubicBezTo>
                  <a:pt x="786671" y="94843"/>
                  <a:pt x="786702" y="94812"/>
                  <a:pt x="786764" y="94781"/>
                </a:cubicBezTo>
                <a:cubicBezTo>
                  <a:pt x="786826" y="94750"/>
                  <a:pt x="786888" y="94688"/>
                  <a:pt x="786950" y="94657"/>
                </a:cubicBezTo>
                <a:cubicBezTo>
                  <a:pt x="714368" y="144224"/>
                  <a:pt x="642220" y="195558"/>
                  <a:pt x="575097" y="252414"/>
                </a:cubicBezTo>
                <a:cubicBezTo>
                  <a:pt x="563186" y="262681"/>
                  <a:pt x="550872" y="272607"/>
                  <a:pt x="540202" y="284208"/>
                </a:cubicBezTo>
                <a:cubicBezTo>
                  <a:pt x="533533" y="290815"/>
                  <a:pt x="532261" y="298042"/>
                  <a:pt x="539178" y="305052"/>
                </a:cubicBezTo>
                <a:cubicBezTo>
                  <a:pt x="555215" y="323259"/>
                  <a:pt x="566505" y="344848"/>
                  <a:pt x="581549" y="363769"/>
                </a:cubicBezTo>
                <a:cubicBezTo>
                  <a:pt x="584930" y="367491"/>
                  <a:pt x="587846" y="372361"/>
                  <a:pt x="592808" y="374005"/>
                </a:cubicBezTo>
                <a:cubicBezTo>
                  <a:pt x="603324" y="375990"/>
                  <a:pt x="611078" y="365723"/>
                  <a:pt x="618926" y="360264"/>
                </a:cubicBezTo>
                <a:cubicBezTo>
                  <a:pt x="634404" y="346740"/>
                  <a:pt x="650843" y="334364"/>
                  <a:pt x="666693" y="321274"/>
                </a:cubicBezTo>
                <a:cubicBezTo>
                  <a:pt x="690701" y="301330"/>
                  <a:pt x="715236" y="282036"/>
                  <a:pt x="740671" y="263984"/>
                </a:cubicBezTo>
                <a:cubicBezTo>
                  <a:pt x="756893" y="250615"/>
                  <a:pt x="773116" y="237433"/>
                  <a:pt x="790610" y="225708"/>
                </a:cubicBezTo>
                <a:cubicBezTo>
                  <a:pt x="809469" y="210850"/>
                  <a:pt x="830437" y="198908"/>
                  <a:pt x="848489" y="182996"/>
                </a:cubicBezTo>
                <a:cubicBezTo>
                  <a:pt x="855779" y="176296"/>
                  <a:pt x="865053" y="171892"/>
                  <a:pt x="872900" y="165936"/>
                </a:cubicBezTo>
                <a:cubicBezTo>
                  <a:pt x="866914" y="208276"/>
                  <a:pt x="862199" y="250739"/>
                  <a:pt x="860990" y="293513"/>
                </a:cubicBezTo>
                <a:cubicBezTo>
                  <a:pt x="853731" y="365258"/>
                  <a:pt x="840952" y="436723"/>
                  <a:pt x="822000" y="506327"/>
                </a:cubicBezTo>
                <a:cubicBezTo>
                  <a:pt x="813005" y="535949"/>
                  <a:pt x="806274" y="566192"/>
                  <a:pt x="796937" y="595690"/>
                </a:cubicBezTo>
                <a:cubicBezTo>
                  <a:pt x="788656" y="619791"/>
                  <a:pt x="775969" y="642062"/>
                  <a:pt x="764058" y="664488"/>
                </a:cubicBezTo>
                <a:cubicBezTo>
                  <a:pt x="741105" y="698887"/>
                  <a:pt x="711886" y="734712"/>
                  <a:pt x="678914" y="766630"/>
                </a:cubicBezTo>
                <a:cubicBezTo>
                  <a:pt x="672587" y="743863"/>
                  <a:pt x="663746" y="708471"/>
                  <a:pt x="647710" y="690915"/>
                </a:cubicBezTo>
                <a:cubicBezTo>
                  <a:pt x="629472" y="660952"/>
                  <a:pt x="610582" y="631516"/>
                  <a:pt x="591040" y="602049"/>
                </a:cubicBezTo>
                <a:cubicBezTo>
                  <a:pt x="560829" y="563617"/>
                  <a:pt x="526120" y="527543"/>
                  <a:pt x="483532" y="502915"/>
                </a:cubicBezTo>
                <a:cubicBezTo>
                  <a:pt x="469357" y="494354"/>
                  <a:pt x="455492" y="485111"/>
                  <a:pt x="440200" y="478628"/>
                </a:cubicBezTo>
                <a:cubicBezTo>
                  <a:pt x="415913" y="468578"/>
                  <a:pt x="390230" y="462468"/>
                  <a:pt x="364796" y="456047"/>
                </a:cubicBezTo>
                <a:cubicBezTo>
                  <a:pt x="322363" y="444819"/>
                  <a:pt x="278007" y="446401"/>
                  <a:pt x="234675" y="450464"/>
                </a:cubicBezTo>
                <a:cubicBezTo>
                  <a:pt x="199346" y="454031"/>
                  <a:pt x="165971" y="466965"/>
                  <a:pt x="133030" y="479528"/>
                </a:cubicBezTo>
                <a:cubicBezTo>
                  <a:pt x="113116" y="487561"/>
                  <a:pt x="94567" y="498604"/>
                  <a:pt x="76019" y="509274"/>
                </a:cubicBezTo>
                <a:cubicBezTo>
                  <a:pt x="57687" y="520192"/>
                  <a:pt x="39231" y="532506"/>
                  <a:pt x="29275" y="552048"/>
                </a:cubicBezTo>
                <a:cubicBezTo>
                  <a:pt x="17395" y="573822"/>
                  <a:pt x="7655" y="597179"/>
                  <a:pt x="2506" y="621466"/>
                </a:cubicBezTo>
                <a:cubicBezTo>
                  <a:pt x="-844" y="638433"/>
                  <a:pt x="56" y="655865"/>
                  <a:pt x="273" y="673049"/>
                </a:cubicBezTo>
                <a:cubicBezTo>
                  <a:pt x="800" y="702143"/>
                  <a:pt x="3809" y="731455"/>
                  <a:pt x="14355" y="758782"/>
                </a:cubicBezTo>
                <a:cubicBezTo>
                  <a:pt x="22047" y="779130"/>
                  <a:pt x="29988" y="799540"/>
                  <a:pt x="40131" y="818802"/>
                </a:cubicBezTo>
                <a:cubicBezTo>
                  <a:pt x="50336" y="837568"/>
                  <a:pt x="63239" y="854752"/>
                  <a:pt x="76050" y="871781"/>
                </a:cubicBezTo>
                <a:cubicBezTo>
                  <a:pt x="116218" y="923425"/>
                  <a:pt x="166870" y="967502"/>
                  <a:pt x="226983" y="994208"/>
                </a:cubicBezTo>
                <a:cubicBezTo>
                  <a:pt x="275371" y="1018744"/>
                  <a:pt x="329528" y="1029383"/>
                  <a:pt x="383468" y="1031368"/>
                </a:cubicBezTo>
                <a:cubicBezTo>
                  <a:pt x="415727" y="1031957"/>
                  <a:pt x="447738" y="1027429"/>
                  <a:pt x="479624" y="1023893"/>
                </a:cubicBezTo>
                <a:cubicBezTo>
                  <a:pt x="503291" y="1021721"/>
                  <a:pt x="526399" y="1016386"/>
                  <a:pt x="549197" y="1009965"/>
                </a:cubicBezTo>
                <a:cubicBezTo>
                  <a:pt x="548515" y="1032857"/>
                  <a:pt x="540233" y="1054600"/>
                  <a:pt x="531610" y="1075537"/>
                </a:cubicBezTo>
                <a:cubicBezTo>
                  <a:pt x="518024" y="1107517"/>
                  <a:pt x="498793" y="1137294"/>
                  <a:pt x="481733" y="1167661"/>
                </a:cubicBezTo>
                <a:cubicBezTo>
                  <a:pt x="467620" y="1195050"/>
                  <a:pt x="449071" y="1219585"/>
                  <a:pt x="430461" y="1243996"/>
                </a:cubicBezTo>
                <a:cubicBezTo>
                  <a:pt x="414672" y="1266329"/>
                  <a:pt x="395938" y="1286087"/>
                  <a:pt x="376117" y="1304822"/>
                </a:cubicBezTo>
                <a:cubicBezTo>
                  <a:pt x="327388" y="1355816"/>
                  <a:pt x="265197" y="1390121"/>
                  <a:pt x="209396" y="1432306"/>
                </a:cubicBezTo>
                <a:cubicBezTo>
                  <a:pt x="181697" y="1447970"/>
                  <a:pt x="230457" y="1476041"/>
                  <a:pt x="241872" y="1487642"/>
                </a:cubicBezTo>
                <a:cubicBezTo>
                  <a:pt x="269446" y="1508393"/>
                  <a:pt x="296525" y="1529950"/>
                  <a:pt x="324038" y="1550825"/>
                </a:cubicBezTo>
                <a:cubicBezTo>
                  <a:pt x="324131" y="1550732"/>
                  <a:pt x="324255" y="1550670"/>
                  <a:pt x="324348" y="1550608"/>
                </a:cubicBezTo>
                <a:cubicBezTo>
                  <a:pt x="327016" y="1548840"/>
                  <a:pt x="329776" y="1547289"/>
                  <a:pt x="332661" y="1545831"/>
                </a:cubicBezTo>
                <a:cubicBezTo>
                  <a:pt x="333188" y="1545552"/>
                  <a:pt x="333747" y="1545273"/>
                  <a:pt x="334274" y="1545025"/>
                </a:cubicBezTo>
                <a:cubicBezTo>
                  <a:pt x="335701" y="1544343"/>
                  <a:pt x="337128" y="1543660"/>
                  <a:pt x="338554" y="1543040"/>
                </a:cubicBezTo>
                <a:cubicBezTo>
                  <a:pt x="338616" y="1543009"/>
                  <a:pt x="338647" y="1543009"/>
                  <a:pt x="338710" y="1542978"/>
                </a:cubicBezTo>
                <a:cubicBezTo>
                  <a:pt x="340167" y="1542326"/>
                  <a:pt x="341625" y="1541737"/>
                  <a:pt x="343114" y="1541148"/>
                </a:cubicBezTo>
                <a:cubicBezTo>
                  <a:pt x="343145" y="1541117"/>
                  <a:pt x="343176" y="1541086"/>
                  <a:pt x="343207" y="1541055"/>
                </a:cubicBezTo>
                <a:cubicBezTo>
                  <a:pt x="360515" y="1529082"/>
                  <a:pt x="376272" y="1515093"/>
                  <a:pt x="392184" y="1501352"/>
                </a:cubicBezTo>
                <a:cubicBezTo>
                  <a:pt x="411416" y="1484261"/>
                  <a:pt x="429375" y="1465836"/>
                  <a:pt x="447893" y="1447970"/>
                </a:cubicBezTo>
                <a:cubicBezTo>
                  <a:pt x="466317" y="1429390"/>
                  <a:pt x="481857" y="1408174"/>
                  <a:pt x="499134" y="1388570"/>
                </a:cubicBezTo>
                <a:cubicBezTo>
                  <a:pt x="524445" y="1358979"/>
                  <a:pt x="546406" y="1326814"/>
                  <a:pt x="567405" y="1294121"/>
                </a:cubicBezTo>
                <a:cubicBezTo>
                  <a:pt x="586202" y="1268159"/>
                  <a:pt x="603075" y="1240956"/>
                  <a:pt x="617530" y="1212327"/>
                </a:cubicBezTo>
                <a:cubicBezTo>
                  <a:pt x="629782" y="1189280"/>
                  <a:pt x="642685" y="1166637"/>
                  <a:pt x="655186" y="1143746"/>
                </a:cubicBezTo>
                <a:cubicBezTo>
                  <a:pt x="665235" y="1124794"/>
                  <a:pt x="670694" y="1105439"/>
                  <a:pt x="677922" y="1085029"/>
                </a:cubicBezTo>
                <a:cubicBezTo>
                  <a:pt x="686700" y="1060556"/>
                  <a:pt x="692097" y="1035090"/>
                  <a:pt x="699169" y="1010121"/>
                </a:cubicBezTo>
                <a:cubicBezTo>
                  <a:pt x="704659" y="991138"/>
                  <a:pt x="710180" y="972093"/>
                  <a:pt x="712165" y="952365"/>
                </a:cubicBezTo>
                <a:cubicBezTo>
                  <a:pt x="712258" y="949294"/>
                  <a:pt x="712910" y="945727"/>
                  <a:pt x="712972" y="942284"/>
                </a:cubicBezTo>
                <a:cubicBezTo>
                  <a:pt x="737600" y="928419"/>
                  <a:pt x="761019" y="912507"/>
                  <a:pt x="783103" y="894858"/>
                </a:cubicBezTo>
                <a:cubicBezTo>
                  <a:pt x="825319" y="860800"/>
                  <a:pt x="863223" y="820725"/>
                  <a:pt x="892349" y="774818"/>
                </a:cubicBezTo>
                <a:cubicBezTo>
                  <a:pt x="916325" y="738962"/>
                  <a:pt x="934006" y="699817"/>
                  <a:pt x="950073" y="659928"/>
                </a:cubicBezTo>
                <a:cubicBezTo>
                  <a:pt x="974298" y="607198"/>
                  <a:pt x="982983" y="549504"/>
                  <a:pt x="990613" y="492462"/>
                </a:cubicBezTo>
                <a:cubicBezTo>
                  <a:pt x="1005719" y="381201"/>
                  <a:pt x="991854" y="268947"/>
                  <a:pt x="980905" y="158058"/>
                </a:cubicBezTo>
                <a:cubicBezTo>
                  <a:pt x="990551" y="164416"/>
                  <a:pt x="998430" y="172729"/>
                  <a:pt x="1007146" y="180236"/>
                </a:cubicBezTo>
                <a:cubicBezTo>
                  <a:pt x="1015645" y="187060"/>
                  <a:pt x="1025229" y="192395"/>
                  <a:pt x="1033914" y="198939"/>
                </a:cubicBezTo>
                <a:cubicBezTo>
                  <a:pt x="1077309" y="231539"/>
                  <a:pt x="1121292" y="263457"/>
                  <a:pt x="1163166" y="298042"/>
                </a:cubicBezTo>
                <a:cubicBezTo>
                  <a:pt x="1175449" y="309673"/>
                  <a:pt x="1188167" y="320778"/>
                  <a:pt x="1201194" y="331572"/>
                </a:cubicBezTo>
                <a:cubicBezTo>
                  <a:pt x="1213663" y="343111"/>
                  <a:pt x="1224551" y="356293"/>
                  <a:pt x="1237361" y="367491"/>
                </a:cubicBezTo>
                <a:cubicBezTo>
                  <a:pt x="1246853" y="376207"/>
                  <a:pt x="1254390" y="386660"/>
                  <a:pt x="1264099" y="395438"/>
                </a:cubicBezTo>
                <a:cubicBezTo>
                  <a:pt x="1274117" y="404805"/>
                  <a:pt x="1285222" y="412901"/>
                  <a:pt x="1297195" y="419570"/>
                </a:cubicBezTo>
                <a:cubicBezTo>
                  <a:pt x="1303088" y="423354"/>
                  <a:pt x="1311122" y="425215"/>
                  <a:pt x="1316426" y="419477"/>
                </a:cubicBezTo>
                <a:cubicBezTo>
                  <a:pt x="1332276" y="403937"/>
                  <a:pt x="1353523" y="392367"/>
                  <a:pt x="1365186" y="373198"/>
                </a:cubicBezTo>
                <a:cubicBezTo>
                  <a:pt x="1367078" y="367801"/>
                  <a:pt x="1363077" y="363552"/>
                  <a:pt x="1358951" y="360729"/>
                </a:cubicBezTo>
                <a:close/>
                <a:moveTo>
                  <a:pt x="542032" y="857729"/>
                </a:moveTo>
                <a:cubicBezTo>
                  <a:pt x="510053" y="867159"/>
                  <a:pt x="476770" y="874479"/>
                  <a:pt x="443054" y="873983"/>
                </a:cubicBezTo>
                <a:cubicBezTo>
                  <a:pt x="420132" y="874913"/>
                  <a:pt x="397861" y="870819"/>
                  <a:pt x="376241" y="862847"/>
                </a:cubicBezTo>
                <a:cubicBezTo>
                  <a:pt x="345999" y="855186"/>
                  <a:pt x="317524" y="842500"/>
                  <a:pt x="290756" y="826587"/>
                </a:cubicBezTo>
                <a:cubicBezTo>
                  <a:pt x="237839" y="795694"/>
                  <a:pt x="204340" y="740854"/>
                  <a:pt x="184519" y="684184"/>
                </a:cubicBezTo>
                <a:cubicBezTo>
                  <a:pt x="176331" y="658408"/>
                  <a:pt x="175400" y="628290"/>
                  <a:pt x="192863" y="605802"/>
                </a:cubicBezTo>
                <a:cubicBezTo>
                  <a:pt x="203378" y="587408"/>
                  <a:pt x="216499" y="584772"/>
                  <a:pt x="235792" y="580801"/>
                </a:cubicBezTo>
                <a:cubicBezTo>
                  <a:pt x="282009" y="570038"/>
                  <a:pt x="326985" y="591533"/>
                  <a:pt x="364361" y="617092"/>
                </a:cubicBezTo>
                <a:cubicBezTo>
                  <a:pt x="411602" y="650437"/>
                  <a:pt x="450653" y="694389"/>
                  <a:pt x="482881" y="742312"/>
                </a:cubicBezTo>
                <a:cubicBezTo>
                  <a:pt x="495443" y="760333"/>
                  <a:pt x="504376" y="781177"/>
                  <a:pt x="515388" y="800222"/>
                </a:cubicBezTo>
                <a:cubicBezTo>
                  <a:pt x="526151" y="818399"/>
                  <a:pt x="533595" y="838002"/>
                  <a:pt x="542032" y="8577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6" name="Google Shape;476;p18"/>
          <p:cNvGrpSpPr/>
          <p:nvPr/>
        </p:nvGrpSpPr>
        <p:grpSpPr>
          <a:xfrm rot="7024922">
            <a:off x="9354175" y="1967643"/>
            <a:ext cx="1980114" cy="2504018"/>
            <a:chOff x="1193657" y="2955409"/>
            <a:chExt cx="1330686" cy="1526175"/>
          </a:xfrm>
        </p:grpSpPr>
        <p:sp>
          <p:nvSpPr>
            <p:cNvPr id="477" name="Google Shape;477;p18"/>
            <p:cNvSpPr/>
            <p:nvPr/>
          </p:nvSpPr>
          <p:spPr>
            <a:xfrm>
              <a:off x="1193657" y="2955409"/>
              <a:ext cx="1330686" cy="1008923"/>
            </a:xfrm>
            <a:custGeom>
              <a:avLst/>
              <a:gdLst/>
              <a:ahLst/>
              <a:cxnLst/>
              <a:rect l="l" t="t" r="r" b="b"/>
              <a:pathLst>
                <a:path w="1330686" h="1008923" extrusionOk="0">
                  <a:moveTo>
                    <a:pt x="1226808" y="262660"/>
                  </a:moveTo>
                  <a:cubicBezTo>
                    <a:pt x="1201156" y="239427"/>
                    <a:pt x="1176558" y="215109"/>
                    <a:pt x="1150224" y="192590"/>
                  </a:cubicBezTo>
                  <a:cubicBezTo>
                    <a:pt x="1118059" y="164736"/>
                    <a:pt x="1085118" y="137875"/>
                    <a:pt x="1053479" y="109462"/>
                  </a:cubicBezTo>
                  <a:cubicBezTo>
                    <a:pt x="1031736" y="90169"/>
                    <a:pt x="1010333" y="71744"/>
                    <a:pt x="987752" y="53754"/>
                  </a:cubicBezTo>
                  <a:cubicBezTo>
                    <a:pt x="971437" y="39424"/>
                    <a:pt x="956362" y="23636"/>
                    <a:pt x="939209" y="10205"/>
                  </a:cubicBezTo>
                  <a:cubicBezTo>
                    <a:pt x="935208" y="6700"/>
                    <a:pt x="930276" y="4032"/>
                    <a:pt x="926585" y="217"/>
                  </a:cubicBezTo>
                  <a:cubicBezTo>
                    <a:pt x="926027" y="217"/>
                    <a:pt x="925468" y="155"/>
                    <a:pt x="924972" y="0"/>
                  </a:cubicBezTo>
                  <a:cubicBezTo>
                    <a:pt x="915480" y="7010"/>
                    <a:pt x="905927" y="13772"/>
                    <a:pt x="895939" y="20007"/>
                  </a:cubicBezTo>
                  <a:cubicBezTo>
                    <a:pt x="817867" y="70814"/>
                    <a:pt x="741191" y="123513"/>
                    <a:pt x="666841" y="179563"/>
                  </a:cubicBezTo>
                  <a:cubicBezTo>
                    <a:pt x="621834" y="214272"/>
                    <a:pt x="575152" y="247864"/>
                    <a:pt x="535480" y="288653"/>
                  </a:cubicBezTo>
                  <a:cubicBezTo>
                    <a:pt x="552726" y="308008"/>
                    <a:pt x="564295" y="331117"/>
                    <a:pt x="580766" y="350596"/>
                  </a:cubicBezTo>
                  <a:cubicBezTo>
                    <a:pt x="613428" y="324696"/>
                    <a:pt x="645097" y="297555"/>
                    <a:pt x="678131" y="272058"/>
                  </a:cubicBezTo>
                  <a:cubicBezTo>
                    <a:pt x="698665" y="255743"/>
                    <a:pt x="720502" y="241133"/>
                    <a:pt x="740291" y="223856"/>
                  </a:cubicBezTo>
                  <a:cubicBezTo>
                    <a:pt x="760918" y="209433"/>
                    <a:pt x="780708" y="193769"/>
                    <a:pt x="801955" y="180183"/>
                  </a:cubicBezTo>
                  <a:cubicBezTo>
                    <a:pt x="816347" y="169296"/>
                    <a:pt x="829778" y="157106"/>
                    <a:pt x="845318" y="147769"/>
                  </a:cubicBezTo>
                  <a:cubicBezTo>
                    <a:pt x="848730" y="145660"/>
                    <a:pt x="851708" y="142434"/>
                    <a:pt x="855833" y="141845"/>
                  </a:cubicBezTo>
                  <a:cubicBezTo>
                    <a:pt x="857291" y="141566"/>
                    <a:pt x="858687" y="141783"/>
                    <a:pt x="859896" y="142341"/>
                  </a:cubicBezTo>
                  <a:cubicBezTo>
                    <a:pt x="860331" y="141411"/>
                    <a:pt x="860889" y="140604"/>
                    <a:pt x="861633" y="139891"/>
                  </a:cubicBezTo>
                  <a:cubicBezTo>
                    <a:pt x="862657" y="139178"/>
                    <a:pt x="864115" y="139146"/>
                    <a:pt x="865045" y="140108"/>
                  </a:cubicBezTo>
                  <a:cubicBezTo>
                    <a:pt x="867248" y="142714"/>
                    <a:pt x="866875" y="146560"/>
                    <a:pt x="867155" y="149755"/>
                  </a:cubicBezTo>
                  <a:cubicBezTo>
                    <a:pt x="867651" y="160642"/>
                    <a:pt x="867403" y="171529"/>
                    <a:pt x="866534" y="182417"/>
                  </a:cubicBezTo>
                  <a:cubicBezTo>
                    <a:pt x="861137" y="228168"/>
                    <a:pt x="862657" y="274354"/>
                    <a:pt x="857136" y="320043"/>
                  </a:cubicBezTo>
                  <a:cubicBezTo>
                    <a:pt x="847923" y="389430"/>
                    <a:pt x="835485" y="458662"/>
                    <a:pt x="815231" y="525754"/>
                  </a:cubicBezTo>
                  <a:cubicBezTo>
                    <a:pt x="804840" y="563813"/>
                    <a:pt x="796713" y="602927"/>
                    <a:pt x="777016" y="637543"/>
                  </a:cubicBezTo>
                  <a:cubicBezTo>
                    <a:pt x="764237" y="665397"/>
                    <a:pt x="746867" y="690428"/>
                    <a:pt x="726985" y="713723"/>
                  </a:cubicBezTo>
                  <a:cubicBezTo>
                    <a:pt x="707474" y="737731"/>
                    <a:pt x="686382" y="760715"/>
                    <a:pt x="663367" y="781404"/>
                  </a:cubicBezTo>
                  <a:cubicBezTo>
                    <a:pt x="629743" y="813445"/>
                    <a:pt x="591560" y="841393"/>
                    <a:pt x="548787" y="859848"/>
                  </a:cubicBezTo>
                  <a:cubicBezTo>
                    <a:pt x="506230" y="877125"/>
                    <a:pt x="459703" y="885066"/>
                    <a:pt x="413827" y="883794"/>
                  </a:cubicBezTo>
                  <a:cubicBezTo>
                    <a:pt x="391091" y="883515"/>
                    <a:pt x="369379" y="876691"/>
                    <a:pt x="347976" y="869743"/>
                  </a:cubicBezTo>
                  <a:cubicBezTo>
                    <a:pt x="318261" y="862082"/>
                    <a:pt x="290655" y="848434"/>
                    <a:pt x="264352" y="832894"/>
                  </a:cubicBezTo>
                  <a:cubicBezTo>
                    <a:pt x="212273" y="801504"/>
                    <a:pt x="177347" y="748711"/>
                    <a:pt x="156689" y="692538"/>
                  </a:cubicBezTo>
                  <a:cubicBezTo>
                    <a:pt x="146887" y="667475"/>
                    <a:pt x="141924" y="637853"/>
                    <a:pt x="151788" y="612077"/>
                  </a:cubicBezTo>
                  <a:cubicBezTo>
                    <a:pt x="159015" y="594924"/>
                    <a:pt x="169685" y="577120"/>
                    <a:pt x="186001" y="567411"/>
                  </a:cubicBezTo>
                  <a:cubicBezTo>
                    <a:pt x="241151" y="545326"/>
                    <a:pt x="292299" y="555966"/>
                    <a:pt x="341277" y="587139"/>
                  </a:cubicBezTo>
                  <a:cubicBezTo>
                    <a:pt x="403933" y="625849"/>
                    <a:pt x="453406" y="683077"/>
                    <a:pt x="491745" y="745423"/>
                  </a:cubicBezTo>
                  <a:cubicBezTo>
                    <a:pt x="508804" y="778488"/>
                    <a:pt x="528501" y="810468"/>
                    <a:pt x="540629" y="845766"/>
                  </a:cubicBezTo>
                  <a:cubicBezTo>
                    <a:pt x="578812" y="829420"/>
                    <a:pt x="616033" y="803241"/>
                    <a:pt x="649843" y="772533"/>
                  </a:cubicBezTo>
                  <a:cubicBezTo>
                    <a:pt x="649595" y="772068"/>
                    <a:pt x="649378" y="771540"/>
                    <a:pt x="649223" y="770982"/>
                  </a:cubicBezTo>
                  <a:cubicBezTo>
                    <a:pt x="642430" y="746385"/>
                    <a:pt x="636381" y="720981"/>
                    <a:pt x="625122" y="697997"/>
                  </a:cubicBezTo>
                  <a:cubicBezTo>
                    <a:pt x="624222" y="697842"/>
                    <a:pt x="623292" y="697531"/>
                    <a:pt x="622454" y="696973"/>
                  </a:cubicBezTo>
                  <a:cubicBezTo>
                    <a:pt x="618980" y="694895"/>
                    <a:pt x="617181" y="691018"/>
                    <a:pt x="614855" y="687854"/>
                  </a:cubicBezTo>
                  <a:cubicBezTo>
                    <a:pt x="593421" y="655285"/>
                    <a:pt x="574997" y="620948"/>
                    <a:pt x="550524" y="590706"/>
                  </a:cubicBezTo>
                  <a:cubicBezTo>
                    <a:pt x="530641" y="569458"/>
                    <a:pt x="511286" y="546443"/>
                    <a:pt x="487774" y="529383"/>
                  </a:cubicBezTo>
                  <a:cubicBezTo>
                    <a:pt x="455547" y="507019"/>
                    <a:pt x="422792" y="485431"/>
                    <a:pt x="384454" y="475722"/>
                  </a:cubicBezTo>
                  <a:cubicBezTo>
                    <a:pt x="352381" y="467192"/>
                    <a:pt x="320060" y="457422"/>
                    <a:pt x="286592" y="457391"/>
                  </a:cubicBezTo>
                  <a:cubicBezTo>
                    <a:pt x="258086" y="457173"/>
                    <a:pt x="229364" y="458011"/>
                    <a:pt x="201262" y="463005"/>
                  </a:cubicBezTo>
                  <a:cubicBezTo>
                    <a:pt x="177781" y="467689"/>
                    <a:pt x="155231" y="476094"/>
                    <a:pt x="132836" y="484438"/>
                  </a:cubicBezTo>
                  <a:cubicBezTo>
                    <a:pt x="113946" y="490797"/>
                    <a:pt x="96731" y="500723"/>
                    <a:pt x="79485" y="510307"/>
                  </a:cubicBezTo>
                  <a:cubicBezTo>
                    <a:pt x="62487" y="520667"/>
                    <a:pt x="43349" y="529755"/>
                    <a:pt x="31718" y="546505"/>
                  </a:cubicBezTo>
                  <a:cubicBezTo>
                    <a:pt x="17263" y="569955"/>
                    <a:pt x="6655" y="595700"/>
                    <a:pt x="1537" y="622685"/>
                  </a:cubicBezTo>
                  <a:cubicBezTo>
                    <a:pt x="-1317" y="649981"/>
                    <a:pt x="172" y="677308"/>
                    <a:pt x="2995" y="704511"/>
                  </a:cubicBezTo>
                  <a:cubicBezTo>
                    <a:pt x="5694" y="728798"/>
                    <a:pt x="14906" y="751596"/>
                    <a:pt x="24149" y="774022"/>
                  </a:cubicBezTo>
                  <a:cubicBezTo>
                    <a:pt x="32338" y="794432"/>
                    <a:pt x="42419" y="814314"/>
                    <a:pt x="55508" y="831963"/>
                  </a:cubicBezTo>
                  <a:cubicBezTo>
                    <a:pt x="92575" y="885035"/>
                    <a:pt x="139071" y="932803"/>
                    <a:pt x="196919" y="962859"/>
                  </a:cubicBezTo>
                  <a:cubicBezTo>
                    <a:pt x="218973" y="974212"/>
                    <a:pt x="241554" y="984913"/>
                    <a:pt x="265159" y="992667"/>
                  </a:cubicBezTo>
                  <a:cubicBezTo>
                    <a:pt x="296828" y="1002066"/>
                    <a:pt x="329862" y="1006873"/>
                    <a:pt x="362803" y="1008796"/>
                  </a:cubicBezTo>
                  <a:cubicBezTo>
                    <a:pt x="400242" y="1009851"/>
                    <a:pt x="437401" y="1004144"/>
                    <a:pt x="474468" y="999770"/>
                  </a:cubicBezTo>
                  <a:cubicBezTo>
                    <a:pt x="497111" y="997010"/>
                    <a:pt x="519164" y="991085"/>
                    <a:pt x="540939" y="984354"/>
                  </a:cubicBezTo>
                  <a:cubicBezTo>
                    <a:pt x="578750" y="974025"/>
                    <a:pt x="615568" y="960129"/>
                    <a:pt x="650246" y="941891"/>
                  </a:cubicBezTo>
                  <a:cubicBezTo>
                    <a:pt x="741594" y="898993"/>
                    <a:pt x="822086" y="830598"/>
                    <a:pt x="873048" y="742973"/>
                  </a:cubicBezTo>
                  <a:cubicBezTo>
                    <a:pt x="889394" y="717569"/>
                    <a:pt x="901398" y="690180"/>
                    <a:pt x="912782" y="662388"/>
                  </a:cubicBezTo>
                  <a:cubicBezTo>
                    <a:pt x="922708" y="639249"/>
                    <a:pt x="932695" y="615954"/>
                    <a:pt x="939364" y="591605"/>
                  </a:cubicBezTo>
                  <a:cubicBezTo>
                    <a:pt x="960053" y="506585"/>
                    <a:pt x="968149" y="418711"/>
                    <a:pt x="964086" y="331334"/>
                  </a:cubicBezTo>
                  <a:cubicBezTo>
                    <a:pt x="963558" y="293647"/>
                    <a:pt x="958099" y="256363"/>
                    <a:pt x="955773" y="218801"/>
                  </a:cubicBezTo>
                  <a:cubicBezTo>
                    <a:pt x="956517" y="202578"/>
                    <a:pt x="938434" y="131795"/>
                    <a:pt x="957169" y="130182"/>
                  </a:cubicBezTo>
                  <a:cubicBezTo>
                    <a:pt x="962690" y="129810"/>
                    <a:pt x="967311" y="133998"/>
                    <a:pt x="971809" y="136665"/>
                  </a:cubicBezTo>
                  <a:cubicBezTo>
                    <a:pt x="985302" y="145164"/>
                    <a:pt x="995600" y="157478"/>
                    <a:pt x="1008565" y="166597"/>
                  </a:cubicBezTo>
                  <a:cubicBezTo>
                    <a:pt x="1059807" y="202082"/>
                    <a:pt x="1109312" y="240234"/>
                    <a:pt x="1157793" y="279410"/>
                  </a:cubicBezTo>
                  <a:cubicBezTo>
                    <a:pt x="1170262" y="291041"/>
                    <a:pt x="1181863" y="301432"/>
                    <a:pt x="1194766" y="312040"/>
                  </a:cubicBezTo>
                  <a:cubicBezTo>
                    <a:pt x="1207794" y="323548"/>
                    <a:pt x="1218650" y="337227"/>
                    <a:pt x="1231770" y="348642"/>
                  </a:cubicBezTo>
                  <a:cubicBezTo>
                    <a:pt x="1250195" y="367190"/>
                    <a:pt x="1266790" y="388221"/>
                    <a:pt x="1290829" y="399976"/>
                  </a:cubicBezTo>
                  <a:cubicBezTo>
                    <a:pt x="1303887" y="388034"/>
                    <a:pt x="1318590" y="377954"/>
                    <a:pt x="1330687" y="364988"/>
                  </a:cubicBezTo>
                  <a:cubicBezTo>
                    <a:pt x="1294551" y="332202"/>
                    <a:pt x="1263564" y="294546"/>
                    <a:pt x="1226808" y="262660"/>
                  </a:cubicBezTo>
                  <a:close/>
                </a:path>
              </a:pathLst>
            </a:custGeom>
            <a:solidFill>
              <a:srgbClr val="E03E2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18"/>
            <p:cNvSpPr/>
            <p:nvPr/>
          </p:nvSpPr>
          <p:spPr>
            <a:xfrm>
              <a:off x="1395787" y="3897424"/>
              <a:ext cx="483197" cy="584160"/>
            </a:xfrm>
            <a:custGeom>
              <a:avLst/>
              <a:gdLst/>
              <a:ahLst/>
              <a:cxnLst/>
              <a:rect l="l" t="t" r="r" b="b"/>
              <a:pathLst>
                <a:path w="483197" h="584160" extrusionOk="0">
                  <a:moveTo>
                    <a:pt x="365360" y="51149"/>
                  </a:moveTo>
                  <a:cubicBezTo>
                    <a:pt x="356334" y="53940"/>
                    <a:pt x="347308" y="56732"/>
                    <a:pt x="338220" y="59368"/>
                  </a:cubicBezTo>
                  <a:cubicBezTo>
                    <a:pt x="351464" y="94171"/>
                    <a:pt x="304534" y="177392"/>
                    <a:pt x="287443" y="205928"/>
                  </a:cubicBezTo>
                  <a:cubicBezTo>
                    <a:pt x="272244" y="233038"/>
                    <a:pt x="258131" y="260768"/>
                    <a:pt x="238776" y="285241"/>
                  </a:cubicBezTo>
                  <a:cubicBezTo>
                    <a:pt x="224198" y="304565"/>
                    <a:pt x="210550" y="324727"/>
                    <a:pt x="193862" y="342345"/>
                  </a:cubicBezTo>
                  <a:cubicBezTo>
                    <a:pt x="171839" y="364461"/>
                    <a:pt x="150251" y="387228"/>
                    <a:pt x="125902" y="406800"/>
                  </a:cubicBezTo>
                  <a:cubicBezTo>
                    <a:pt x="85392" y="438935"/>
                    <a:pt x="41254" y="466169"/>
                    <a:pt x="0" y="497187"/>
                  </a:cubicBezTo>
                  <a:cubicBezTo>
                    <a:pt x="33499" y="529352"/>
                    <a:pt x="72148" y="555717"/>
                    <a:pt x="108904" y="584161"/>
                  </a:cubicBezTo>
                  <a:cubicBezTo>
                    <a:pt x="109648" y="583354"/>
                    <a:pt x="110486" y="582703"/>
                    <a:pt x="111354" y="582300"/>
                  </a:cubicBezTo>
                  <a:cubicBezTo>
                    <a:pt x="120629" y="576034"/>
                    <a:pt x="129531" y="569210"/>
                    <a:pt x="138216" y="562138"/>
                  </a:cubicBezTo>
                  <a:cubicBezTo>
                    <a:pt x="168179" y="537572"/>
                    <a:pt x="195754" y="510400"/>
                    <a:pt x="223143" y="483011"/>
                  </a:cubicBezTo>
                  <a:cubicBezTo>
                    <a:pt x="262815" y="438035"/>
                    <a:pt x="301587" y="391384"/>
                    <a:pt x="333257" y="340515"/>
                  </a:cubicBezTo>
                  <a:cubicBezTo>
                    <a:pt x="362972" y="300440"/>
                    <a:pt x="384871" y="256829"/>
                    <a:pt x="408785" y="213403"/>
                  </a:cubicBezTo>
                  <a:cubicBezTo>
                    <a:pt x="444208" y="156610"/>
                    <a:pt x="456894" y="90138"/>
                    <a:pt x="476901" y="27265"/>
                  </a:cubicBezTo>
                  <a:cubicBezTo>
                    <a:pt x="479382" y="18270"/>
                    <a:pt x="481367" y="9150"/>
                    <a:pt x="483197" y="0"/>
                  </a:cubicBezTo>
                  <a:cubicBezTo>
                    <a:pt x="477273" y="3164"/>
                    <a:pt x="471255" y="6173"/>
                    <a:pt x="465207" y="9057"/>
                  </a:cubicBezTo>
                  <a:cubicBezTo>
                    <a:pt x="433134" y="25745"/>
                    <a:pt x="400193" y="41037"/>
                    <a:pt x="365360" y="51149"/>
                  </a:cubicBezTo>
                  <a:close/>
                </a:path>
              </a:pathLst>
            </a:custGeom>
            <a:solidFill>
              <a:srgbClr val="E03E2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9" name="Google Shape;479;p18"/>
          <p:cNvSpPr txBox="1"/>
          <p:nvPr/>
        </p:nvSpPr>
        <p:spPr>
          <a:xfrm>
            <a:off x="310388" y="258071"/>
            <a:ext cx="13727400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1" dirty="0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Портрет </a:t>
            </a:r>
            <a:r>
              <a:rPr lang="ru-RU" sz="9600" b="1" dirty="0" err="1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КВНщика</a:t>
            </a:r>
            <a:endParaRPr lang="ru-RU" sz="1600" b="1" dirty="0">
              <a:latin typeface="Comic Sans MS" panose="030F0702030302020204" pitchFamily="66" charset="0"/>
              <a:ea typeface="Luckiest Guy"/>
              <a:cs typeface="Luckiest Guy"/>
              <a:sym typeface="Luckiest Guy"/>
            </a:endParaRPr>
          </a:p>
        </p:txBody>
      </p:sp>
      <p:sp>
        <p:nvSpPr>
          <p:cNvPr id="484" name="Google Shape;484;p18"/>
          <p:cNvSpPr/>
          <p:nvPr/>
        </p:nvSpPr>
        <p:spPr>
          <a:xfrm rot="2457769">
            <a:off x="-3018295" y="-283461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18"/>
          <p:cNvSpPr/>
          <p:nvPr/>
        </p:nvSpPr>
        <p:spPr>
          <a:xfrm rot="2457769">
            <a:off x="-3018295" y="-283461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18"/>
          <p:cNvSpPr/>
          <p:nvPr/>
        </p:nvSpPr>
        <p:spPr>
          <a:xfrm rot="2457769">
            <a:off x="-2956311" y="-2787493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4BF496B0-10EF-42DF-B5BB-597C5A7181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828" r="1308" b="-1763"/>
          <a:stretch/>
        </p:blipFill>
        <p:spPr>
          <a:xfrm>
            <a:off x="11043360" y="1527946"/>
            <a:ext cx="7936760" cy="8931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37" name="Google Shape;437;p18"/>
          <p:cNvSpPr/>
          <p:nvPr/>
        </p:nvSpPr>
        <p:spPr>
          <a:xfrm>
            <a:off x="14051280" y="-1936324"/>
            <a:ext cx="5503595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18"/>
          <p:cNvSpPr/>
          <p:nvPr/>
        </p:nvSpPr>
        <p:spPr>
          <a:xfrm>
            <a:off x="16049911" y="8081073"/>
            <a:ext cx="3193493" cy="3585667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464;p18">
            <a:extLst>
              <a:ext uri="{FF2B5EF4-FFF2-40B4-BE49-F238E27FC236}">
                <a16:creationId xmlns:a16="http://schemas.microsoft.com/office/drawing/2014/main" id="{05DB5DA8-5050-485E-8FF8-BE9D5E24CBC7}"/>
              </a:ext>
            </a:extLst>
          </p:cNvPr>
          <p:cNvSpPr txBox="1"/>
          <p:nvPr/>
        </p:nvSpPr>
        <p:spPr>
          <a:xfrm>
            <a:off x="673664" y="1817214"/>
            <a:ext cx="6973153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marR="0" lvl="1" indent="-43180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ru-RU" sz="4400" b="1" i="0" u="none" strike="noStrike" cap="none" dirty="0">
                <a:solidFill>
                  <a:srgbClr val="000000"/>
                </a:solidFill>
                <a:latin typeface="Comic Sans MS" panose="030F0702030302020204" pitchFamily="66" charset="0"/>
                <a:ea typeface="Poppins"/>
                <a:cs typeface="Poppins"/>
                <a:sym typeface="Poppins"/>
              </a:rPr>
              <a:t>Артистичный</a:t>
            </a:r>
            <a:endParaRPr sz="1600" b="1" dirty="0">
              <a:latin typeface="Comic Sans MS" panose="030F0702030302020204" pitchFamily="66" charset="0"/>
            </a:endParaRPr>
          </a:p>
        </p:txBody>
      </p:sp>
      <p:sp>
        <p:nvSpPr>
          <p:cNvPr id="74" name="Google Shape;468;p18">
            <a:extLst>
              <a:ext uri="{FF2B5EF4-FFF2-40B4-BE49-F238E27FC236}">
                <a16:creationId xmlns:a16="http://schemas.microsoft.com/office/drawing/2014/main" id="{2ED9FC28-E98F-4586-BE3D-EF746FAC98CE}"/>
              </a:ext>
            </a:extLst>
          </p:cNvPr>
          <p:cNvSpPr/>
          <p:nvPr/>
        </p:nvSpPr>
        <p:spPr>
          <a:xfrm>
            <a:off x="862346" y="1943569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480;p18">
            <a:extLst>
              <a:ext uri="{FF2B5EF4-FFF2-40B4-BE49-F238E27FC236}">
                <a16:creationId xmlns:a16="http://schemas.microsoft.com/office/drawing/2014/main" id="{62FEE0CE-4763-4CBA-9675-E174FC4010A1}"/>
              </a:ext>
            </a:extLst>
          </p:cNvPr>
          <p:cNvSpPr txBox="1"/>
          <p:nvPr/>
        </p:nvSpPr>
        <p:spPr>
          <a:xfrm>
            <a:off x="673664" y="4277327"/>
            <a:ext cx="7119693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Позитивный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76" name="Google Shape;481;p18">
            <a:extLst>
              <a:ext uri="{FF2B5EF4-FFF2-40B4-BE49-F238E27FC236}">
                <a16:creationId xmlns:a16="http://schemas.microsoft.com/office/drawing/2014/main" id="{EDDCBB5E-A779-4ED2-9219-DD04C5EB803A}"/>
              </a:ext>
            </a:extLst>
          </p:cNvPr>
          <p:cNvSpPr txBox="1"/>
          <p:nvPr/>
        </p:nvSpPr>
        <p:spPr>
          <a:xfrm>
            <a:off x="673664" y="2639027"/>
            <a:ext cx="6811959" cy="107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Эрудированный</a:t>
            </a:r>
            <a:endParaRPr lang="ru-RU" sz="1600" b="1" dirty="0">
              <a:latin typeface="Comic Sans MS" panose="030F0702030302020204" pitchFamily="66" charset="0"/>
            </a:endParaRPr>
          </a:p>
          <a:p>
            <a:pPr marL="863603" marR="0" lvl="1" indent="-43180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endParaRPr dirty="0"/>
          </a:p>
        </p:txBody>
      </p:sp>
      <p:sp>
        <p:nvSpPr>
          <p:cNvPr id="77" name="Google Shape;482;p18">
            <a:extLst>
              <a:ext uri="{FF2B5EF4-FFF2-40B4-BE49-F238E27FC236}">
                <a16:creationId xmlns:a16="http://schemas.microsoft.com/office/drawing/2014/main" id="{712E35E3-158D-4824-888C-94C39FB85585}"/>
              </a:ext>
            </a:extLst>
          </p:cNvPr>
          <p:cNvSpPr txBox="1"/>
          <p:nvPr/>
        </p:nvSpPr>
        <p:spPr>
          <a:xfrm>
            <a:off x="673664" y="3458177"/>
            <a:ext cx="7119693" cy="107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Умный</a:t>
            </a:r>
            <a:endParaRPr lang="ru-RU" sz="1600" b="1" dirty="0">
              <a:latin typeface="Comic Sans MS" panose="030F0702030302020204" pitchFamily="66" charset="0"/>
            </a:endParaRPr>
          </a:p>
          <a:p>
            <a:pPr marL="431802" marR="0" lvl="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</a:pPr>
            <a:endParaRPr lang="ru-RU" dirty="0"/>
          </a:p>
        </p:txBody>
      </p:sp>
      <p:sp>
        <p:nvSpPr>
          <p:cNvPr id="78" name="Google Shape;483;p18">
            <a:extLst>
              <a:ext uri="{FF2B5EF4-FFF2-40B4-BE49-F238E27FC236}">
                <a16:creationId xmlns:a16="http://schemas.microsoft.com/office/drawing/2014/main" id="{CD5E59E4-4FC1-4E60-8145-D667CDB8DC2D}"/>
              </a:ext>
            </a:extLst>
          </p:cNvPr>
          <p:cNvSpPr txBox="1"/>
          <p:nvPr/>
        </p:nvSpPr>
        <p:spPr>
          <a:xfrm>
            <a:off x="673664" y="5096477"/>
            <a:ext cx="9247576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Весёлый и находчивый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79" name="Google Shape;487;p18">
            <a:extLst>
              <a:ext uri="{FF2B5EF4-FFF2-40B4-BE49-F238E27FC236}">
                <a16:creationId xmlns:a16="http://schemas.microsoft.com/office/drawing/2014/main" id="{EED3668C-0375-44A0-9BAB-B884687387FA}"/>
              </a:ext>
            </a:extLst>
          </p:cNvPr>
          <p:cNvSpPr/>
          <p:nvPr/>
        </p:nvSpPr>
        <p:spPr>
          <a:xfrm>
            <a:off x="862346" y="2763385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488;p18">
            <a:extLst>
              <a:ext uri="{FF2B5EF4-FFF2-40B4-BE49-F238E27FC236}">
                <a16:creationId xmlns:a16="http://schemas.microsoft.com/office/drawing/2014/main" id="{473063FB-7E12-4361-88DC-FD2011A8863F}"/>
              </a:ext>
            </a:extLst>
          </p:cNvPr>
          <p:cNvSpPr/>
          <p:nvPr/>
        </p:nvSpPr>
        <p:spPr>
          <a:xfrm>
            <a:off x="862346" y="3583200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489;p18">
            <a:extLst>
              <a:ext uri="{FF2B5EF4-FFF2-40B4-BE49-F238E27FC236}">
                <a16:creationId xmlns:a16="http://schemas.microsoft.com/office/drawing/2014/main" id="{4D533701-0E75-4DC9-99D7-F10FD8C272A8}"/>
              </a:ext>
            </a:extLst>
          </p:cNvPr>
          <p:cNvSpPr/>
          <p:nvPr/>
        </p:nvSpPr>
        <p:spPr>
          <a:xfrm>
            <a:off x="862346" y="4403016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490;p18">
            <a:extLst>
              <a:ext uri="{FF2B5EF4-FFF2-40B4-BE49-F238E27FC236}">
                <a16:creationId xmlns:a16="http://schemas.microsoft.com/office/drawing/2014/main" id="{2C712D57-5FD0-4EDD-9E90-272E6A26B40F}"/>
              </a:ext>
            </a:extLst>
          </p:cNvPr>
          <p:cNvSpPr/>
          <p:nvPr/>
        </p:nvSpPr>
        <p:spPr>
          <a:xfrm>
            <a:off x="862346" y="5222832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464;p18">
            <a:extLst>
              <a:ext uri="{FF2B5EF4-FFF2-40B4-BE49-F238E27FC236}">
                <a16:creationId xmlns:a16="http://schemas.microsoft.com/office/drawing/2014/main" id="{F8177EEB-6BCC-4F44-85DD-D66B0CB0D847}"/>
              </a:ext>
            </a:extLst>
          </p:cNvPr>
          <p:cNvSpPr txBox="1"/>
          <p:nvPr/>
        </p:nvSpPr>
        <p:spPr>
          <a:xfrm>
            <a:off x="4584705" y="5915627"/>
            <a:ext cx="6973153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marR="0" lvl="1" indent="-43180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ru-RU" sz="4400" b="1" i="0" u="none" strike="noStrike" cap="none" dirty="0">
                <a:solidFill>
                  <a:srgbClr val="000000"/>
                </a:solidFill>
                <a:latin typeface="Comic Sans MS" panose="030F0702030302020204" pitchFamily="66" charset="0"/>
                <a:ea typeface="Poppins"/>
                <a:cs typeface="Poppins"/>
                <a:sym typeface="Poppins"/>
              </a:rPr>
              <a:t>Коммуникабельный</a:t>
            </a:r>
            <a:endParaRPr sz="1600" b="1" dirty="0">
              <a:latin typeface="Comic Sans MS" panose="030F0702030302020204" pitchFamily="66" charset="0"/>
            </a:endParaRPr>
          </a:p>
        </p:txBody>
      </p:sp>
      <p:sp>
        <p:nvSpPr>
          <p:cNvPr id="84" name="Google Shape;468;p18">
            <a:extLst>
              <a:ext uri="{FF2B5EF4-FFF2-40B4-BE49-F238E27FC236}">
                <a16:creationId xmlns:a16="http://schemas.microsoft.com/office/drawing/2014/main" id="{763F343A-B97A-4D90-8645-09A3B29426F2}"/>
              </a:ext>
            </a:extLst>
          </p:cNvPr>
          <p:cNvSpPr/>
          <p:nvPr/>
        </p:nvSpPr>
        <p:spPr>
          <a:xfrm>
            <a:off x="4773387" y="6041982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480;p18">
            <a:extLst>
              <a:ext uri="{FF2B5EF4-FFF2-40B4-BE49-F238E27FC236}">
                <a16:creationId xmlns:a16="http://schemas.microsoft.com/office/drawing/2014/main" id="{67F68C5E-9B50-4986-BA9D-CF9262A68A02}"/>
              </a:ext>
            </a:extLst>
          </p:cNvPr>
          <p:cNvSpPr txBox="1"/>
          <p:nvPr/>
        </p:nvSpPr>
        <p:spPr>
          <a:xfrm>
            <a:off x="4584705" y="8375740"/>
            <a:ext cx="7119693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Отзывчивый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86" name="Google Shape;481;p18">
            <a:extLst>
              <a:ext uri="{FF2B5EF4-FFF2-40B4-BE49-F238E27FC236}">
                <a16:creationId xmlns:a16="http://schemas.microsoft.com/office/drawing/2014/main" id="{341B7554-95E0-4C03-A2FC-000BD509FE5F}"/>
              </a:ext>
            </a:extLst>
          </p:cNvPr>
          <p:cNvSpPr txBox="1"/>
          <p:nvPr/>
        </p:nvSpPr>
        <p:spPr>
          <a:xfrm>
            <a:off x="4584705" y="6737440"/>
            <a:ext cx="6811959" cy="107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Смелый</a:t>
            </a:r>
            <a:endParaRPr lang="ru-RU" sz="1600" b="1" dirty="0">
              <a:latin typeface="Comic Sans MS" panose="030F0702030302020204" pitchFamily="66" charset="0"/>
            </a:endParaRPr>
          </a:p>
          <a:p>
            <a:pPr marL="863603" marR="0" lvl="1" indent="-43180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endParaRPr dirty="0"/>
          </a:p>
        </p:txBody>
      </p:sp>
      <p:sp>
        <p:nvSpPr>
          <p:cNvPr id="87" name="Google Shape;482;p18">
            <a:extLst>
              <a:ext uri="{FF2B5EF4-FFF2-40B4-BE49-F238E27FC236}">
                <a16:creationId xmlns:a16="http://schemas.microsoft.com/office/drawing/2014/main" id="{39B2187F-2F63-4E02-9441-F55AB47C2CB0}"/>
              </a:ext>
            </a:extLst>
          </p:cNvPr>
          <p:cNvSpPr txBox="1"/>
          <p:nvPr/>
        </p:nvSpPr>
        <p:spPr>
          <a:xfrm>
            <a:off x="4584705" y="7556590"/>
            <a:ext cx="7119693" cy="107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Добрый</a:t>
            </a:r>
            <a:endParaRPr lang="ru-RU" sz="1600" b="1" dirty="0">
              <a:latin typeface="Comic Sans MS" panose="030F0702030302020204" pitchFamily="66" charset="0"/>
            </a:endParaRPr>
          </a:p>
          <a:p>
            <a:pPr marL="431802" marR="0" lvl="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</a:pPr>
            <a:endParaRPr lang="ru-RU" dirty="0"/>
          </a:p>
        </p:txBody>
      </p:sp>
      <p:sp>
        <p:nvSpPr>
          <p:cNvPr id="89" name="Google Shape;487;p18">
            <a:extLst>
              <a:ext uri="{FF2B5EF4-FFF2-40B4-BE49-F238E27FC236}">
                <a16:creationId xmlns:a16="http://schemas.microsoft.com/office/drawing/2014/main" id="{2AD2B6CE-647A-4BC4-AD48-ACE1FCD37D37}"/>
              </a:ext>
            </a:extLst>
          </p:cNvPr>
          <p:cNvSpPr/>
          <p:nvPr/>
        </p:nvSpPr>
        <p:spPr>
          <a:xfrm>
            <a:off x="4773387" y="6861798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488;p18">
            <a:extLst>
              <a:ext uri="{FF2B5EF4-FFF2-40B4-BE49-F238E27FC236}">
                <a16:creationId xmlns:a16="http://schemas.microsoft.com/office/drawing/2014/main" id="{2B85F80B-A36B-475B-95E4-EC0CA63A7768}"/>
              </a:ext>
            </a:extLst>
          </p:cNvPr>
          <p:cNvSpPr/>
          <p:nvPr/>
        </p:nvSpPr>
        <p:spPr>
          <a:xfrm>
            <a:off x="4773387" y="7681613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489;p18">
            <a:extLst>
              <a:ext uri="{FF2B5EF4-FFF2-40B4-BE49-F238E27FC236}">
                <a16:creationId xmlns:a16="http://schemas.microsoft.com/office/drawing/2014/main" id="{716ED1ED-612F-469D-B5BC-B27C1E5A3149}"/>
              </a:ext>
            </a:extLst>
          </p:cNvPr>
          <p:cNvSpPr/>
          <p:nvPr/>
        </p:nvSpPr>
        <p:spPr>
          <a:xfrm>
            <a:off x="4773387" y="8501429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490;p18">
            <a:extLst>
              <a:ext uri="{FF2B5EF4-FFF2-40B4-BE49-F238E27FC236}">
                <a16:creationId xmlns:a16="http://schemas.microsoft.com/office/drawing/2014/main" id="{C653C6B7-08ED-4BF1-98D0-FB4A94BA9C8D}"/>
              </a:ext>
            </a:extLst>
          </p:cNvPr>
          <p:cNvSpPr/>
          <p:nvPr/>
        </p:nvSpPr>
        <p:spPr>
          <a:xfrm>
            <a:off x="4773387" y="9321245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73" grpId="0"/>
      <p:bldP spid="74" grpId="0" animBg="1"/>
      <p:bldP spid="75" grpId="0"/>
      <p:bldP spid="76" grpId="0"/>
      <p:bldP spid="77" grpId="0"/>
      <p:bldP spid="78" grpId="0"/>
      <p:bldP spid="79" grpId="0" animBg="1"/>
      <p:bldP spid="80" grpId="0" animBg="1"/>
      <p:bldP spid="81" grpId="0" animBg="1"/>
      <p:bldP spid="82" grpId="0" animBg="1"/>
      <p:bldP spid="83" grpId="0"/>
      <p:bldP spid="84" grpId="0" animBg="1"/>
      <p:bldP spid="85" grpId="0"/>
      <p:bldP spid="86" grpId="0"/>
      <p:bldP spid="87" grpId="0"/>
      <p:bldP spid="89" grpId="0" animBg="1"/>
      <p:bldP spid="90" grpId="0" animBg="1"/>
      <p:bldP spid="91" grpId="0" animBg="1"/>
      <p:bldP spid="9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80;p18">
            <a:extLst>
              <a:ext uri="{FF2B5EF4-FFF2-40B4-BE49-F238E27FC236}">
                <a16:creationId xmlns:a16="http://schemas.microsoft.com/office/drawing/2014/main" id="{4D2E131F-F13B-4FCA-A3C7-E120E1783BBB}"/>
              </a:ext>
            </a:extLst>
          </p:cNvPr>
          <p:cNvSpPr txBox="1"/>
          <p:nvPr/>
        </p:nvSpPr>
        <p:spPr>
          <a:xfrm>
            <a:off x="4570553" y="9201510"/>
            <a:ext cx="7119693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marR="0" lvl="1" indent="-43180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ru-RU" sz="4400" b="1" i="0" u="none" strike="noStrike" cap="none" dirty="0">
                <a:solidFill>
                  <a:srgbClr val="000000"/>
                </a:solidFill>
                <a:latin typeface="Comic Sans MS" panose="030F0702030302020204" pitchFamily="66" charset="0"/>
                <a:ea typeface="Poppins"/>
                <a:cs typeface="Poppins"/>
                <a:sym typeface="Poppins"/>
              </a:rPr>
              <a:t>Самоуверенностью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432" name="Google Shape;432;p18"/>
          <p:cNvSpPr/>
          <p:nvPr/>
        </p:nvSpPr>
        <p:spPr>
          <a:xfrm rot="-1950042">
            <a:off x="-1458611" y="857038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18"/>
          <p:cNvSpPr/>
          <p:nvPr/>
        </p:nvSpPr>
        <p:spPr>
          <a:xfrm rot="-1950042">
            <a:off x="-1458611" y="857038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18"/>
          <p:cNvSpPr/>
          <p:nvPr/>
        </p:nvSpPr>
        <p:spPr>
          <a:xfrm rot="-1950042">
            <a:off x="-1404061" y="8617245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18"/>
          <p:cNvSpPr/>
          <p:nvPr/>
        </p:nvSpPr>
        <p:spPr>
          <a:xfrm>
            <a:off x="15014339" y="-198207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18"/>
          <p:cNvSpPr/>
          <p:nvPr/>
        </p:nvSpPr>
        <p:spPr>
          <a:xfrm>
            <a:off x="15014339" y="-198207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18"/>
          <p:cNvSpPr/>
          <p:nvPr/>
        </p:nvSpPr>
        <p:spPr>
          <a:xfrm>
            <a:off x="16008696" y="8048477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3264014" y="2623971"/>
                </a:moveTo>
                <a:cubicBezTo>
                  <a:pt x="3252808" y="2510155"/>
                  <a:pt x="3206669" y="2405709"/>
                  <a:pt x="3157746" y="2303751"/>
                </a:cubicBezTo>
                <a:cubicBezTo>
                  <a:pt x="3094029" y="2145653"/>
                  <a:pt x="3038002" y="1985287"/>
                  <a:pt x="3013467" y="1815625"/>
                </a:cubicBezTo>
                <a:cubicBezTo>
                  <a:pt x="2988713" y="1645232"/>
                  <a:pt x="2997867" y="1474106"/>
                  <a:pt x="3047083" y="1308177"/>
                </a:cubicBezTo>
                <a:cubicBezTo>
                  <a:pt x="3090733" y="1153154"/>
                  <a:pt x="3146320" y="998936"/>
                  <a:pt x="3141340" y="835496"/>
                </a:cubicBezTo>
                <a:cubicBezTo>
                  <a:pt x="3141340" y="762595"/>
                  <a:pt x="3114535" y="692037"/>
                  <a:pt x="3081505" y="627993"/>
                </a:cubicBezTo>
                <a:cubicBezTo>
                  <a:pt x="3047742" y="565852"/>
                  <a:pt x="3000138" y="511836"/>
                  <a:pt x="2948725" y="463674"/>
                </a:cubicBezTo>
                <a:cubicBezTo>
                  <a:pt x="2903171" y="422028"/>
                  <a:pt x="2854614" y="381113"/>
                  <a:pt x="2824733" y="326071"/>
                </a:cubicBezTo>
                <a:cubicBezTo>
                  <a:pt x="2773613" y="198276"/>
                  <a:pt x="2770025" y="173976"/>
                  <a:pt x="2648963" y="95513"/>
                </a:cubicBezTo>
                <a:cubicBezTo>
                  <a:pt x="2630360" y="81167"/>
                  <a:pt x="2606997" y="64113"/>
                  <a:pt x="2585319" y="53427"/>
                </a:cubicBezTo>
                <a:cubicBezTo>
                  <a:pt x="2577629" y="49035"/>
                  <a:pt x="2570012" y="44131"/>
                  <a:pt x="2561370" y="41789"/>
                </a:cubicBezTo>
                <a:cubicBezTo>
                  <a:pt x="2550092" y="38569"/>
                  <a:pt x="2538007" y="46034"/>
                  <a:pt x="2535664" y="57452"/>
                </a:cubicBezTo>
                <a:cubicBezTo>
                  <a:pt x="2298373" y="-7397"/>
                  <a:pt x="2036987" y="-30745"/>
                  <a:pt x="1803139" y="59209"/>
                </a:cubicBezTo>
                <a:cubicBezTo>
                  <a:pt x="1688302" y="104662"/>
                  <a:pt x="1587966" y="181295"/>
                  <a:pt x="1498543" y="265394"/>
                </a:cubicBezTo>
                <a:cubicBezTo>
                  <a:pt x="1388393" y="378478"/>
                  <a:pt x="1307758" y="519740"/>
                  <a:pt x="1256492" y="668542"/>
                </a:cubicBezTo>
                <a:cubicBezTo>
                  <a:pt x="1220385" y="775331"/>
                  <a:pt x="1260080" y="865871"/>
                  <a:pt x="1162820" y="948360"/>
                </a:cubicBezTo>
                <a:cubicBezTo>
                  <a:pt x="1088338" y="1007719"/>
                  <a:pt x="1001697" y="1043218"/>
                  <a:pt x="916522" y="1086036"/>
                </a:cubicBezTo>
                <a:cubicBezTo>
                  <a:pt x="828636" y="1125780"/>
                  <a:pt x="743314" y="1169696"/>
                  <a:pt x="656967" y="1212806"/>
                </a:cubicBezTo>
                <a:cubicBezTo>
                  <a:pt x="552676" y="1265725"/>
                  <a:pt x="449557" y="1323182"/>
                  <a:pt x="357277" y="1395423"/>
                </a:cubicBezTo>
                <a:cubicBezTo>
                  <a:pt x="274812" y="1463639"/>
                  <a:pt x="200988" y="1543127"/>
                  <a:pt x="137051" y="1628836"/>
                </a:cubicBezTo>
                <a:cubicBezTo>
                  <a:pt x="29025" y="1779761"/>
                  <a:pt x="-8253" y="1972332"/>
                  <a:pt x="1488" y="2155315"/>
                </a:cubicBezTo>
                <a:cubicBezTo>
                  <a:pt x="12327" y="2280914"/>
                  <a:pt x="48580" y="2408124"/>
                  <a:pt x="118376" y="2513961"/>
                </a:cubicBezTo>
                <a:cubicBezTo>
                  <a:pt x="213585" y="2658371"/>
                  <a:pt x="356106" y="2760622"/>
                  <a:pt x="513054" y="2829204"/>
                </a:cubicBezTo>
                <a:cubicBezTo>
                  <a:pt x="655648" y="2889955"/>
                  <a:pt x="811718" y="2911620"/>
                  <a:pt x="965151" y="2925526"/>
                </a:cubicBezTo>
                <a:cubicBezTo>
                  <a:pt x="1095954" y="2937237"/>
                  <a:pt x="1229027" y="2933651"/>
                  <a:pt x="1357047" y="2966441"/>
                </a:cubicBezTo>
                <a:cubicBezTo>
                  <a:pt x="1454380" y="2995426"/>
                  <a:pt x="1556620" y="3025801"/>
                  <a:pt x="1634911" y="3093358"/>
                </a:cubicBezTo>
                <a:cubicBezTo>
                  <a:pt x="1739349" y="3189388"/>
                  <a:pt x="1808632" y="3315792"/>
                  <a:pt x="1900765" y="3422508"/>
                </a:cubicBezTo>
                <a:cubicBezTo>
                  <a:pt x="2039917" y="3573286"/>
                  <a:pt x="2243298" y="3660239"/>
                  <a:pt x="2448291" y="3658995"/>
                </a:cubicBezTo>
                <a:cubicBezTo>
                  <a:pt x="2527461" y="3663240"/>
                  <a:pt x="2605606" y="3648236"/>
                  <a:pt x="2681480" y="3626790"/>
                </a:cubicBezTo>
                <a:cubicBezTo>
                  <a:pt x="2731648" y="3613249"/>
                  <a:pt x="2782402" y="3599050"/>
                  <a:pt x="2828322" y="3574164"/>
                </a:cubicBezTo>
                <a:cubicBezTo>
                  <a:pt x="2916866" y="3524978"/>
                  <a:pt x="2982707" y="3445710"/>
                  <a:pt x="3050013" y="3371858"/>
                </a:cubicBezTo>
                <a:cubicBezTo>
                  <a:pt x="3107358" y="3306497"/>
                  <a:pt x="3164557" y="3239452"/>
                  <a:pt x="3200590" y="3159525"/>
                </a:cubicBezTo>
                <a:cubicBezTo>
                  <a:pt x="3277856" y="2993450"/>
                  <a:pt x="3289720" y="2803440"/>
                  <a:pt x="3264014" y="2623971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18"/>
          <p:cNvSpPr/>
          <p:nvPr/>
        </p:nvSpPr>
        <p:spPr>
          <a:xfrm>
            <a:off x="16008696" y="8048477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2448291" y="3658995"/>
                </a:moveTo>
                <a:cubicBezTo>
                  <a:pt x="2243298" y="3660239"/>
                  <a:pt x="2039917" y="3573286"/>
                  <a:pt x="1900765" y="3422508"/>
                </a:cubicBezTo>
                <a:cubicBezTo>
                  <a:pt x="1808632" y="3315792"/>
                  <a:pt x="1739349" y="3189388"/>
                  <a:pt x="1634911" y="3093358"/>
                </a:cubicBezTo>
                <a:cubicBezTo>
                  <a:pt x="1556620" y="3025801"/>
                  <a:pt x="1454380" y="2995426"/>
                  <a:pt x="1357047" y="2966441"/>
                </a:cubicBezTo>
                <a:cubicBezTo>
                  <a:pt x="1229027" y="2933651"/>
                  <a:pt x="1095954" y="2937237"/>
                  <a:pt x="965151" y="2925526"/>
                </a:cubicBezTo>
                <a:cubicBezTo>
                  <a:pt x="811718" y="2911620"/>
                  <a:pt x="655648" y="2889955"/>
                  <a:pt x="513054" y="2829204"/>
                </a:cubicBezTo>
                <a:cubicBezTo>
                  <a:pt x="356106" y="2760622"/>
                  <a:pt x="213585" y="2658371"/>
                  <a:pt x="118376" y="2513961"/>
                </a:cubicBezTo>
                <a:cubicBezTo>
                  <a:pt x="48580" y="2408124"/>
                  <a:pt x="12327" y="2280914"/>
                  <a:pt x="1488" y="2155315"/>
                </a:cubicBezTo>
                <a:cubicBezTo>
                  <a:pt x="-8253" y="1972332"/>
                  <a:pt x="29025" y="1779761"/>
                  <a:pt x="137051" y="1628836"/>
                </a:cubicBezTo>
                <a:cubicBezTo>
                  <a:pt x="200988" y="1543127"/>
                  <a:pt x="274812" y="1463639"/>
                  <a:pt x="357277" y="1395423"/>
                </a:cubicBezTo>
                <a:cubicBezTo>
                  <a:pt x="449557" y="1323182"/>
                  <a:pt x="552676" y="1265725"/>
                  <a:pt x="656967" y="1212806"/>
                </a:cubicBezTo>
                <a:cubicBezTo>
                  <a:pt x="743314" y="1169696"/>
                  <a:pt x="828636" y="1125780"/>
                  <a:pt x="916522" y="1086036"/>
                </a:cubicBezTo>
                <a:cubicBezTo>
                  <a:pt x="1001697" y="1043218"/>
                  <a:pt x="1088338" y="1007719"/>
                  <a:pt x="1162820" y="948360"/>
                </a:cubicBezTo>
                <a:cubicBezTo>
                  <a:pt x="1260080" y="865871"/>
                  <a:pt x="1220385" y="775331"/>
                  <a:pt x="1256492" y="668542"/>
                </a:cubicBezTo>
                <a:cubicBezTo>
                  <a:pt x="1307758" y="519740"/>
                  <a:pt x="1388393" y="378478"/>
                  <a:pt x="1498543" y="265394"/>
                </a:cubicBezTo>
                <a:cubicBezTo>
                  <a:pt x="1587966" y="181295"/>
                  <a:pt x="1688302" y="104662"/>
                  <a:pt x="1803139" y="59209"/>
                </a:cubicBezTo>
                <a:cubicBezTo>
                  <a:pt x="2036987" y="-30745"/>
                  <a:pt x="2298373" y="-7397"/>
                  <a:pt x="2535664" y="57452"/>
                </a:cubicBezTo>
                <a:cubicBezTo>
                  <a:pt x="2538007" y="46034"/>
                  <a:pt x="2550092" y="38569"/>
                  <a:pt x="2561370" y="41789"/>
                </a:cubicBezTo>
                <a:cubicBezTo>
                  <a:pt x="2570012" y="44131"/>
                  <a:pt x="2577629" y="49035"/>
                  <a:pt x="2585319" y="53427"/>
                </a:cubicBezTo>
                <a:cubicBezTo>
                  <a:pt x="2606997" y="64113"/>
                  <a:pt x="2630360" y="81167"/>
                  <a:pt x="2648963" y="95513"/>
                </a:cubicBezTo>
                <a:cubicBezTo>
                  <a:pt x="2770025" y="173976"/>
                  <a:pt x="2773613" y="198276"/>
                  <a:pt x="2824733" y="326071"/>
                </a:cubicBezTo>
                <a:cubicBezTo>
                  <a:pt x="2854614" y="381113"/>
                  <a:pt x="2903171" y="422028"/>
                  <a:pt x="2948725" y="463674"/>
                </a:cubicBezTo>
                <a:cubicBezTo>
                  <a:pt x="3000138" y="511836"/>
                  <a:pt x="3047742" y="565852"/>
                  <a:pt x="3081505" y="627993"/>
                </a:cubicBezTo>
                <a:cubicBezTo>
                  <a:pt x="3114535" y="692037"/>
                  <a:pt x="3141340" y="762595"/>
                  <a:pt x="3141340" y="835496"/>
                </a:cubicBezTo>
                <a:cubicBezTo>
                  <a:pt x="3146320" y="998936"/>
                  <a:pt x="3090733" y="1153154"/>
                  <a:pt x="3047083" y="1308177"/>
                </a:cubicBezTo>
                <a:cubicBezTo>
                  <a:pt x="2997867" y="1474106"/>
                  <a:pt x="2988713" y="1645232"/>
                  <a:pt x="3013467" y="1815625"/>
                </a:cubicBezTo>
                <a:cubicBezTo>
                  <a:pt x="3038002" y="1985287"/>
                  <a:pt x="3094029" y="2145653"/>
                  <a:pt x="3157746" y="2303751"/>
                </a:cubicBezTo>
                <a:cubicBezTo>
                  <a:pt x="3206669" y="2405709"/>
                  <a:pt x="3252808" y="2510155"/>
                  <a:pt x="3264014" y="2623971"/>
                </a:cubicBezTo>
                <a:cubicBezTo>
                  <a:pt x="3289720" y="2803440"/>
                  <a:pt x="3277856" y="2993450"/>
                  <a:pt x="3200590" y="3159525"/>
                </a:cubicBezTo>
                <a:cubicBezTo>
                  <a:pt x="3164557" y="3239452"/>
                  <a:pt x="3107358" y="3306497"/>
                  <a:pt x="3050013" y="3371858"/>
                </a:cubicBezTo>
                <a:cubicBezTo>
                  <a:pt x="2982707" y="3445710"/>
                  <a:pt x="2916866" y="3524978"/>
                  <a:pt x="2828322" y="3574164"/>
                </a:cubicBezTo>
                <a:cubicBezTo>
                  <a:pt x="2782402" y="3599050"/>
                  <a:pt x="2731648" y="3613249"/>
                  <a:pt x="2681480" y="3626790"/>
                </a:cubicBezTo>
                <a:cubicBezTo>
                  <a:pt x="2605606" y="3648236"/>
                  <a:pt x="2527461" y="3663240"/>
                  <a:pt x="2448291" y="3658995"/>
                </a:cubicBezTo>
                <a:close/>
                <a:moveTo>
                  <a:pt x="2418923" y="3616397"/>
                </a:moveTo>
                <a:cubicBezTo>
                  <a:pt x="2505270" y="3623204"/>
                  <a:pt x="2591031" y="3610468"/>
                  <a:pt x="2673790" y="3585802"/>
                </a:cubicBezTo>
                <a:cubicBezTo>
                  <a:pt x="2790971" y="3559086"/>
                  <a:pt x="2868603" y="3510267"/>
                  <a:pt x="2948652" y="3420971"/>
                </a:cubicBezTo>
                <a:cubicBezTo>
                  <a:pt x="3113656" y="3248381"/>
                  <a:pt x="3205863" y="3130541"/>
                  <a:pt x="3230471" y="2884612"/>
                </a:cubicBezTo>
                <a:cubicBezTo>
                  <a:pt x="3241969" y="2750961"/>
                  <a:pt x="3230471" y="2613358"/>
                  <a:pt x="3190996" y="2484977"/>
                </a:cubicBezTo>
                <a:cubicBezTo>
                  <a:pt x="3165729" y="2411710"/>
                  <a:pt x="3127279" y="2344007"/>
                  <a:pt x="3099375" y="2271838"/>
                </a:cubicBezTo>
                <a:cubicBezTo>
                  <a:pt x="3072497" y="2200768"/>
                  <a:pt x="3049134" y="2128233"/>
                  <a:pt x="3025039" y="2056138"/>
                </a:cubicBezTo>
                <a:cubicBezTo>
                  <a:pt x="2963006" y="1851124"/>
                  <a:pt x="2937227" y="1629568"/>
                  <a:pt x="2978386" y="1417967"/>
                </a:cubicBezTo>
                <a:cubicBezTo>
                  <a:pt x="3006290" y="1266603"/>
                  <a:pt x="3068689" y="1123438"/>
                  <a:pt x="3091099" y="971049"/>
                </a:cubicBezTo>
                <a:cubicBezTo>
                  <a:pt x="3098276" y="913080"/>
                  <a:pt x="3102378" y="858991"/>
                  <a:pt x="3097764" y="801900"/>
                </a:cubicBezTo>
                <a:cubicBezTo>
                  <a:pt x="3079015" y="669128"/>
                  <a:pt x="2995084" y="556776"/>
                  <a:pt x="2895554" y="471213"/>
                </a:cubicBezTo>
                <a:cubicBezTo>
                  <a:pt x="2858642" y="439594"/>
                  <a:pt x="2825099" y="403436"/>
                  <a:pt x="2797928" y="363034"/>
                </a:cubicBezTo>
                <a:cubicBezTo>
                  <a:pt x="2770025" y="318020"/>
                  <a:pt x="2760797" y="264003"/>
                  <a:pt x="2732234" y="219282"/>
                </a:cubicBezTo>
                <a:cubicBezTo>
                  <a:pt x="2708358" y="183564"/>
                  <a:pt x="2668151" y="160582"/>
                  <a:pt x="2634608" y="135769"/>
                </a:cubicBezTo>
                <a:cubicBezTo>
                  <a:pt x="2612856" y="120984"/>
                  <a:pt x="2592130" y="102759"/>
                  <a:pt x="2567888" y="91707"/>
                </a:cubicBezTo>
                <a:cubicBezTo>
                  <a:pt x="2422951" y="48230"/>
                  <a:pt x="2270689" y="30151"/>
                  <a:pt x="2119673" y="32786"/>
                </a:cubicBezTo>
                <a:cubicBezTo>
                  <a:pt x="2001613" y="35934"/>
                  <a:pt x="1884140" y="60014"/>
                  <a:pt x="1776700" y="109639"/>
                </a:cubicBezTo>
                <a:cubicBezTo>
                  <a:pt x="1623779" y="189127"/>
                  <a:pt x="1487777" y="306529"/>
                  <a:pt x="1399965" y="455916"/>
                </a:cubicBezTo>
                <a:cubicBezTo>
                  <a:pt x="1356827" y="530719"/>
                  <a:pt x="1315228" y="608158"/>
                  <a:pt x="1291719" y="691598"/>
                </a:cubicBezTo>
                <a:cubicBezTo>
                  <a:pt x="1277877" y="737124"/>
                  <a:pt x="1276705" y="785212"/>
                  <a:pt x="1272457" y="831397"/>
                </a:cubicBezTo>
                <a:cubicBezTo>
                  <a:pt x="1261472" y="929110"/>
                  <a:pt x="1181203" y="997253"/>
                  <a:pt x="1098737" y="1039778"/>
                </a:cubicBezTo>
                <a:cubicBezTo>
                  <a:pt x="896894" y="1148616"/>
                  <a:pt x="681648" y="1232569"/>
                  <a:pt x="487348" y="1355314"/>
                </a:cubicBezTo>
                <a:cubicBezTo>
                  <a:pt x="403124" y="1405451"/>
                  <a:pt x="328934" y="1469861"/>
                  <a:pt x="263167" y="1542249"/>
                </a:cubicBezTo>
                <a:cubicBezTo>
                  <a:pt x="199230" y="1610904"/>
                  <a:pt x="139102" y="1685342"/>
                  <a:pt x="103801" y="1773100"/>
                </a:cubicBezTo>
                <a:cubicBezTo>
                  <a:pt x="11741" y="1997364"/>
                  <a:pt x="18552" y="2267300"/>
                  <a:pt x="143789" y="2477511"/>
                </a:cubicBezTo>
                <a:cubicBezTo>
                  <a:pt x="243612" y="2633705"/>
                  <a:pt x="395068" y="2738006"/>
                  <a:pt x="565053" y="2805856"/>
                </a:cubicBezTo>
                <a:cubicBezTo>
                  <a:pt x="716216" y="2859945"/>
                  <a:pt x="879903" y="2878829"/>
                  <a:pt x="1038975" y="2889296"/>
                </a:cubicBezTo>
                <a:cubicBezTo>
                  <a:pt x="1164578" y="2896103"/>
                  <a:pt x="1292305" y="2900128"/>
                  <a:pt x="1413001" y="2939214"/>
                </a:cubicBezTo>
                <a:cubicBezTo>
                  <a:pt x="1492903" y="2966441"/>
                  <a:pt x="1575296" y="2993230"/>
                  <a:pt x="1642675" y="3045783"/>
                </a:cubicBezTo>
                <a:cubicBezTo>
                  <a:pt x="1760368" y="3142032"/>
                  <a:pt x="1832947" y="3279781"/>
                  <a:pt x="1931012" y="3393889"/>
                </a:cubicBezTo>
                <a:cubicBezTo>
                  <a:pt x="2055589" y="3528419"/>
                  <a:pt x="2235242" y="3611493"/>
                  <a:pt x="2418923" y="3616397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18"/>
          <p:cNvSpPr/>
          <p:nvPr/>
        </p:nvSpPr>
        <p:spPr>
          <a:xfrm>
            <a:off x="16157830" y="381394"/>
            <a:ext cx="1279597" cy="1160216"/>
          </a:xfrm>
          <a:custGeom>
            <a:avLst/>
            <a:gdLst/>
            <a:ahLst/>
            <a:cxnLst/>
            <a:rect l="l" t="t" r="r" b="b"/>
            <a:pathLst>
              <a:path w="1279597" h="1160216" extrusionOk="0">
                <a:moveTo>
                  <a:pt x="1238373" y="549605"/>
                </a:moveTo>
                <a:cubicBezTo>
                  <a:pt x="1194562" y="539786"/>
                  <a:pt x="1149473" y="537920"/>
                  <a:pt x="1104971" y="533087"/>
                </a:cubicBezTo>
                <a:cubicBezTo>
                  <a:pt x="1020959" y="524112"/>
                  <a:pt x="936410" y="519331"/>
                  <a:pt x="851937" y="523038"/>
                </a:cubicBezTo>
                <a:cubicBezTo>
                  <a:pt x="882926" y="492764"/>
                  <a:pt x="915170" y="463717"/>
                  <a:pt x="947336" y="434644"/>
                </a:cubicBezTo>
                <a:cubicBezTo>
                  <a:pt x="963561" y="418766"/>
                  <a:pt x="980859" y="404038"/>
                  <a:pt x="997775" y="388875"/>
                </a:cubicBezTo>
                <a:cubicBezTo>
                  <a:pt x="1013820" y="373814"/>
                  <a:pt x="1029685" y="358575"/>
                  <a:pt x="1046396" y="344230"/>
                </a:cubicBezTo>
                <a:cubicBezTo>
                  <a:pt x="1061494" y="330346"/>
                  <a:pt x="1076285" y="316129"/>
                  <a:pt x="1092637" y="303702"/>
                </a:cubicBezTo>
                <a:cubicBezTo>
                  <a:pt x="1114491" y="285804"/>
                  <a:pt x="1133760" y="264223"/>
                  <a:pt x="1148807" y="240315"/>
                </a:cubicBezTo>
                <a:cubicBezTo>
                  <a:pt x="1158838" y="222647"/>
                  <a:pt x="1170891" y="201757"/>
                  <a:pt x="1163803" y="180968"/>
                </a:cubicBezTo>
                <a:cubicBezTo>
                  <a:pt x="1158404" y="166445"/>
                  <a:pt x="1144892" y="154325"/>
                  <a:pt x="1129282" y="152228"/>
                </a:cubicBezTo>
                <a:cubicBezTo>
                  <a:pt x="1101542" y="149083"/>
                  <a:pt x="1075261" y="162098"/>
                  <a:pt x="1052051" y="175880"/>
                </a:cubicBezTo>
                <a:cubicBezTo>
                  <a:pt x="1018579" y="197180"/>
                  <a:pt x="988792" y="223465"/>
                  <a:pt x="958238" y="248600"/>
                </a:cubicBezTo>
                <a:cubicBezTo>
                  <a:pt x="920876" y="280281"/>
                  <a:pt x="885204" y="313930"/>
                  <a:pt x="849454" y="347426"/>
                </a:cubicBezTo>
                <a:cubicBezTo>
                  <a:pt x="830390" y="366195"/>
                  <a:pt x="813654" y="387187"/>
                  <a:pt x="794026" y="405444"/>
                </a:cubicBezTo>
                <a:cubicBezTo>
                  <a:pt x="784481" y="414828"/>
                  <a:pt x="775627" y="424902"/>
                  <a:pt x="766491" y="434670"/>
                </a:cubicBezTo>
                <a:cubicBezTo>
                  <a:pt x="755564" y="446534"/>
                  <a:pt x="742795" y="456302"/>
                  <a:pt x="730742" y="466913"/>
                </a:cubicBezTo>
                <a:cubicBezTo>
                  <a:pt x="737856" y="362513"/>
                  <a:pt x="762627" y="259927"/>
                  <a:pt x="772966" y="155885"/>
                </a:cubicBezTo>
                <a:cubicBezTo>
                  <a:pt x="777674" y="116022"/>
                  <a:pt x="781999" y="75903"/>
                  <a:pt x="778570" y="35759"/>
                </a:cubicBezTo>
                <a:cubicBezTo>
                  <a:pt x="778263" y="6737"/>
                  <a:pt x="747069" y="-6047"/>
                  <a:pt x="722297" y="2723"/>
                </a:cubicBezTo>
                <a:cubicBezTo>
                  <a:pt x="698319" y="10087"/>
                  <a:pt x="679076" y="28932"/>
                  <a:pt x="667663" y="50870"/>
                </a:cubicBezTo>
                <a:cubicBezTo>
                  <a:pt x="635828" y="114718"/>
                  <a:pt x="625618" y="186543"/>
                  <a:pt x="610980" y="255683"/>
                </a:cubicBezTo>
                <a:cubicBezTo>
                  <a:pt x="605197" y="281789"/>
                  <a:pt x="602024" y="308331"/>
                  <a:pt x="597981" y="334744"/>
                </a:cubicBezTo>
                <a:cubicBezTo>
                  <a:pt x="589945" y="383096"/>
                  <a:pt x="581552" y="431678"/>
                  <a:pt x="578635" y="480670"/>
                </a:cubicBezTo>
                <a:cubicBezTo>
                  <a:pt x="564381" y="458245"/>
                  <a:pt x="551023" y="435130"/>
                  <a:pt x="537383" y="412245"/>
                </a:cubicBezTo>
                <a:cubicBezTo>
                  <a:pt x="522899" y="386420"/>
                  <a:pt x="510795" y="359265"/>
                  <a:pt x="495339" y="333977"/>
                </a:cubicBezTo>
                <a:cubicBezTo>
                  <a:pt x="471335" y="295546"/>
                  <a:pt x="448586" y="256322"/>
                  <a:pt x="421076" y="220243"/>
                </a:cubicBezTo>
                <a:cubicBezTo>
                  <a:pt x="412273" y="206896"/>
                  <a:pt x="404955" y="192628"/>
                  <a:pt x="395230" y="179895"/>
                </a:cubicBezTo>
                <a:cubicBezTo>
                  <a:pt x="385455" y="166931"/>
                  <a:pt x="374938" y="154530"/>
                  <a:pt x="364548" y="142077"/>
                </a:cubicBezTo>
                <a:cubicBezTo>
                  <a:pt x="338983" y="112340"/>
                  <a:pt x="309964" y="83088"/>
                  <a:pt x="272552" y="68948"/>
                </a:cubicBezTo>
                <a:cubicBezTo>
                  <a:pt x="258247" y="63144"/>
                  <a:pt x="242330" y="60024"/>
                  <a:pt x="227078" y="63655"/>
                </a:cubicBezTo>
                <a:cubicBezTo>
                  <a:pt x="204303" y="69562"/>
                  <a:pt x="209165" y="99657"/>
                  <a:pt x="212415" y="117454"/>
                </a:cubicBezTo>
                <a:cubicBezTo>
                  <a:pt x="222523" y="170766"/>
                  <a:pt x="245247" y="220652"/>
                  <a:pt x="275111" y="265706"/>
                </a:cubicBezTo>
                <a:cubicBezTo>
                  <a:pt x="287112" y="285344"/>
                  <a:pt x="297323" y="306055"/>
                  <a:pt x="309632" y="325539"/>
                </a:cubicBezTo>
                <a:cubicBezTo>
                  <a:pt x="326265" y="351185"/>
                  <a:pt x="344920" y="375553"/>
                  <a:pt x="363448" y="399870"/>
                </a:cubicBezTo>
                <a:cubicBezTo>
                  <a:pt x="389754" y="432011"/>
                  <a:pt x="413783" y="465916"/>
                  <a:pt x="442675" y="495883"/>
                </a:cubicBezTo>
                <a:cubicBezTo>
                  <a:pt x="455956" y="511302"/>
                  <a:pt x="468265" y="527487"/>
                  <a:pt x="481699" y="542753"/>
                </a:cubicBezTo>
                <a:cubicBezTo>
                  <a:pt x="489351" y="551779"/>
                  <a:pt x="497437" y="560958"/>
                  <a:pt x="501276" y="572337"/>
                </a:cubicBezTo>
                <a:cubicBezTo>
                  <a:pt x="459462" y="565433"/>
                  <a:pt x="417212" y="568833"/>
                  <a:pt x="375066" y="569447"/>
                </a:cubicBezTo>
                <a:cubicBezTo>
                  <a:pt x="321070" y="571365"/>
                  <a:pt x="266999" y="571109"/>
                  <a:pt x="213080" y="574740"/>
                </a:cubicBezTo>
                <a:cubicBezTo>
                  <a:pt x="186390" y="576172"/>
                  <a:pt x="159623" y="576377"/>
                  <a:pt x="132881" y="577297"/>
                </a:cubicBezTo>
                <a:cubicBezTo>
                  <a:pt x="92014" y="578397"/>
                  <a:pt x="48357" y="578857"/>
                  <a:pt x="11917" y="599645"/>
                </a:cubicBezTo>
                <a:cubicBezTo>
                  <a:pt x="-23602" y="626749"/>
                  <a:pt x="29036" y="663927"/>
                  <a:pt x="55829" y="671240"/>
                </a:cubicBezTo>
                <a:cubicBezTo>
                  <a:pt x="81522" y="679064"/>
                  <a:pt x="108622" y="680598"/>
                  <a:pt x="135261" y="682439"/>
                </a:cubicBezTo>
                <a:cubicBezTo>
                  <a:pt x="176051" y="684203"/>
                  <a:pt x="216970" y="683360"/>
                  <a:pt x="257735" y="681672"/>
                </a:cubicBezTo>
                <a:cubicBezTo>
                  <a:pt x="298884" y="679703"/>
                  <a:pt x="340058" y="678143"/>
                  <a:pt x="381130" y="675075"/>
                </a:cubicBezTo>
                <a:cubicBezTo>
                  <a:pt x="416726" y="672058"/>
                  <a:pt x="452399" y="668811"/>
                  <a:pt x="488148" y="670524"/>
                </a:cubicBezTo>
                <a:cubicBezTo>
                  <a:pt x="473127" y="680573"/>
                  <a:pt x="460076" y="693025"/>
                  <a:pt x="446948" y="705298"/>
                </a:cubicBezTo>
                <a:cubicBezTo>
                  <a:pt x="388347" y="749176"/>
                  <a:pt x="329720" y="793258"/>
                  <a:pt x="275802" y="842939"/>
                </a:cubicBezTo>
                <a:cubicBezTo>
                  <a:pt x="232733" y="878635"/>
                  <a:pt x="192020" y="918446"/>
                  <a:pt x="163333" y="966901"/>
                </a:cubicBezTo>
                <a:cubicBezTo>
                  <a:pt x="148414" y="990757"/>
                  <a:pt x="133649" y="1017963"/>
                  <a:pt x="139841" y="1047010"/>
                </a:cubicBezTo>
                <a:cubicBezTo>
                  <a:pt x="143424" y="1069844"/>
                  <a:pt x="165252" y="1064398"/>
                  <a:pt x="181451" y="1059769"/>
                </a:cubicBezTo>
                <a:cubicBezTo>
                  <a:pt x="206427" y="1051383"/>
                  <a:pt x="230584" y="1040132"/>
                  <a:pt x="253052" y="1026350"/>
                </a:cubicBezTo>
                <a:cubicBezTo>
                  <a:pt x="316413" y="986257"/>
                  <a:pt x="375705" y="939695"/>
                  <a:pt x="428267" y="886203"/>
                </a:cubicBezTo>
                <a:cubicBezTo>
                  <a:pt x="458796" y="859125"/>
                  <a:pt x="485359" y="828058"/>
                  <a:pt x="515376" y="800443"/>
                </a:cubicBezTo>
                <a:cubicBezTo>
                  <a:pt x="548822" y="767049"/>
                  <a:pt x="586209" y="737286"/>
                  <a:pt x="621652" y="705861"/>
                </a:cubicBezTo>
                <a:cubicBezTo>
                  <a:pt x="621524" y="776791"/>
                  <a:pt x="621600" y="847746"/>
                  <a:pt x="623955" y="918651"/>
                </a:cubicBezTo>
                <a:cubicBezTo>
                  <a:pt x="624262" y="973293"/>
                  <a:pt x="633679" y="1027322"/>
                  <a:pt x="647114" y="1080148"/>
                </a:cubicBezTo>
                <a:cubicBezTo>
                  <a:pt x="653946" y="1101422"/>
                  <a:pt x="665666" y="1152536"/>
                  <a:pt x="687930" y="1159849"/>
                </a:cubicBezTo>
                <a:cubicBezTo>
                  <a:pt x="718740" y="1168670"/>
                  <a:pt x="744919" y="1016301"/>
                  <a:pt x="751444" y="990706"/>
                </a:cubicBezTo>
                <a:cubicBezTo>
                  <a:pt x="762013" y="939004"/>
                  <a:pt x="770714" y="886919"/>
                  <a:pt x="774501" y="834246"/>
                </a:cubicBezTo>
                <a:cubicBezTo>
                  <a:pt x="777981" y="788604"/>
                  <a:pt x="780105" y="743116"/>
                  <a:pt x="784737" y="697474"/>
                </a:cubicBezTo>
                <a:cubicBezTo>
                  <a:pt x="800194" y="713302"/>
                  <a:pt x="817262" y="727390"/>
                  <a:pt x="833077" y="742834"/>
                </a:cubicBezTo>
                <a:cubicBezTo>
                  <a:pt x="847075" y="757000"/>
                  <a:pt x="860791" y="771447"/>
                  <a:pt x="875249" y="785178"/>
                </a:cubicBezTo>
                <a:cubicBezTo>
                  <a:pt x="892676" y="802923"/>
                  <a:pt x="908235" y="822407"/>
                  <a:pt x="926557" y="839309"/>
                </a:cubicBezTo>
                <a:cubicBezTo>
                  <a:pt x="938457" y="851071"/>
                  <a:pt x="947746" y="863676"/>
                  <a:pt x="959364" y="876384"/>
                </a:cubicBezTo>
                <a:cubicBezTo>
                  <a:pt x="973208" y="891036"/>
                  <a:pt x="987999" y="904741"/>
                  <a:pt x="1002893" y="918293"/>
                </a:cubicBezTo>
                <a:cubicBezTo>
                  <a:pt x="1029404" y="939260"/>
                  <a:pt x="1071858" y="974341"/>
                  <a:pt x="1107428" y="961071"/>
                </a:cubicBezTo>
                <a:cubicBezTo>
                  <a:pt x="1134835" y="948030"/>
                  <a:pt x="1124599" y="920824"/>
                  <a:pt x="1113672" y="899781"/>
                </a:cubicBezTo>
                <a:cubicBezTo>
                  <a:pt x="1103359" y="879555"/>
                  <a:pt x="1093328" y="858690"/>
                  <a:pt x="1080789" y="839436"/>
                </a:cubicBezTo>
                <a:cubicBezTo>
                  <a:pt x="1070655" y="824555"/>
                  <a:pt x="1059344" y="810517"/>
                  <a:pt x="1048955" y="795789"/>
                </a:cubicBezTo>
                <a:cubicBezTo>
                  <a:pt x="1024798" y="763316"/>
                  <a:pt x="994704" y="735828"/>
                  <a:pt x="963919" y="709773"/>
                </a:cubicBezTo>
                <a:cubicBezTo>
                  <a:pt x="953785" y="700594"/>
                  <a:pt x="944470" y="690596"/>
                  <a:pt x="934234" y="681544"/>
                </a:cubicBezTo>
                <a:cubicBezTo>
                  <a:pt x="923614" y="671853"/>
                  <a:pt x="910845" y="664873"/>
                  <a:pt x="900251" y="655182"/>
                </a:cubicBezTo>
                <a:cubicBezTo>
                  <a:pt x="942295" y="654901"/>
                  <a:pt x="984135" y="660935"/>
                  <a:pt x="1026179" y="658736"/>
                </a:cubicBezTo>
                <a:cubicBezTo>
                  <a:pt x="1058960" y="657432"/>
                  <a:pt x="1091844" y="658864"/>
                  <a:pt x="1124394" y="654108"/>
                </a:cubicBezTo>
                <a:cubicBezTo>
                  <a:pt x="1144534" y="652165"/>
                  <a:pt x="1164929" y="652037"/>
                  <a:pt x="1184761" y="647537"/>
                </a:cubicBezTo>
                <a:cubicBezTo>
                  <a:pt x="1203775" y="643420"/>
                  <a:pt x="1221918" y="636158"/>
                  <a:pt x="1240445" y="630303"/>
                </a:cubicBezTo>
                <a:cubicBezTo>
                  <a:pt x="1250323" y="627030"/>
                  <a:pt x="1260636" y="623578"/>
                  <a:pt x="1268057" y="615933"/>
                </a:cubicBezTo>
                <a:cubicBezTo>
                  <a:pt x="1295873" y="590593"/>
                  <a:pt x="1268415" y="555256"/>
                  <a:pt x="1238373" y="549605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18"/>
          <p:cNvSpPr/>
          <p:nvPr/>
        </p:nvSpPr>
        <p:spPr>
          <a:xfrm>
            <a:off x="16157830" y="381394"/>
            <a:ext cx="1279597" cy="1160216"/>
          </a:xfrm>
          <a:custGeom>
            <a:avLst/>
            <a:gdLst/>
            <a:ahLst/>
            <a:cxnLst/>
            <a:rect l="l" t="t" r="r" b="b"/>
            <a:pathLst>
              <a:path w="1279597" h="1160216" extrusionOk="0">
                <a:moveTo>
                  <a:pt x="687930" y="1159849"/>
                </a:moveTo>
                <a:cubicBezTo>
                  <a:pt x="665666" y="1152536"/>
                  <a:pt x="653946" y="1101422"/>
                  <a:pt x="647114" y="1080148"/>
                </a:cubicBezTo>
                <a:cubicBezTo>
                  <a:pt x="633679" y="1027322"/>
                  <a:pt x="624262" y="973293"/>
                  <a:pt x="623955" y="918651"/>
                </a:cubicBezTo>
                <a:cubicBezTo>
                  <a:pt x="621600" y="847746"/>
                  <a:pt x="621524" y="776791"/>
                  <a:pt x="621652" y="705861"/>
                </a:cubicBezTo>
                <a:cubicBezTo>
                  <a:pt x="586209" y="737286"/>
                  <a:pt x="548822" y="767049"/>
                  <a:pt x="515376" y="800443"/>
                </a:cubicBezTo>
                <a:cubicBezTo>
                  <a:pt x="485359" y="828058"/>
                  <a:pt x="458796" y="859125"/>
                  <a:pt x="428267" y="886203"/>
                </a:cubicBezTo>
                <a:cubicBezTo>
                  <a:pt x="375705" y="939695"/>
                  <a:pt x="316413" y="986257"/>
                  <a:pt x="253052" y="1026350"/>
                </a:cubicBezTo>
                <a:cubicBezTo>
                  <a:pt x="230584" y="1040132"/>
                  <a:pt x="206427" y="1051383"/>
                  <a:pt x="181451" y="1059769"/>
                </a:cubicBezTo>
                <a:cubicBezTo>
                  <a:pt x="165252" y="1064398"/>
                  <a:pt x="143424" y="1069844"/>
                  <a:pt x="139841" y="1047010"/>
                </a:cubicBezTo>
                <a:cubicBezTo>
                  <a:pt x="133649" y="1017963"/>
                  <a:pt x="148414" y="990757"/>
                  <a:pt x="163333" y="966901"/>
                </a:cubicBezTo>
                <a:cubicBezTo>
                  <a:pt x="192020" y="918446"/>
                  <a:pt x="232733" y="878635"/>
                  <a:pt x="275802" y="842939"/>
                </a:cubicBezTo>
                <a:cubicBezTo>
                  <a:pt x="329720" y="793258"/>
                  <a:pt x="388347" y="749176"/>
                  <a:pt x="446948" y="705298"/>
                </a:cubicBezTo>
                <a:cubicBezTo>
                  <a:pt x="460076" y="693025"/>
                  <a:pt x="473127" y="680573"/>
                  <a:pt x="488148" y="670524"/>
                </a:cubicBezTo>
                <a:cubicBezTo>
                  <a:pt x="452399" y="668811"/>
                  <a:pt x="416726" y="672058"/>
                  <a:pt x="381130" y="675075"/>
                </a:cubicBezTo>
                <a:cubicBezTo>
                  <a:pt x="340058" y="678143"/>
                  <a:pt x="298884" y="679703"/>
                  <a:pt x="257735" y="681672"/>
                </a:cubicBezTo>
                <a:cubicBezTo>
                  <a:pt x="216970" y="683360"/>
                  <a:pt x="176051" y="684203"/>
                  <a:pt x="135261" y="682439"/>
                </a:cubicBezTo>
                <a:cubicBezTo>
                  <a:pt x="108622" y="680598"/>
                  <a:pt x="81522" y="679064"/>
                  <a:pt x="55829" y="671240"/>
                </a:cubicBezTo>
                <a:cubicBezTo>
                  <a:pt x="29036" y="663927"/>
                  <a:pt x="-23602" y="626749"/>
                  <a:pt x="11917" y="599645"/>
                </a:cubicBezTo>
                <a:cubicBezTo>
                  <a:pt x="48357" y="578857"/>
                  <a:pt x="92014" y="578397"/>
                  <a:pt x="132881" y="577297"/>
                </a:cubicBezTo>
                <a:cubicBezTo>
                  <a:pt x="159623" y="576377"/>
                  <a:pt x="186390" y="576172"/>
                  <a:pt x="213080" y="574740"/>
                </a:cubicBezTo>
                <a:cubicBezTo>
                  <a:pt x="266999" y="571109"/>
                  <a:pt x="321070" y="571365"/>
                  <a:pt x="375066" y="569447"/>
                </a:cubicBezTo>
                <a:cubicBezTo>
                  <a:pt x="417212" y="568833"/>
                  <a:pt x="459462" y="565433"/>
                  <a:pt x="501276" y="572337"/>
                </a:cubicBezTo>
                <a:cubicBezTo>
                  <a:pt x="497437" y="560958"/>
                  <a:pt x="489351" y="551779"/>
                  <a:pt x="481699" y="542753"/>
                </a:cubicBezTo>
                <a:cubicBezTo>
                  <a:pt x="468265" y="527487"/>
                  <a:pt x="455956" y="511302"/>
                  <a:pt x="442675" y="495883"/>
                </a:cubicBezTo>
                <a:cubicBezTo>
                  <a:pt x="413783" y="465916"/>
                  <a:pt x="389754" y="432011"/>
                  <a:pt x="363448" y="399870"/>
                </a:cubicBezTo>
                <a:cubicBezTo>
                  <a:pt x="344920" y="375553"/>
                  <a:pt x="326265" y="351185"/>
                  <a:pt x="309632" y="325539"/>
                </a:cubicBezTo>
                <a:cubicBezTo>
                  <a:pt x="297323" y="306055"/>
                  <a:pt x="287112" y="285344"/>
                  <a:pt x="275111" y="265706"/>
                </a:cubicBezTo>
                <a:cubicBezTo>
                  <a:pt x="245247" y="220652"/>
                  <a:pt x="222523" y="170766"/>
                  <a:pt x="212415" y="117454"/>
                </a:cubicBezTo>
                <a:cubicBezTo>
                  <a:pt x="209165" y="99657"/>
                  <a:pt x="204303" y="69562"/>
                  <a:pt x="227078" y="63655"/>
                </a:cubicBezTo>
                <a:cubicBezTo>
                  <a:pt x="242330" y="60024"/>
                  <a:pt x="258247" y="63144"/>
                  <a:pt x="272552" y="68948"/>
                </a:cubicBezTo>
                <a:cubicBezTo>
                  <a:pt x="309964" y="83088"/>
                  <a:pt x="338983" y="112340"/>
                  <a:pt x="364548" y="142077"/>
                </a:cubicBezTo>
                <a:cubicBezTo>
                  <a:pt x="374938" y="154530"/>
                  <a:pt x="385455" y="166931"/>
                  <a:pt x="395230" y="179895"/>
                </a:cubicBezTo>
                <a:cubicBezTo>
                  <a:pt x="404955" y="192628"/>
                  <a:pt x="412273" y="206896"/>
                  <a:pt x="421076" y="220243"/>
                </a:cubicBezTo>
                <a:cubicBezTo>
                  <a:pt x="448586" y="256322"/>
                  <a:pt x="471335" y="295546"/>
                  <a:pt x="495339" y="333977"/>
                </a:cubicBezTo>
                <a:cubicBezTo>
                  <a:pt x="510795" y="359265"/>
                  <a:pt x="522899" y="386420"/>
                  <a:pt x="537383" y="412245"/>
                </a:cubicBezTo>
                <a:cubicBezTo>
                  <a:pt x="551023" y="435130"/>
                  <a:pt x="564381" y="458245"/>
                  <a:pt x="578635" y="480670"/>
                </a:cubicBezTo>
                <a:cubicBezTo>
                  <a:pt x="581552" y="431678"/>
                  <a:pt x="589945" y="383096"/>
                  <a:pt x="597981" y="334744"/>
                </a:cubicBezTo>
                <a:cubicBezTo>
                  <a:pt x="602024" y="308331"/>
                  <a:pt x="605197" y="281789"/>
                  <a:pt x="610980" y="255683"/>
                </a:cubicBezTo>
                <a:cubicBezTo>
                  <a:pt x="625618" y="186543"/>
                  <a:pt x="635828" y="114718"/>
                  <a:pt x="667663" y="50870"/>
                </a:cubicBezTo>
                <a:cubicBezTo>
                  <a:pt x="679076" y="28932"/>
                  <a:pt x="698319" y="10087"/>
                  <a:pt x="722297" y="2723"/>
                </a:cubicBezTo>
                <a:cubicBezTo>
                  <a:pt x="747069" y="-6047"/>
                  <a:pt x="778263" y="6737"/>
                  <a:pt x="778570" y="35759"/>
                </a:cubicBezTo>
                <a:cubicBezTo>
                  <a:pt x="781999" y="75903"/>
                  <a:pt x="777674" y="116022"/>
                  <a:pt x="772966" y="155885"/>
                </a:cubicBezTo>
                <a:cubicBezTo>
                  <a:pt x="762627" y="259927"/>
                  <a:pt x="737856" y="362513"/>
                  <a:pt x="730742" y="466913"/>
                </a:cubicBezTo>
                <a:cubicBezTo>
                  <a:pt x="742795" y="456302"/>
                  <a:pt x="755564" y="446534"/>
                  <a:pt x="766491" y="434670"/>
                </a:cubicBezTo>
                <a:cubicBezTo>
                  <a:pt x="775627" y="424902"/>
                  <a:pt x="784481" y="414828"/>
                  <a:pt x="794026" y="405444"/>
                </a:cubicBezTo>
                <a:cubicBezTo>
                  <a:pt x="813654" y="387187"/>
                  <a:pt x="830390" y="366195"/>
                  <a:pt x="849454" y="347426"/>
                </a:cubicBezTo>
                <a:cubicBezTo>
                  <a:pt x="885204" y="313930"/>
                  <a:pt x="920876" y="280281"/>
                  <a:pt x="958238" y="248600"/>
                </a:cubicBezTo>
                <a:cubicBezTo>
                  <a:pt x="988792" y="223465"/>
                  <a:pt x="1018579" y="197180"/>
                  <a:pt x="1052051" y="175880"/>
                </a:cubicBezTo>
                <a:cubicBezTo>
                  <a:pt x="1075261" y="162098"/>
                  <a:pt x="1101542" y="149083"/>
                  <a:pt x="1129282" y="152228"/>
                </a:cubicBezTo>
                <a:cubicBezTo>
                  <a:pt x="1144892" y="154325"/>
                  <a:pt x="1158404" y="166445"/>
                  <a:pt x="1163803" y="180968"/>
                </a:cubicBezTo>
                <a:cubicBezTo>
                  <a:pt x="1170891" y="201757"/>
                  <a:pt x="1158838" y="222647"/>
                  <a:pt x="1148807" y="240315"/>
                </a:cubicBezTo>
                <a:cubicBezTo>
                  <a:pt x="1133760" y="264223"/>
                  <a:pt x="1114491" y="285804"/>
                  <a:pt x="1092637" y="303702"/>
                </a:cubicBezTo>
                <a:cubicBezTo>
                  <a:pt x="1076285" y="316129"/>
                  <a:pt x="1061494" y="330346"/>
                  <a:pt x="1046396" y="344230"/>
                </a:cubicBezTo>
                <a:cubicBezTo>
                  <a:pt x="1029685" y="358575"/>
                  <a:pt x="1013820" y="373814"/>
                  <a:pt x="997775" y="388875"/>
                </a:cubicBezTo>
                <a:cubicBezTo>
                  <a:pt x="980859" y="404038"/>
                  <a:pt x="963561" y="418766"/>
                  <a:pt x="947336" y="434644"/>
                </a:cubicBezTo>
                <a:cubicBezTo>
                  <a:pt x="915170" y="463717"/>
                  <a:pt x="882926" y="492764"/>
                  <a:pt x="851937" y="523038"/>
                </a:cubicBezTo>
                <a:cubicBezTo>
                  <a:pt x="936410" y="519331"/>
                  <a:pt x="1020959" y="524112"/>
                  <a:pt x="1104971" y="533087"/>
                </a:cubicBezTo>
                <a:cubicBezTo>
                  <a:pt x="1149473" y="537920"/>
                  <a:pt x="1194562" y="539786"/>
                  <a:pt x="1238373" y="549605"/>
                </a:cubicBezTo>
                <a:cubicBezTo>
                  <a:pt x="1268415" y="555256"/>
                  <a:pt x="1295873" y="590593"/>
                  <a:pt x="1268057" y="615933"/>
                </a:cubicBezTo>
                <a:cubicBezTo>
                  <a:pt x="1260636" y="623578"/>
                  <a:pt x="1250323" y="627030"/>
                  <a:pt x="1240445" y="630303"/>
                </a:cubicBezTo>
                <a:cubicBezTo>
                  <a:pt x="1221918" y="636158"/>
                  <a:pt x="1203775" y="643420"/>
                  <a:pt x="1184761" y="647537"/>
                </a:cubicBezTo>
                <a:cubicBezTo>
                  <a:pt x="1164929" y="652037"/>
                  <a:pt x="1144534" y="652165"/>
                  <a:pt x="1124394" y="654108"/>
                </a:cubicBezTo>
                <a:cubicBezTo>
                  <a:pt x="1091844" y="658864"/>
                  <a:pt x="1058960" y="657432"/>
                  <a:pt x="1026179" y="658736"/>
                </a:cubicBezTo>
                <a:cubicBezTo>
                  <a:pt x="984135" y="660935"/>
                  <a:pt x="942295" y="654901"/>
                  <a:pt x="900251" y="655182"/>
                </a:cubicBezTo>
                <a:cubicBezTo>
                  <a:pt x="910845" y="664873"/>
                  <a:pt x="923614" y="671853"/>
                  <a:pt x="934234" y="681544"/>
                </a:cubicBezTo>
                <a:cubicBezTo>
                  <a:pt x="944470" y="690596"/>
                  <a:pt x="953785" y="700594"/>
                  <a:pt x="963919" y="709773"/>
                </a:cubicBezTo>
                <a:cubicBezTo>
                  <a:pt x="994704" y="735828"/>
                  <a:pt x="1024798" y="763316"/>
                  <a:pt x="1048955" y="795789"/>
                </a:cubicBezTo>
                <a:cubicBezTo>
                  <a:pt x="1059344" y="810517"/>
                  <a:pt x="1070655" y="824555"/>
                  <a:pt x="1080789" y="839436"/>
                </a:cubicBezTo>
                <a:cubicBezTo>
                  <a:pt x="1093328" y="858690"/>
                  <a:pt x="1103359" y="879555"/>
                  <a:pt x="1113672" y="899781"/>
                </a:cubicBezTo>
                <a:cubicBezTo>
                  <a:pt x="1124599" y="920824"/>
                  <a:pt x="1134835" y="948030"/>
                  <a:pt x="1107428" y="961071"/>
                </a:cubicBezTo>
                <a:cubicBezTo>
                  <a:pt x="1071858" y="974341"/>
                  <a:pt x="1029404" y="939260"/>
                  <a:pt x="1002893" y="918293"/>
                </a:cubicBezTo>
                <a:cubicBezTo>
                  <a:pt x="987999" y="904741"/>
                  <a:pt x="973208" y="891036"/>
                  <a:pt x="959364" y="876384"/>
                </a:cubicBezTo>
                <a:cubicBezTo>
                  <a:pt x="947746" y="863676"/>
                  <a:pt x="938457" y="851071"/>
                  <a:pt x="926557" y="839309"/>
                </a:cubicBezTo>
                <a:cubicBezTo>
                  <a:pt x="908235" y="822407"/>
                  <a:pt x="892676" y="802923"/>
                  <a:pt x="875249" y="785178"/>
                </a:cubicBezTo>
                <a:cubicBezTo>
                  <a:pt x="860791" y="771447"/>
                  <a:pt x="847075" y="757000"/>
                  <a:pt x="833077" y="742834"/>
                </a:cubicBezTo>
                <a:cubicBezTo>
                  <a:pt x="817262" y="727390"/>
                  <a:pt x="800194" y="713302"/>
                  <a:pt x="784737" y="697474"/>
                </a:cubicBezTo>
                <a:cubicBezTo>
                  <a:pt x="780105" y="743116"/>
                  <a:pt x="777981" y="788604"/>
                  <a:pt x="774501" y="834246"/>
                </a:cubicBezTo>
                <a:cubicBezTo>
                  <a:pt x="770714" y="886919"/>
                  <a:pt x="762013" y="939004"/>
                  <a:pt x="751444" y="990706"/>
                </a:cubicBezTo>
                <a:cubicBezTo>
                  <a:pt x="744919" y="1016301"/>
                  <a:pt x="718740" y="1168670"/>
                  <a:pt x="687930" y="1159849"/>
                </a:cubicBezTo>
                <a:close/>
                <a:moveTo>
                  <a:pt x="690335" y="1146604"/>
                </a:moveTo>
                <a:cubicBezTo>
                  <a:pt x="696810" y="1138473"/>
                  <a:pt x="701621" y="1129268"/>
                  <a:pt x="704973" y="1119449"/>
                </a:cubicBezTo>
                <a:cubicBezTo>
                  <a:pt x="712087" y="1099019"/>
                  <a:pt x="718075" y="1078231"/>
                  <a:pt x="722937" y="1057161"/>
                </a:cubicBezTo>
                <a:cubicBezTo>
                  <a:pt x="740134" y="985413"/>
                  <a:pt x="754950" y="912744"/>
                  <a:pt x="760810" y="839104"/>
                </a:cubicBezTo>
                <a:cubicBezTo>
                  <a:pt x="765161" y="788220"/>
                  <a:pt x="766543" y="737107"/>
                  <a:pt x="772863" y="686428"/>
                </a:cubicBezTo>
                <a:cubicBezTo>
                  <a:pt x="773836" y="680189"/>
                  <a:pt x="780566" y="675510"/>
                  <a:pt x="786093" y="680036"/>
                </a:cubicBezTo>
                <a:cubicBezTo>
                  <a:pt x="792721" y="686607"/>
                  <a:pt x="799119" y="693434"/>
                  <a:pt x="805977" y="699775"/>
                </a:cubicBezTo>
                <a:cubicBezTo>
                  <a:pt x="824197" y="716651"/>
                  <a:pt x="842878" y="733016"/>
                  <a:pt x="859742" y="751272"/>
                </a:cubicBezTo>
                <a:cubicBezTo>
                  <a:pt x="872434" y="764441"/>
                  <a:pt x="886151" y="776561"/>
                  <a:pt x="898280" y="790266"/>
                </a:cubicBezTo>
                <a:cubicBezTo>
                  <a:pt x="911101" y="805633"/>
                  <a:pt x="925355" y="819594"/>
                  <a:pt x="939532" y="833709"/>
                </a:cubicBezTo>
                <a:cubicBezTo>
                  <a:pt x="949153" y="843579"/>
                  <a:pt x="957649" y="854522"/>
                  <a:pt x="966708" y="864904"/>
                </a:cubicBezTo>
                <a:cubicBezTo>
                  <a:pt x="984621" y="883569"/>
                  <a:pt x="1003123" y="901903"/>
                  <a:pt x="1023416" y="918012"/>
                </a:cubicBezTo>
                <a:cubicBezTo>
                  <a:pt x="1044374" y="932228"/>
                  <a:pt x="1079074" y="960687"/>
                  <a:pt x="1104997" y="947289"/>
                </a:cubicBezTo>
                <a:cubicBezTo>
                  <a:pt x="1110192" y="943556"/>
                  <a:pt x="1113518" y="937675"/>
                  <a:pt x="1111420" y="931282"/>
                </a:cubicBezTo>
                <a:cubicBezTo>
                  <a:pt x="1109782" y="922461"/>
                  <a:pt x="1106123" y="914253"/>
                  <a:pt x="1102156" y="906250"/>
                </a:cubicBezTo>
                <a:cubicBezTo>
                  <a:pt x="1091665" y="885615"/>
                  <a:pt x="1081582" y="864674"/>
                  <a:pt x="1068838" y="845292"/>
                </a:cubicBezTo>
                <a:cubicBezTo>
                  <a:pt x="1053305" y="824401"/>
                  <a:pt x="1038693" y="802744"/>
                  <a:pt x="1021701" y="783030"/>
                </a:cubicBezTo>
                <a:cubicBezTo>
                  <a:pt x="1003251" y="762804"/>
                  <a:pt x="983470" y="743269"/>
                  <a:pt x="962435" y="725984"/>
                </a:cubicBezTo>
                <a:cubicBezTo>
                  <a:pt x="949409" y="715092"/>
                  <a:pt x="937894" y="702562"/>
                  <a:pt x="925278" y="691209"/>
                </a:cubicBezTo>
                <a:cubicBezTo>
                  <a:pt x="915426" y="682618"/>
                  <a:pt x="904268" y="675766"/>
                  <a:pt x="894186" y="667481"/>
                </a:cubicBezTo>
                <a:cubicBezTo>
                  <a:pt x="887149" y="661856"/>
                  <a:pt x="873279" y="648074"/>
                  <a:pt x="887532" y="642474"/>
                </a:cubicBezTo>
                <a:cubicBezTo>
                  <a:pt x="903091" y="641068"/>
                  <a:pt x="918880" y="642576"/>
                  <a:pt x="934516" y="642806"/>
                </a:cubicBezTo>
                <a:cubicBezTo>
                  <a:pt x="967501" y="644468"/>
                  <a:pt x="1000410" y="647409"/>
                  <a:pt x="1033447" y="645210"/>
                </a:cubicBezTo>
                <a:cubicBezTo>
                  <a:pt x="1060189" y="644289"/>
                  <a:pt x="1087058" y="645568"/>
                  <a:pt x="1113646" y="641988"/>
                </a:cubicBezTo>
                <a:cubicBezTo>
                  <a:pt x="1134963" y="639278"/>
                  <a:pt x="1156561" y="639508"/>
                  <a:pt x="1177724" y="635519"/>
                </a:cubicBezTo>
                <a:cubicBezTo>
                  <a:pt x="1199348" y="631121"/>
                  <a:pt x="1219871" y="622836"/>
                  <a:pt x="1240855" y="616239"/>
                </a:cubicBezTo>
                <a:cubicBezTo>
                  <a:pt x="1268876" y="607699"/>
                  <a:pt x="1276195" y="584866"/>
                  <a:pt x="1249427" y="567734"/>
                </a:cubicBezTo>
                <a:cubicBezTo>
                  <a:pt x="1231182" y="559015"/>
                  <a:pt x="1210351" y="557992"/>
                  <a:pt x="1190596" y="555000"/>
                </a:cubicBezTo>
                <a:cubicBezTo>
                  <a:pt x="1177724" y="553466"/>
                  <a:pt x="1164827" y="551906"/>
                  <a:pt x="1151904" y="550654"/>
                </a:cubicBezTo>
                <a:cubicBezTo>
                  <a:pt x="1105995" y="546614"/>
                  <a:pt x="1059958" y="541858"/>
                  <a:pt x="1014050" y="538150"/>
                </a:cubicBezTo>
                <a:cubicBezTo>
                  <a:pt x="968218" y="535849"/>
                  <a:pt x="922309" y="533982"/>
                  <a:pt x="876426" y="535414"/>
                </a:cubicBezTo>
                <a:cubicBezTo>
                  <a:pt x="865986" y="534903"/>
                  <a:pt x="839705" y="540451"/>
                  <a:pt x="834305" y="530147"/>
                </a:cubicBezTo>
                <a:cubicBezTo>
                  <a:pt x="831618" y="524061"/>
                  <a:pt x="837581" y="519433"/>
                  <a:pt x="841138" y="515265"/>
                </a:cubicBezTo>
                <a:cubicBezTo>
                  <a:pt x="849378" y="506444"/>
                  <a:pt x="858309" y="498338"/>
                  <a:pt x="867265" y="490284"/>
                </a:cubicBezTo>
                <a:cubicBezTo>
                  <a:pt x="877143" y="481488"/>
                  <a:pt x="886714" y="472334"/>
                  <a:pt x="896131" y="463052"/>
                </a:cubicBezTo>
                <a:cubicBezTo>
                  <a:pt x="914684" y="445563"/>
                  <a:pt x="934183" y="429684"/>
                  <a:pt x="952250" y="411760"/>
                </a:cubicBezTo>
                <a:cubicBezTo>
                  <a:pt x="970444" y="394960"/>
                  <a:pt x="989637" y="379312"/>
                  <a:pt x="1007166" y="361797"/>
                </a:cubicBezTo>
                <a:cubicBezTo>
                  <a:pt x="1025233" y="345176"/>
                  <a:pt x="1043658" y="328991"/>
                  <a:pt x="1061596" y="312243"/>
                </a:cubicBezTo>
                <a:cubicBezTo>
                  <a:pt x="1083911" y="293807"/>
                  <a:pt x="1106584" y="275781"/>
                  <a:pt x="1124164" y="252487"/>
                </a:cubicBezTo>
                <a:cubicBezTo>
                  <a:pt x="1137573" y="234332"/>
                  <a:pt x="1151827" y="214925"/>
                  <a:pt x="1152774" y="191861"/>
                </a:cubicBezTo>
                <a:cubicBezTo>
                  <a:pt x="1146504" y="156192"/>
                  <a:pt x="1108042" y="162431"/>
                  <a:pt x="1083194" y="174269"/>
                </a:cubicBezTo>
                <a:cubicBezTo>
                  <a:pt x="1053714" y="187514"/>
                  <a:pt x="1028508" y="208021"/>
                  <a:pt x="1003558" y="228119"/>
                </a:cubicBezTo>
                <a:cubicBezTo>
                  <a:pt x="975793" y="250850"/>
                  <a:pt x="947823" y="274809"/>
                  <a:pt x="921132" y="298589"/>
                </a:cubicBezTo>
                <a:cubicBezTo>
                  <a:pt x="910589" y="307794"/>
                  <a:pt x="900379" y="317433"/>
                  <a:pt x="890424" y="327278"/>
                </a:cubicBezTo>
                <a:cubicBezTo>
                  <a:pt x="871155" y="345662"/>
                  <a:pt x="850760" y="362870"/>
                  <a:pt x="833717" y="383454"/>
                </a:cubicBezTo>
                <a:cubicBezTo>
                  <a:pt x="820282" y="398975"/>
                  <a:pt x="804851" y="412552"/>
                  <a:pt x="790904" y="427587"/>
                </a:cubicBezTo>
                <a:cubicBezTo>
                  <a:pt x="776472" y="444131"/>
                  <a:pt x="760836" y="459472"/>
                  <a:pt x="743588" y="473075"/>
                </a:cubicBezTo>
                <a:cubicBezTo>
                  <a:pt x="737779" y="477729"/>
                  <a:pt x="733071" y="483815"/>
                  <a:pt x="726827" y="487803"/>
                </a:cubicBezTo>
                <a:cubicBezTo>
                  <a:pt x="723039" y="489977"/>
                  <a:pt x="717921" y="487778"/>
                  <a:pt x="716744" y="483610"/>
                </a:cubicBezTo>
                <a:cubicBezTo>
                  <a:pt x="716105" y="480133"/>
                  <a:pt x="717103" y="476246"/>
                  <a:pt x="717154" y="472820"/>
                </a:cubicBezTo>
                <a:cubicBezTo>
                  <a:pt x="718152" y="454665"/>
                  <a:pt x="719764" y="436588"/>
                  <a:pt x="722016" y="418561"/>
                </a:cubicBezTo>
                <a:cubicBezTo>
                  <a:pt x="728874" y="360058"/>
                  <a:pt x="738777" y="301913"/>
                  <a:pt x="747862" y="243716"/>
                </a:cubicBezTo>
                <a:cubicBezTo>
                  <a:pt x="752724" y="217610"/>
                  <a:pt x="756102" y="191324"/>
                  <a:pt x="758763" y="164911"/>
                </a:cubicBezTo>
                <a:cubicBezTo>
                  <a:pt x="761834" y="133205"/>
                  <a:pt x="766850" y="101575"/>
                  <a:pt x="766466" y="69613"/>
                </a:cubicBezTo>
                <a:cubicBezTo>
                  <a:pt x="765980" y="55243"/>
                  <a:pt x="767438" y="39799"/>
                  <a:pt x="763139" y="25991"/>
                </a:cubicBezTo>
                <a:cubicBezTo>
                  <a:pt x="748911" y="2697"/>
                  <a:pt x="715797" y="15559"/>
                  <a:pt x="699855" y="30568"/>
                </a:cubicBezTo>
                <a:cubicBezTo>
                  <a:pt x="668507" y="58260"/>
                  <a:pt x="654893" y="120599"/>
                  <a:pt x="644145" y="160564"/>
                </a:cubicBezTo>
                <a:cubicBezTo>
                  <a:pt x="633679" y="208993"/>
                  <a:pt x="622547" y="257370"/>
                  <a:pt x="614845" y="306311"/>
                </a:cubicBezTo>
                <a:cubicBezTo>
                  <a:pt x="611697" y="332443"/>
                  <a:pt x="605683" y="358089"/>
                  <a:pt x="602075" y="384144"/>
                </a:cubicBezTo>
                <a:cubicBezTo>
                  <a:pt x="598262" y="408896"/>
                  <a:pt x="593784" y="433570"/>
                  <a:pt x="590815" y="458475"/>
                </a:cubicBezTo>
                <a:cubicBezTo>
                  <a:pt x="589817" y="466351"/>
                  <a:pt x="588819" y="474226"/>
                  <a:pt x="588205" y="482127"/>
                </a:cubicBezTo>
                <a:cubicBezTo>
                  <a:pt x="587668" y="485400"/>
                  <a:pt x="588999" y="489849"/>
                  <a:pt x="585288" y="491537"/>
                </a:cubicBezTo>
                <a:cubicBezTo>
                  <a:pt x="585032" y="496727"/>
                  <a:pt x="578763" y="499463"/>
                  <a:pt x="574719" y="496318"/>
                </a:cubicBezTo>
                <a:cubicBezTo>
                  <a:pt x="563357" y="485323"/>
                  <a:pt x="557472" y="469905"/>
                  <a:pt x="548694" y="456890"/>
                </a:cubicBezTo>
                <a:cubicBezTo>
                  <a:pt x="534415" y="433545"/>
                  <a:pt x="520212" y="410123"/>
                  <a:pt x="508441" y="385372"/>
                </a:cubicBezTo>
                <a:cubicBezTo>
                  <a:pt x="486331" y="341955"/>
                  <a:pt x="459590" y="300967"/>
                  <a:pt x="433436" y="259953"/>
                </a:cubicBezTo>
                <a:cubicBezTo>
                  <a:pt x="418082" y="239293"/>
                  <a:pt x="403547" y="218172"/>
                  <a:pt x="390522" y="195952"/>
                </a:cubicBezTo>
                <a:cubicBezTo>
                  <a:pt x="365751" y="162635"/>
                  <a:pt x="339419" y="129650"/>
                  <a:pt x="306842" y="103595"/>
                </a:cubicBezTo>
                <a:cubicBezTo>
                  <a:pt x="286396" y="88176"/>
                  <a:pt x="251977" y="67951"/>
                  <a:pt x="226489" y="78128"/>
                </a:cubicBezTo>
                <a:cubicBezTo>
                  <a:pt x="219657" y="90478"/>
                  <a:pt x="223930" y="105155"/>
                  <a:pt x="226029" y="118246"/>
                </a:cubicBezTo>
                <a:cubicBezTo>
                  <a:pt x="232733" y="150029"/>
                  <a:pt x="243405" y="180866"/>
                  <a:pt x="257761" y="209990"/>
                </a:cubicBezTo>
                <a:cubicBezTo>
                  <a:pt x="267997" y="230599"/>
                  <a:pt x="281303" y="249444"/>
                  <a:pt x="292691" y="269414"/>
                </a:cubicBezTo>
                <a:cubicBezTo>
                  <a:pt x="309913" y="300915"/>
                  <a:pt x="328005" y="331880"/>
                  <a:pt x="350294" y="360135"/>
                </a:cubicBezTo>
                <a:cubicBezTo>
                  <a:pt x="366390" y="383045"/>
                  <a:pt x="384457" y="404396"/>
                  <a:pt x="401679" y="426436"/>
                </a:cubicBezTo>
                <a:cubicBezTo>
                  <a:pt x="411173" y="438914"/>
                  <a:pt x="420437" y="451648"/>
                  <a:pt x="431031" y="463282"/>
                </a:cubicBezTo>
                <a:cubicBezTo>
                  <a:pt x="449533" y="482843"/>
                  <a:pt x="466601" y="503631"/>
                  <a:pt x="483567" y="524521"/>
                </a:cubicBezTo>
                <a:cubicBezTo>
                  <a:pt x="493701" y="537229"/>
                  <a:pt x="521748" y="564359"/>
                  <a:pt x="513559" y="581414"/>
                </a:cubicBezTo>
                <a:cubicBezTo>
                  <a:pt x="505856" y="590849"/>
                  <a:pt x="475174" y="580621"/>
                  <a:pt x="462712" y="581260"/>
                </a:cubicBezTo>
                <a:cubicBezTo>
                  <a:pt x="395486" y="581005"/>
                  <a:pt x="328287" y="584738"/>
                  <a:pt x="261062" y="585377"/>
                </a:cubicBezTo>
                <a:cubicBezTo>
                  <a:pt x="220476" y="587423"/>
                  <a:pt x="179916" y="589622"/>
                  <a:pt x="139253" y="590286"/>
                </a:cubicBezTo>
                <a:cubicBezTo>
                  <a:pt x="103171" y="591284"/>
                  <a:pt x="68266" y="591258"/>
                  <a:pt x="34308" y="603557"/>
                </a:cubicBezTo>
                <a:cubicBezTo>
                  <a:pt x="26503" y="606881"/>
                  <a:pt x="15653" y="609591"/>
                  <a:pt x="13350" y="618796"/>
                </a:cubicBezTo>
                <a:cubicBezTo>
                  <a:pt x="14194" y="635954"/>
                  <a:pt x="40398" y="651270"/>
                  <a:pt x="54882" y="656997"/>
                </a:cubicBezTo>
                <a:cubicBezTo>
                  <a:pt x="103017" y="671879"/>
                  <a:pt x="154249" y="669833"/>
                  <a:pt x="204073" y="670012"/>
                </a:cubicBezTo>
                <a:cubicBezTo>
                  <a:pt x="258400" y="669194"/>
                  <a:pt x="312677" y="665921"/>
                  <a:pt x="366928" y="662904"/>
                </a:cubicBezTo>
                <a:cubicBezTo>
                  <a:pt x="406260" y="659938"/>
                  <a:pt x="445592" y="655489"/>
                  <a:pt x="485103" y="657176"/>
                </a:cubicBezTo>
                <a:cubicBezTo>
                  <a:pt x="493548" y="658276"/>
                  <a:pt x="510642" y="655489"/>
                  <a:pt x="510667" y="667711"/>
                </a:cubicBezTo>
                <a:cubicBezTo>
                  <a:pt x="510437" y="669322"/>
                  <a:pt x="509567" y="671035"/>
                  <a:pt x="508415" y="672186"/>
                </a:cubicBezTo>
                <a:cubicBezTo>
                  <a:pt x="502351" y="677095"/>
                  <a:pt x="495595" y="681186"/>
                  <a:pt x="489402" y="685942"/>
                </a:cubicBezTo>
                <a:cubicBezTo>
                  <a:pt x="474022" y="696656"/>
                  <a:pt x="461816" y="711051"/>
                  <a:pt x="446871" y="722302"/>
                </a:cubicBezTo>
                <a:cubicBezTo>
                  <a:pt x="414295" y="745366"/>
                  <a:pt x="383229" y="770475"/>
                  <a:pt x="351702" y="794945"/>
                </a:cubicBezTo>
                <a:cubicBezTo>
                  <a:pt x="329131" y="813483"/>
                  <a:pt x="306996" y="832507"/>
                  <a:pt x="285398" y="852119"/>
                </a:cubicBezTo>
                <a:cubicBezTo>
                  <a:pt x="253948" y="878302"/>
                  <a:pt x="223879" y="906378"/>
                  <a:pt x="198520" y="938570"/>
                </a:cubicBezTo>
                <a:cubicBezTo>
                  <a:pt x="189486" y="950459"/>
                  <a:pt x="181349" y="963014"/>
                  <a:pt x="173518" y="975697"/>
                </a:cubicBezTo>
                <a:cubicBezTo>
                  <a:pt x="160442" y="997354"/>
                  <a:pt x="145522" y="1022924"/>
                  <a:pt x="154300" y="1048851"/>
                </a:cubicBezTo>
                <a:cubicBezTo>
                  <a:pt x="157396" y="1053019"/>
                  <a:pt x="164459" y="1049542"/>
                  <a:pt x="168861" y="1049439"/>
                </a:cubicBezTo>
                <a:cubicBezTo>
                  <a:pt x="180632" y="1046908"/>
                  <a:pt x="191713" y="1042152"/>
                  <a:pt x="202742" y="1037473"/>
                </a:cubicBezTo>
                <a:cubicBezTo>
                  <a:pt x="229074" y="1026682"/>
                  <a:pt x="252975" y="1011341"/>
                  <a:pt x="276416" y="995411"/>
                </a:cubicBezTo>
                <a:cubicBezTo>
                  <a:pt x="309683" y="971989"/>
                  <a:pt x="342413" y="947800"/>
                  <a:pt x="372890" y="920824"/>
                </a:cubicBezTo>
                <a:cubicBezTo>
                  <a:pt x="388398" y="907656"/>
                  <a:pt x="402319" y="892826"/>
                  <a:pt x="417008" y="878762"/>
                </a:cubicBezTo>
                <a:cubicBezTo>
                  <a:pt x="426885" y="869660"/>
                  <a:pt x="436994" y="860787"/>
                  <a:pt x="446385" y="851173"/>
                </a:cubicBezTo>
                <a:cubicBezTo>
                  <a:pt x="486126" y="808548"/>
                  <a:pt x="528862" y="768915"/>
                  <a:pt x="572647" y="730510"/>
                </a:cubicBezTo>
                <a:cubicBezTo>
                  <a:pt x="585442" y="719234"/>
                  <a:pt x="599132" y="709006"/>
                  <a:pt x="611569" y="697321"/>
                </a:cubicBezTo>
                <a:cubicBezTo>
                  <a:pt x="617378" y="691925"/>
                  <a:pt x="628561" y="679064"/>
                  <a:pt x="634370" y="691133"/>
                </a:cubicBezTo>
                <a:cubicBezTo>
                  <a:pt x="635700" y="697193"/>
                  <a:pt x="634600" y="703611"/>
                  <a:pt x="634933" y="709799"/>
                </a:cubicBezTo>
                <a:cubicBezTo>
                  <a:pt x="634907" y="773774"/>
                  <a:pt x="634779" y="837774"/>
                  <a:pt x="636775" y="901724"/>
                </a:cubicBezTo>
                <a:cubicBezTo>
                  <a:pt x="637057" y="947877"/>
                  <a:pt x="641100" y="993851"/>
                  <a:pt x="651157" y="1038956"/>
                </a:cubicBezTo>
                <a:cubicBezTo>
                  <a:pt x="655738" y="1060409"/>
                  <a:pt x="660523" y="1081913"/>
                  <a:pt x="667893" y="1102624"/>
                </a:cubicBezTo>
                <a:cubicBezTo>
                  <a:pt x="673830" y="1117787"/>
                  <a:pt x="677336" y="1135686"/>
                  <a:pt x="690335" y="1146604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18"/>
          <p:cNvSpPr/>
          <p:nvPr/>
        </p:nvSpPr>
        <p:spPr>
          <a:xfrm>
            <a:off x="16171103" y="394602"/>
            <a:ext cx="1252832" cy="1133344"/>
          </a:xfrm>
          <a:custGeom>
            <a:avLst/>
            <a:gdLst/>
            <a:ahLst/>
            <a:cxnLst/>
            <a:rect l="l" t="t" r="r" b="b"/>
            <a:pathLst>
              <a:path w="1252832" h="1133344" extrusionOk="0">
                <a:moveTo>
                  <a:pt x="1236154" y="554500"/>
                </a:moveTo>
                <a:cubicBezTo>
                  <a:pt x="1262922" y="571632"/>
                  <a:pt x="1255577" y="594465"/>
                  <a:pt x="1227582" y="603006"/>
                </a:cubicBezTo>
                <a:cubicBezTo>
                  <a:pt x="1206598" y="609603"/>
                  <a:pt x="1186075" y="617887"/>
                  <a:pt x="1164451" y="622285"/>
                </a:cubicBezTo>
                <a:cubicBezTo>
                  <a:pt x="1143314" y="626274"/>
                  <a:pt x="1121690" y="626044"/>
                  <a:pt x="1100374" y="628754"/>
                </a:cubicBezTo>
                <a:cubicBezTo>
                  <a:pt x="1073760" y="632360"/>
                  <a:pt x="1046916" y="631056"/>
                  <a:pt x="1020174" y="631976"/>
                </a:cubicBezTo>
                <a:cubicBezTo>
                  <a:pt x="987137" y="634175"/>
                  <a:pt x="954203" y="631234"/>
                  <a:pt x="921243" y="629572"/>
                </a:cubicBezTo>
                <a:cubicBezTo>
                  <a:pt x="905607" y="629342"/>
                  <a:pt x="889818" y="627808"/>
                  <a:pt x="874260" y="629240"/>
                </a:cubicBezTo>
                <a:cubicBezTo>
                  <a:pt x="860006" y="634840"/>
                  <a:pt x="873850" y="648622"/>
                  <a:pt x="880913" y="654247"/>
                </a:cubicBezTo>
                <a:cubicBezTo>
                  <a:pt x="890995" y="662532"/>
                  <a:pt x="902153" y="669384"/>
                  <a:pt x="911979" y="677976"/>
                </a:cubicBezTo>
                <a:cubicBezTo>
                  <a:pt x="924595" y="689329"/>
                  <a:pt x="936111" y="701858"/>
                  <a:pt x="949136" y="712750"/>
                </a:cubicBezTo>
                <a:cubicBezTo>
                  <a:pt x="970171" y="730010"/>
                  <a:pt x="989978" y="749571"/>
                  <a:pt x="1008428" y="769771"/>
                </a:cubicBezTo>
                <a:cubicBezTo>
                  <a:pt x="1025420" y="789510"/>
                  <a:pt x="1040058" y="811142"/>
                  <a:pt x="1055565" y="832032"/>
                </a:cubicBezTo>
                <a:cubicBezTo>
                  <a:pt x="1068309" y="851414"/>
                  <a:pt x="1078366" y="872356"/>
                  <a:pt x="1088884" y="892990"/>
                </a:cubicBezTo>
                <a:cubicBezTo>
                  <a:pt x="1092850" y="900994"/>
                  <a:pt x="1096509" y="909176"/>
                  <a:pt x="1098147" y="918023"/>
                </a:cubicBezTo>
                <a:cubicBezTo>
                  <a:pt x="1100246" y="924415"/>
                  <a:pt x="1096919" y="930296"/>
                  <a:pt x="1091724" y="934029"/>
                </a:cubicBezTo>
                <a:cubicBezTo>
                  <a:pt x="1065776" y="947428"/>
                  <a:pt x="1031076" y="918969"/>
                  <a:pt x="1010143" y="904752"/>
                </a:cubicBezTo>
                <a:cubicBezTo>
                  <a:pt x="989875" y="888643"/>
                  <a:pt x="971374" y="870285"/>
                  <a:pt x="953435" y="851644"/>
                </a:cubicBezTo>
                <a:cubicBezTo>
                  <a:pt x="944376" y="841263"/>
                  <a:pt x="935906" y="830319"/>
                  <a:pt x="926259" y="820449"/>
                </a:cubicBezTo>
                <a:cubicBezTo>
                  <a:pt x="912082" y="806335"/>
                  <a:pt x="897828" y="792374"/>
                  <a:pt x="885007" y="777007"/>
                </a:cubicBezTo>
                <a:cubicBezTo>
                  <a:pt x="872878" y="763301"/>
                  <a:pt x="859161" y="751181"/>
                  <a:pt x="846469" y="738013"/>
                </a:cubicBezTo>
                <a:cubicBezTo>
                  <a:pt x="829605" y="719731"/>
                  <a:pt x="810924" y="703392"/>
                  <a:pt x="792704" y="686516"/>
                </a:cubicBezTo>
                <a:cubicBezTo>
                  <a:pt x="785846" y="680175"/>
                  <a:pt x="779448" y="673348"/>
                  <a:pt x="772820" y="666776"/>
                </a:cubicBezTo>
                <a:cubicBezTo>
                  <a:pt x="767293" y="662276"/>
                  <a:pt x="760563" y="666930"/>
                  <a:pt x="759590" y="673169"/>
                </a:cubicBezTo>
                <a:cubicBezTo>
                  <a:pt x="753270" y="723822"/>
                  <a:pt x="751888" y="774961"/>
                  <a:pt x="747537" y="825845"/>
                </a:cubicBezTo>
                <a:cubicBezTo>
                  <a:pt x="741677" y="899485"/>
                  <a:pt x="726861" y="972154"/>
                  <a:pt x="709664" y="1043902"/>
                </a:cubicBezTo>
                <a:cubicBezTo>
                  <a:pt x="704828" y="1064971"/>
                  <a:pt x="698814" y="1085759"/>
                  <a:pt x="691700" y="1106190"/>
                </a:cubicBezTo>
                <a:cubicBezTo>
                  <a:pt x="688348" y="1116008"/>
                  <a:pt x="683537" y="1125213"/>
                  <a:pt x="677062" y="1133344"/>
                </a:cubicBezTo>
                <a:cubicBezTo>
                  <a:pt x="664063" y="1122401"/>
                  <a:pt x="660557" y="1104502"/>
                  <a:pt x="654569" y="1089314"/>
                </a:cubicBezTo>
                <a:cubicBezTo>
                  <a:pt x="647199" y="1068628"/>
                  <a:pt x="642439" y="1047098"/>
                  <a:pt x="637833" y="1025645"/>
                </a:cubicBezTo>
                <a:cubicBezTo>
                  <a:pt x="627750" y="980541"/>
                  <a:pt x="623707" y="934566"/>
                  <a:pt x="623451" y="888413"/>
                </a:cubicBezTo>
                <a:cubicBezTo>
                  <a:pt x="621455" y="824464"/>
                  <a:pt x="621557" y="760463"/>
                  <a:pt x="621609" y="696488"/>
                </a:cubicBezTo>
                <a:cubicBezTo>
                  <a:pt x="621276" y="690300"/>
                  <a:pt x="622376" y="683882"/>
                  <a:pt x="621046" y="677822"/>
                </a:cubicBezTo>
                <a:cubicBezTo>
                  <a:pt x="615262" y="665753"/>
                  <a:pt x="604054" y="678640"/>
                  <a:pt x="598245" y="684010"/>
                </a:cubicBezTo>
                <a:cubicBezTo>
                  <a:pt x="585808" y="695695"/>
                  <a:pt x="572117" y="705923"/>
                  <a:pt x="559322" y="717199"/>
                </a:cubicBezTo>
                <a:cubicBezTo>
                  <a:pt x="515512" y="755605"/>
                  <a:pt x="472802" y="795238"/>
                  <a:pt x="433061" y="837862"/>
                </a:cubicBezTo>
                <a:cubicBezTo>
                  <a:pt x="423669" y="847476"/>
                  <a:pt x="413587" y="856349"/>
                  <a:pt x="403684" y="865452"/>
                </a:cubicBezTo>
                <a:cubicBezTo>
                  <a:pt x="389020" y="879490"/>
                  <a:pt x="375099" y="894346"/>
                  <a:pt x="359592" y="907514"/>
                </a:cubicBezTo>
                <a:cubicBezTo>
                  <a:pt x="329114" y="934490"/>
                  <a:pt x="296384" y="958704"/>
                  <a:pt x="263117" y="982100"/>
                </a:cubicBezTo>
                <a:cubicBezTo>
                  <a:pt x="239677" y="998030"/>
                  <a:pt x="215776" y="1013397"/>
                  <a:pt x="189443" y="1024188"/>
                </a:cubicBezTo>
                <a:cubicBezTo>
                  <a:pt x="178414" y="1028867"/>
                  <a:pt x="167334" y="1033597"/>
                  <a:pt x="155562" y="1036154"/>
                </a:cubicBezTo>
                <a:cubicBezTo>
                  <a:pt x="151135" y="1036257"/>
                  <a:pt x="144098" y="1039760"/>
                  <a:pt x="141001" y="1035566"/>
                </a:cubicBezTo>
                <a:cubicBezTo>
                  <a:pt x="132198" y="1009639"/>
                  <a:pt x="147143" y="984069"/>
                  <a:pt x="160219" y="962412"/>
                </a:cubicBezTo>
                <a:cubicBezTo>
                  <a:pt x="168050" y="949729"/>
                  <a:pt x="176188" y="937175"/>
                  <a:pt x="185221" y="925285"/>
                </a:cubicBezTo>
                <a:cubicBezTo>
                  <a:pt x="210606" y="893093"/>
                  <a:pt x="240675" y="865017"/>
                  <a:pt x="272099" y="838834"/>
                </a:cubicBezTo>
                <a:cubicBezTo>
                  <a:pt x="293723" y="819222"/>
                  <a:pt x="315833" y="800198"/>
                  <a:pt x="338403" y="781660"/>
                </a:cubicBezTo>
                <a:cubicBezTo>
                  <a:pt x="369956" y="757190"/>
                  <a:pt x="401022" y="732081"/>
                  <a:pt x="433573" y="709017"/>
                </a:cubicBezTo>
                <a:cubicBezTo>
                  <a:pt x="448517" y="697767"/>
                  <a:pt x="460724" y="683371"/>
                  <a:pt x="476103" y="672657"/>
                </a:cubicBezTo>
                <a:cubicBezTo>
                  <a:pt x="482322" y="667901"/>
                  <a:pt x="489052" y="663810"/>
                  <a:pt x="495117" y="658901"/>
                </a:cubicBezTo>
                <a:cubicBezTo>
                  <a:pt x="496268" y="657750"/>
                  <a:pt x="497139" y="656037"/>
                  <a:pt x="497369" y="654426"/>
                </a:cubicBezTo>
                <a:cubicBezTo>
                  <a:pt x="497318" y="642204"/>
                  <a:pt x="480249" y="644991"/>
                  <a:pt x="471804" y="643891"/>
                </a:cubicBezTo>
                <a:cubicBezTo>
                  <a:pt x="432293" y="642204"/>
                  <a:pt x="392961" y="646653"/>
                  <a:pt x="353629" y="649619"/>
                </a:cubicBezTo>
                <a:cubicBezTo>
                  <a:pt x="299378" y="652636"/>
                  <a:pt x="245102" y="655909"/>
                  <a:pt x="190774" y="656727"/>
                </a:cubicBezTo>
                <a:cubicBezTo>
                  <a:pt x="140950" y="656548"/>
                  <a:pt x="89693" y="658594"/>
                  <a:pt x="41584" y="643713"/>
                </a:cubicBezTo>
                <a:cubicBezTo>
                  <a:pt x="27023" y="638036"/>
                  <a:pt x="819" y="622720"/>
                  <a:pt x="0" y="605563"/>
                </a:cubicBezTo>
                <a:cubicBezTo>
                  <a:pt x="2329" y="596358"/>
                  <a:pt x="13179" y="593647"/>
                  <a:pt x="20958" y="590323"/>
                </a:cubicBezTo>
                <a:cubicBezTo>
                  <a:pt x="54916" y="578024"/>
                  <a:pt x="89821" y="578050"/>
                  <a:pt x="125903" y="577053"/>
                </a:cubicBezTo>
                <a:cubicBezTo>
                  <a:pt x="166540" y="576388"/>
                  <a:pt x="207126" y="574189"/>
                  <a:pt x="247712" y="572143"/>
                </a:cubicBezTo>
                <a:cubicBezTo>
                  <a:pt x="314937" y="571530"/>
                  <a:pt x="382111" y="567771"/>
                  <a:pt x="449336" y="568027"/>
                </a:cubicBezTo>
                <a:cubicBezTo>
                  <a:pt x="461799" y="567387"/>
                  <a:pt x="492481" y="577615"/>
                  <a:pt x="500184" y="568205"/>
                </a:cubicBezTo>
                <a:cubicBezTo>
                  <a:pt x="508373" y="551125"/>
                  <a:pt x="480326" y="524021"/>
                  <a:pt x="470192" y="511313"/>
                </a:cubicBezTo>
                <a:cubicBezTo>
                  <a:pt x="453226" y="490448"/>
                  <a:pt x="436157" y="469660"/>
                  <a:pt x="417681" y="450074"/>
                </a:cubicBezTo>
                <a:cubicBezTo>
                  <a:pt x="407087" y="438440"/>
                  <a:pt x="397823" y="425706"/>
                  <a:pt x="388329" y="413228"/>
                </a:cubicBezTo>
                <a:cubicBezTo>
                  <a:pt x="371107" y="391187"/>
                  <a:pt x="353041" y="369837"/>
                  <a:pt x="336945" y="346926"/>
                </a:cubicBezTo>
                <a:cubicBezTo>
                  <a:pt x="314656" y="318672"/>
                  <a:pt x="296563" y="287707"/>
                  <a:pt x="279341" y="256205"/>
                </a:cubicBezTo>
                <a:cubicBezTo>
                  <a:pt x="267979" y="236236"/>
                  <a:pt x="254647" y="217391"/>
                  <a:pt x="244411" y="196782"/>
                </a:cubicBezTo>
                <a:cubicBezTo>
                  <a:pt x="230055" y="167658"/>
                  <a:pt x="219384" y="136821"/>
                  <a:pt x="212679" y="105038"/>
                </a:cubicBezTo>
                <a:cubicBezTo>
                  <a:pt x="210581" y="91946"/>
                  <a:pt x="206307" y="77270"/>
                  <a:pt x="213140" y="64919"/>
                </a:cubicBezTo>
                <a:cubicBezTo>
                  <a:pt x="238602" y="54743"/>
                  <a:pt x="273021" y="74968"/>
                  <a:pt x="293467" y="90387"/>
                </a:cubicBezTo>
                <a:cubicBezTo>
                  <a:pt x="326043" y="116442"/>
                  <a:pt x="352375" y="149427"/>
                  <a:pt x="377147" y="182744"/>
                </a:cubicBezTo>
                <a:cubicBezTo>
                  <a:pt x="390172" y="204938"/>
                  <a:pt x="404707" y="226084"/>
                  <a:pt x="420061" y="246745"/>
                </a:cubicBezTo>
                <a:cubicBezTo>
                  <a:pt x="446214" y="287733"/>
                  <a:pt x="472981" y="328721"/>
                  <a:pt x="495066" y="372138"/>
                </a:cubicBezTo>
                <a:cubicBezTo>
                  <a:pt x="506837" y="396889"/>
                  <a:pt x="521040" y="420311"/>
                  <a:pt x="535319" y="443656"/>
                </a:cubicBezTo>
                <a:cubicBezTo>
                  <a:pt x="544096" y="456645"/>
                  <a:pt x="549982" y="472064"/>
                  <a:pt x="561344" y="483084"/>
                </a:cubicBezTo>
                <a:cubicBezTo>
                  <a:pt x="565387" y="486204"/>
                  <a:pt x="571657" y="483493"/>
                  <a:pt x="571913" y="478303"/>
                </a:cubicBezTo>
                <a:cubicBezTo>
                  <a:pt x="575623" y="476615"/>
                  <a:pt x="574293" y="472192"/>
                  <a:pt x="574830" y="468919"/>
                </a:cubicBezTo>
                <a:cubicBezTo>
                  <a:pt x="575444" y="461018"/>
                  <a:pt x="576442" y="453142"/>
                  <a:pt x="577440" y="445267"/>
                </a:cubicBezTo>
                <a:cubicBezTo>
                  <a:pt x="580409" y="420362"/>
                  <a:pt x="584913" y="395688"/>
                  <a:pt x="588700" y="370936"/>
                </a:cubicBezTo>
                <a:cubicBezTo>
                  <a:pt x="592308" y="344881"/>
                  <a:pt x="598322" y="319209"/>
                  <a:pt x="601469" y="293102"/>
                </a:cubicBezTo>
                <a:cubicBezTo>
                  <a:pt x="609172" y="244162"/>
                  <a:pt x="620278" y="195759"/>
                  <a:pt x="630770" y="147356"/>
                </a:cubicBezTo>
                <a:cubicBezTo>
                  <a:pt x="641518" y="107416"/>
                  <a:pt x="655132" y="45052"/>
                  <a:pt x="686428" y="17360"/>
                </a:cubicBezTo>
                <a:cubicBezTo>
                  <a:pt x="702371" y="2325"/>
                  <a:pt x="735510" y="-10511"/>
                  <a:pt x="749713" y="12783"/>
                </a:cubicBezTo>
                <a:cubicBezTo>
                  <a:pt x="754037" y="26565"/>
                  <a:pt x="752553" y="42035"/>
                  <a:pt x="753065" y="56405"/>
                </a:cubicBezTo>
                <a:cubicBezTo>
                  <a:pt x="753449" y="88341"/>
                  <a:pt x="748433" y="119971"/>
                  <a:pt x="745362" y="151703"/>
                </a:cubicBezTo>
                <a:cubicBezTo>
                  <a:pt x="742701" y="178116"/>
                  <a:pt x="739323" y="204427"/>
                  <a:pt x="734461" y="230508"/>
                </a:cubicBezTo>
                <a:cubicBezTo>
                  <a:pt x="725376" y="288704"/>
                  <a:pt x="715473" y="346850"/>
                  <a:pt x="708615" y="405353"/>
                </a:cubicBezTo>
                <a:cubicBezTo>
                  <a:pt x="706363" y="423379"/>
                  <a:pt x="704751" y="441457"/>
                  <a:pt x="703753" y="459611"/>
                </a:cubicBezTo>
                <a:cubicBezTo>
                  <a:pt x="703702" y="463038"/>
                  <a:pt x="702704" y="466924"/>
                  <a:pt x="703343" y="470402"/>
                </a:cubicBezTo>
                <a:cubicBezTo>
                  <a:pt x="704495" y="474570"/>
                  <a:pt x="709613" y="476769"/>
                  <a:pt x="713426" y="474595"/>
                </a:cubicBezTo>
                <a:cubicBezTo>
                  <a:pt x="719670" y="470606"/>
                  <a:pt x="724404" y="464521"/>
                  <a:pt x="730187" y="459867"/>
                </a:cubicBezTo>
                <a:cubicBezTo>
                  <a:pt x="747435" y="446264"/>
                  <a:pt x="763096" y="430922"/>
                  <a:pt x="777503" y="414379"/>
                </a:cubicBezTo>
                <a:cubicBezTo>
                  <a:pt x="791450" y="399318"/>
                  <a:pt x="806855" y="385741"/>
                  <a:pt x="820316" y="370246"/>
                </a:cubicBezTo>
                <a:cubicBezTo>
                  <a:pt x="837384" y="349662"/>
                  <a:pt x="857754" y="332454"/>
                  <a:pt x="877023" y="314069"/>
                </a:cubicBezTo>
                <a:cubicBezTo>
                  <a:pt x="886978" y="304225"/>
                  <a:pt x="897188" y="294585"/>
                  <a:pt x="907731" y="285380"/>
                </a:cubicBezTo>
                <a:cubicBezTo>
                  <a:pt x="934396" y="261601"/>
                  <a:pt x="962392" y="237642"/>
                  <a:pt x="990157" y="214911"/>
                </a:cubicBezTo>
                <a:cubicBezTo>
                  <a:pt x="1015107" y="194813"/>
                  <a:pt x="1040314" y="174281"/>
                  <a:pt x="1069793" y="161061"/>
                </a:cubicBezTo>
                <a:cubicBezTo>
                  <a:pt x="1094641" y="149222"/>
                  <a:pt x="1133103" y="142983"/>
                  <a:pt x="1139373" y="178653"/>
                </a:cubicBezTo>
                <a:cubicBezTo>
                  <a:pt x="1138426" y="201717"/>
                  <a:pt x="1124172" y="221124"/>
                  <a:pt x="1110763" y="239253"/>
                </a:cubicBezTo>
                <a:cubicBezTo>
                  <a:pt x="1093208" y="262547"/>
                  <a:pt x="1070510" y="280573"/>
                  <a:pt x="1048195" y="299009"/>
                </a:cubicBezTo>
                <a:cubicBezTo>
                  <a:pt x="1030257" y="315757"/>
                  <a:pt x="1011832" y="331968"/>
                  <a:pt x="993765" y="348563"/>
                </a:cubicBezTo>
                <a:cubicBezTo>
                  <a:pt x="976236" y="366052"/>
                  <a:pt x="957018" y="381727"/>
                  <a:pt x="938849" y="398526"/>
                </a:cubicBezTo>
                <a:cubicBezTo>
                  <a:pt x="920808" y="416450"/>
                  <a:pt x="901308" y="432329"/>
                  <a:pt x="882730" y="449818"/>
                </a:cubicBezTo>
                <a:cubicBezTo>
                  <a:pt x="873313" y="459075"/>
                  <a:pt x="863742" y="468254"/>
                  <a:pt x="853864" y="477050"/>
                </a:cubicBezTo>
                <a:cubicBezTo>
                  <a:pt x="844908" y="485104"/>
                  <a:pt x="835977" y="493210"/>
                  <a:pt x="827737" y="502031"/>
                </a:cubicBezTo>
                <a:cubicBezTo>
                  <a:pt x="824180" y="506174"/>
                  <a:pt x="818243" y="510802"/>
                  <a:pt x="820904" y="516913"/>
                </a:cubicBezTo>
                <a:cubicBezTo>
                  <a:pt x="826304" y="527243"/>
                  <a:pt x="852585" y="521669"/>
                  <a:pt x="863026" y="522180"/>
                </a:cubicBezTo>
                <a:cubicBezTo>
                  <a:pt x="908909" y="520748"/>
                  <a:pt x="954817" y="522615"/>
                  <a:pt x="1000649" y="524916"/>
                </a:cubicBezTo>
                <a:cubicBezTo>
                  <a:pt x="1046558" y="528624"/>
                  <a:pt x="1092594" y="533380"/>
                  <a:pt x="1138503" y="537420"/>
                </a:cubicBezTo>
                <a:cubicBezTo>
                  <a:pt x="1151426" y="538673"/>
                  <a:pt x="1164323" y="540232"/>
                  <a:pt x="1177195" y="541767"/>
                </a:cubicBezTo>
                <a:cubicBezTo>
                  <a:pt x="1197053" y="544733"/>
                  <a:pt x="1217909" y="545781"/>
                  <a:pt x="1236154" y="554500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18"/>
          <p:cNvSpPr/>
          <p:nvPr/>
        </p:nvSpPr>
        <p:spPr>
          <a:xfrm rot="6725597">
            <a:off x="9320852" y="2123514"/>
            <a:ext cx="2018856" cy="2341913"/>
          </a:xfrm>
          <a:custGeom>
            <a:avLst/>
            <a:gdLst/>
            <a:ahLst/>
            <a:cxnLst/>
            <a:rect l="l" t="t" r="r" b="b"/>
            <a:pathLst>
              <a:path w="1365668" h="1550825" extrusionOk="0">
                <a:moveTo>
                  <a:pt x="1358951" y="360729"/>
                </a:moveTo>
                <a:cubicBezTo>
                  <a:pt x="1342326" y="345344"/>
                  <a:pt x="1325390" y="329432"/>
                  <a:pt x="1310315" y="312341"/>
                </a:cubicBezTo>
                <a:cubicBezTo>
                  <a:pt x="1287207" y="286813"/>
                  <a:pt x="1261028" y="264325"/>
                  <a:pt x="1235717" y="241031"/>
                </a:cubicBezTo>
                <a:cubicBezTo>
                  <a:pt x="1207367" y="213146"/>
                  <a:pt x="1177341" y="187370"/>
                  <a:pt x="1146634" y="161873"/>
                </a:cubicBezTo>
                <a:cubicBezTo>
                  <a:pt x="1131342" y="147263"/>
                  <a:pt x="1114530" y="134453"/>
                  <a:pt x="1098246" y="120991"/>
                </a:cubicBezTo>
                <a:cubicBezTo>
                  <a:pt x="1075665" y="101171"/>
                  <a:pt x="1052897" y="80668"/>
                  <a:pt x="1029169" y="62088"/>
                </a:cubicBezTo>
                <a:cubicBezTo>
                  <a:pt x="1004789" y="44532"/>
                  <a:pt x="984565" y="21672"/>
                  <a:pt x="958975" y="5729"/>
                </a:cubicBezTo>
                <a:cubicBezTo>
                  <a:pt x="953950" y="3278"/>
                  <a:pt x="948057" y="-1437"/>
                  <a:pt x="942256" y="425"/>
                </a:cubicBezTo>
                <a:cubicBezTo>
                  <a:pt x="941698" y="673"/>
                  <a:pt x="941295" y="1138"/>
                  <a:pt x="940985" y="1603"/>
                </a:cubicBezTo>
                <a:cubicBezTo>
                  <a:pt x="938410" y="580"/>
                  <a:pt x="934874" y="2410"/>
                  <a:pt x="932393" y="3402"/>
                </a:cubicBezTo>
                <a:cubicBezTo>
                  <a:pt x="891449" y="25270"/>
                  <a:pt x="852739" y="51139"/>
                  <a:pt x="813873" y="76481"/>
                </a:cubicBezTo>
                <a:cubicBezTo>
                  <a:pt x="813904" y="76450"/>
                  <a:pt x="813966" y="76419"/>
                  <a:pt x="813997" y="76387"/>
                </a:cubicBezTo>
                <a:cubicBezTo>
                  <a:pt x="814121" y="76294"/>
                  <a:pt x="814277" y="76201"/>
                  <a:pt x="814401" y="76108"/>
                </a:cubicBezTo>
                <a:cubicBezTo>
                  <a:pt x="809779" y="79241"/>
                  <a:pt x="805126" y="82312"/>
                  <a:pt x="800505" y="85476"/>
                </a:cubicBezTo>
                <a:cubicBezTo>
                  <a:pt x="800535" y="85476"/>
                  <a:pt x="800535" y="85445"/>
                  <a:pt x="800567" y="85445"/>
                </a:cubicBezTo>
                <a:cubicBezTo>
                  <a:pt x="800722" y="85352"/>
                  <a:pt x="800846" y="85259"/>
                  <a:pt x="801001" y="85166"/>
                </a:cubicBezTo>
                <a:cubicBezTo>
                  <a:pt x="796193" y="88422"/>
                  <a:pt x="791292" y="91710"/>
                  <a:pt x="786422" y="94998"/>
                </a:cubicBezTo>
                <a:cubicBezTo>
                  <a:pt x="786484" y="94967"/>
                  <a:pt x="786546" y="94905"/>
                  <a:pt x="786608" y="94874"/>
                </a:cubicBezTo>
                <a:cubicBezTo>
                  <a:pt x="786671" y="94843"/>
                  <a:pt x="786702" y="94812"/>
                  <a:pt x="786764" y="94781"/>
                </a:cubicBezTo>
                <a:cubicBezTo>
                  <a:pt x="786826" y="94750"/>
                  <a:pt x="786888" y="94688"/>
                  <a:pt x="786950" y="94657"/>
                </a:cubicBezTo>
                <a:cubicBezTo>
                  <a:pt x="714368" y="144224"/>
                  <a:pt x="642220" y="195558"/>
                  <a:pt x="575097" y="252414"/>
                </a:cubicBezTo>
                <a:cubicBezTo>
                  <a:pt x="563186" y="262681"/>
                  <a:pt x="550872" y="272607"/>
                  <a:pt x="540202" y="284208"/>
                </a:cubicBezTo>
                <a:cubicBezTo>
                  <a:pt x="533533" y="290815"/>
                  <a:pt x="532261" y="298042"/>
                  <a:pt x="539178" y="305052"/>
                </a:cubicBezTo>
                <a:cubicBezTo>
                  <a:pt x="555215" y="323259"/>
                  <a:pt x="566505" y="344848"/>
                  <a:pt x="581549" y="363769"/>
                </a:cubicBezTo>
                <a:cubicBezTo>
                  <a:pt x="584930" y="367491"/>
                  <a:pt x="587846" y="372361"/>
                  <a:pt x="592808" y="374005"/>
                </a:cubicBezTo>
                <a:cubicBezTo>
                  <a:pt x="603324" y="375990"/>
                  <a:pt x="611078" y="365723"/>
                  <a:pt x="618926" y="360264"/>
                </a:cubicBezTo>
                <a:cubicBezTo>
                  <a:pt x="634404" y="346740"/>
                  <a:pt x="650843" y="334364"/>
                  <a:pt x="666693" y="321274"/>
                </a:cubicBezTo>
                <a:cubicBezTo>
                  <a:pt x="690701" y="301330"/>
                  <a:pt x="715236" y="282036"/>
                  <a:pt x="740671" y="263984"/>
                </a:cubicBezTo>
                <a:cubicBezTo>
                  <a:pt x="756893" y="250615"/>
                  <a:pt x="773116" y="237433"/>
                  <a:pt x="790610" y="225708"/>
                </a:cubicBezTo>
                <a:cubicBezTo>
                  <a:pt x="809469" y="210850"/>
                  <a:pt x="830437" y="198908"/>
                  <a:pt x="848489" y="182996"/>
                </a:cubicBezTo>
                <a:cubicBezTo>
                  <a:pt x="855779" y="176296"/>
                  <a:pt x="865053" y="171892"/>
                  <a:pt x="872900" y="165936"/>
                </a:cubicBezTo>
                <a:cubicBezTo>
                  <a:pt x="866914" y="208276"/>
                  <a:pt x="862199" y="250739"/>
                  <a:pt x="860990" y="293513"/>
                </a:cubicBezTo>
                <a:cubicBezTo>
                  <a:pt x="853731" y="365258"/>
                  <a:pt x="840952" y="436723"/>
                  <a:pt x="822000" y="506327"/>
                </a:cubicBezTo>
                <a:cubicBezTo>
                  <a:pt x="813005" y="535949"/>
                  <a:pt x="806274" y="566192"/>
                  <a:pt x="796937" y="595690"/>
                </a:cubicBezTo>
                <a:cubicBezTo>
                  <a:pt x="788656" y="619791"/>
                  <a:pt x="775969" y="642062"/>
                  <a:pt x="764058" y="664488"/>
                </a:cubicBezTo>
                <a:cubicBezTo>
                  <a:pt x="741105" y="698887"/>
                  <a:pt x="711886" y="734712"/>
                  <a:pt x="678914" y="766630"/>
                </a:cubicBezTo>
                <a:cubicBezTo>
                  <a:pt x="672587" y="743863"/>
                  <a:pt x="663746" y="708471"/>
                  <a:pt x="647710" y="690915"/>
                </a:cubicBezTo>
                <a:cubicBezTo>
                  <a:pt x="629472" y="660952"/>
                  <a:pt x="610582" y="631516"/>
                  <a:pt x="591040" y="602049"/>
                </a:cubicBezTo>
                <a:cubicBezTo>
                  <a:pt x="560829" y="563617"/>
                  <a:pt x="526120" y="527543"/>
                  <a:pt x="483532" y="502915"/>
                </a:cubicBezTo>
                <a:cubicBezTo>
                  <a:pt x="469357" y="494354"/>
                  <a:pt x="455492" y="485111"/>
                  <a:pt x="440200" y="478628"/>
                </a:cubicBezTo>
                <a:cubicBezTo>
                  <a:pt x="415913" y="468578"/>
                  <a:pt x="390230" y="462468"/>
                  <a:pt x="364796" y="456047"/>
                </a:cubicBezTo>
                <a:cubicBezTo>
                  <a:pt x="322363" y="444819"/>
                  <a:pt x="278007" y="446401"/>
                  <a:pt x="234675" y="450464"/>
                </a:cubicBezTo>
                <a:cubicBezTo>
                  <a:pt x="199346" y="454031"/>
                  <a:pt x="165971" y="466965"/>
                  <a:pt x="133030" y="479528"/>
                </a:cubicBezTo>
                <a:cubicBezTo>
                  <a:pt x="113116" y="487561"/>
                  <a:pt x="94567" y="498604"/>
                  <a:pt x="76019" y="509274"/>
                </a:cubicBezTo>
                <a:cubicBezTo>
                  <a:pt x="57687" y="520192"/>
                  <a:pt x="39231" y="532506"/>
                  <a:pt x="29275" y="552048"/>
                </a:cubicBezTo>
                <a:cubicBezTo>
                  <a:pt x="17395" y="573822"/>
                  <a:pt x="7655" y="597179"/>
                  <a:pt x="2506" y="621466"/>
                </a:cubicBezTo>
                <a:cubicBezTo>
                  <a:pt x="-844" y="638433"/>
                  <a:pt x="56" y="655865"/>
                  <a:pt x="273" y="673049"/>
                </a:cubicBezTo>
                <a:cubicBezTo>
                  <a:pt x="800" y="702143"/>
                  <a:pt x="3809" y="731455"/>
                  <a:pt x="14355" y="758782"/>
                </a:cubicBezTo>
                <a:cubicBezTo>
                  <a:pt x="22047" y="779130"/>
                  <a:pt x="29988" y="799540"/>
                  <a:pt x="40131" y="818802"/>
                </a:cubicBezTo>
                <a:cubicBezTo>
                  <a:pt x="50336" y="837568"/>
                  <a:pt x="63239" y="854752"/>
                  <a:pt x="76050" y="871781"/>
                </a:cubicBezTo>
                <a:cubicBezTo>
                  <a:pt x="116218" y="923425"/>
                  <a:pt x="166870" y="967502"/>
                  <a:pt x="226983" y="994208"/>
                </a:cubicBezTo>
                <a:cubicBezTo>
                  <a:pt x="275371" y="1018744"/>
                  <a:pt x="329528" y="1029383"/>
                  <a:pt x="383468" y="1031368"/>
                </a:cubicBezTo>
                <a:cubicBezTo>
                  <a:pt x="415727" y="1031957"/>
                  <a:pt x="447738" y="1027429"/>
                  <a:pt x="479624" y="1023893"/>
                </a:cubicBezTo>
                <a:cubicBezTo>
                  <a:pt x="503291" y="1021721"/>
                  <a:pt x="526399" y="1016386"/>
                  <a:pt x="549197" y="1009965"/>
                </a:cubicBezTo>
                <a:cubicBezTo>
                  <a:pt x="548515" y="1032857"/>
                  <a:pt x="540233" y="1054600"/>
                  <a:pt x="531610" y="1075537"/>
                </a:cubicBezTo>
                <a:cubicBezTo>
                  <a:pt x="518024" y="1107517"/>
                  <a:pt x="498793" y="1137294"/>
                  <a:pt x="481733" y="1167661"/>
                </a:cubicBezTo>
                <a:cubicBezTo>
                  <a:pt x="467620" y="1195050"/>
                  <a:pt x="449071" y="1219585"/>
                  <a:pt x="430461" y="1243996"/>
                </a:cubicBezTo>
                <a:cubicBezTo>
                  <a:pt x="414672" y="1266329"/>
                  <a:pt x="395938" y="1286087"/>
                  <a:pt x="376117" y="1304822"/>
                </a:cubicBezTo>
                <a:cubicBezTo>
                  <a:pt x="327388" y="1355816"/>
                  <a:pt x="265197" y="1390121"/>
                  <a:pt x="209396" y="1432306"/>
                </a:cubicBezTo>
                <a:cubicBezTo>
                  <a:pt x="181697" y="1447970"/>
                  <a:pt x="230457" y="1476041"/>
                  <a:pt x="241872" y="1487642"/>
                </a:cubicBezTo>
                <a:cubicBezTo>
                  <a:pt x="269446" y="1508393"/>
                  <a:pt x="296525" y="1529950"/>
                  <a:pt x="324038" y="1550825"/>
                </a:cubicBezTo>
                <a:cubicBezTo>
                  <a:pt x="324131" y="1550732"/>
                  <a:pt x="324255" y="1550670"/>
                  <a:pt x="324348" y="1550608"/>
                </a:cubicBezTo>
                <a:cubicBezTo>
                  <a:pt x="327016" y="1548840"/>
                  <a:pt x="329776" y="1547289"/>
                  <a:pt x="332661" y="1545831"/>
                </a:cubicBezTo>
                <a:cubicBezTo>
                  <a:pt x="333188" y="1545552"/>
                  <a:pt x="333747" y="1545273"/>
                  <a:pt x="334274" y="1545025"/>
                </a:cubicBezTo>
                <a:cubicBezTo>
                  <a:pt x="335701" y="1544343"/>
                  <a:pt x="337128" y="1543660"/>
                  <a:pt x="338554" y="1543040"/>
                </a:cubicBezTo>
                <a:cubicBezTo>
                  <a:pt x="338616" y="1543009"/>
                  <a:pt x="338647" y="1543009"/>
                  <a:pt x="338710" y="1542978"/>
                </a:cubicBezTo>
                <a:cubicBezTo>
                  <a:pt x="340167" y="1542326"/>
                  <a:pt x="341625" y="1541737"/>
                  <a:pt x="343114" y="1541148"/>
                </a:cubicBezTo>
                <a:cubicBezTo>
                  <a:pt x="343145" y="1541117"/>
                  <a:pt x="343176" y="1541086"/>
                  <a:pt x="343207" y="1541055"/>
                </a:cubicBezTo>
                <a:cubicBezTo>
                  <a:pt x="360515" y="1529082"/>
                  <a:pt x="376272" y="1515093"/>
                  <a:pt x="392184" y="1501352"/>
                </a:cubicBezTo>
                <a:cubicBezTo>
                  <a:pt x="411416" y="1484261"/>
                  <a:pt x="429375" y="1465836"/>
                  <a:pt x="447893" y="1447970"/>
                </a:cubicBezTo>
                <a:cubicBezTo>
                  <a:pt x="466317" y="1429390"/>
                  <a:pt x="481857" y="1408174"/>
                  <a:pt x="499134" y="1388570"/>
                </a:cubicBezTo>
                <a:cubicBezTo>
                  <a:pt x="524445" y="1358979"/>
                  <a:pt x="546406" y="1326814"/>
                  <a:pt x="567405" y="1294121"/>
                </a:cubicBezTo>
                <a:cubicBezTo>
                  <a:pt x="586202" y="1268159"/>
                  <a:pt x="603075" y="1240956"/>
                  <a:pt x="617530" y="1212327"/>
                </a:cubicBezTo>
                <a:cubicBezTo>
                  <a:pt x="629782" y="1189280"/>
                  <a:pt x="642685" y="1166637"/>
                  <a:pt x="655186" y="1143746"/>
                </a:cubicBezTo>
                <a:cubicBezTo>
                  <a:pt x="665235" y="1124794"/>
                  <a:pt x="670694" y="1105439"/>
                  <a:pt x="677922" y="1085029"/>
                </a:cubicBezTo>
                <a:cubicBezTo>
                  <a:pt x="686700" y="1060556"/>
                  <a:pt x="692097" y="1035090"/>
                  <a:pt x="699169" y="1010121"/>
                </a:cubicBezTo>
                <a:cubicBezTo>
                  <a:pt x="704659" y="991138"/>
                  <a:pt x="710180" y="972093"/>
                  <a:pt x="712165" y="952365"/>
                </a:cubicBezTo>
                <a:cubicBezTo>
                  <a:pt x="712258" y="949294"/>
                  <a:pt x="712910" y="945727"/>
                  <a:pt x="712972" y="942284"/>
                </a:cubicBezTo>
                <a:cubicBezTo>
                  <a:pt x="737600" y="928419"/>
                  <a:pt x="761019" y="912507"/>
                  <a:pt x="783103" y="894858"/>
                </a:cubicBezTo>
                <a:cubicBezTo>
                  <a:pt x="825319" y="860800"/>
                  <a:pt x="863223" y="820725"/>
                  <a:pt x="892349" y="774818"/>
                </a:cubicBezTo>
                <a:cubicBezTo>
                  <a:pt x="916325" y="738962"/>
                  <a:pt x="934006" y="699817"/>
                  <a:pt x="950073" y="659928"/>
                </a:cubicBezTo>
                <a:cubicBezTo>
                  <a:pt x="974298" y="607198"/>
                  <a:pt x="982983" y="549504"/>
                  <a:pt x="990613" y="492462"/>
                </a:cubicBezTo>
                <a:cubicBezTo>
                  <a:pt x="1005719" y="381201"/>
                  <a:pt x="991854" y="268947"/>
                  <a:pt x="980905" y="158058"/>
                </a:cubicBezTo>
                <a:cubicBezTo>
                  <a:pt x="990551" y="164416"/>
                  <a:pt x="998430" y="172729"/>
                  <a:pt x="1007146" y="180236"/>
                </a:cubicBezTo>
                <a:cubicBezTo>
                  <a:pt x="1015645" y="187060"/>
                  <a:pt x="1025229" y="192395"/>
                  <a:pt x="1033914" y="198939"/>
                </a:cubicBezTo>
                <a:cubicBezTo>
                  <a:pt x="1077309" y="231539"/>
                  <a:pt x="1121292" y="263457"/>
                  <a:pt x="1163166" y="298042"/>
                </a:cubicBezTo>
                <a:cubicBezTo>
                  <a:pt x="1175449" y="309673"/>
                  <a:pt x="1188167" y="320778"/>
                  <a:pt x="1201194" y="331572"/>
                </a:cubicBezTo>
                <a:cubicBezTo>
                  <a:pt x="1213663" y="343111"/>
                  <a:pt x="1224551" y="356293"/>
                  <a:pt x="1237361" y="367491"/>
                </a:cubicBezTo>
                <a:cubicBezTo>
                  <a:pt x="1246853" y="376207"/>
                  <a:pt x="1254390" y="386660"/>
                  <a:pt x="1264099" y="395438"/>
                </a:cubicBezTo>
                <a:cubicBezTo>
                  <a:pt x="1274117" y="404805"/>
                  <a:pt x="1285222" y="412901"/>
                  <a:pt x="1297195" y="419570"/>
                </a:cubicBezTo>
                <a:cubicBezTo>
                  <a:pt x="1303088" y="423354"/>
                  <a:pt x="1311122" y="425215"/>
                  <a:pt x="1316426" y="419477"/>
                </a:cubicBezTo>
                <a:cubicBezTo>
                  <a:pt x="1332276" y="403937"/>
                  <a:pt x="1353523" y="392367"/>
                  <a:pt x="1365186" y="373198"/>
                </a:cubicBezTo>
                <a:cubicBezTo>
                  <a:pt x="1367078" y="367801"/>
                  <a:pt x="1363077" y="363552"/>
                  <a:pt x="1358951" y="360729"/>
                </a:cubicBezTo>
                <a:close/>
                <a:moveTo>
                  <a:pt x="542032" y="857729"/>
                </a:moveTo>
                <a:cubicBezTo>
                  <a:pt x="510053" y="867159"/>
                  <a:pt x="476770" y="874479"/>
                  <a:pt x="443054" y="873983"/>
                </a:cubicBezTo>
                <a:cubicBezTo>
                  <a:pt x="420132" y="874913"/>
                  <a:pt x="397861" y="870819"/>
                  <a:pt x="376241" y="862847"/>
                </a:cubicBezTo>
                <a:cubicBezTo>
                  <a:pt x="345999" y="855186"/>
                  <a:pt x="317524" y="842500"/>
                  <a:pt x="290756" y="826587"/>
                </a:cubicBezTo>
                <a:cubicBezTo>
                  <a:pt x="237839" y="795694"/>
                  <a:pt x="204340" y="740854"/>
                  <a:pt x="184519" y="684184"/>
                </a:cubicBezTo>
                <a:cubicBezTo>
                  <a:pt x="176331" y="658408"/>
                  <a:pt x="175400" y="628290"/>
                  <a:pt x="192863" y="605802"/>
                </a:cubicBezTo>
                <a:cubicBezTo>
                  <a:pt x="203378" y="587408"/>
                  <a:pt x="216499" y="584772"/>
                  <a:pt x="235792" y="580801"/>
                </a:cubicBezTo>
                <a:cubicBezTo>
                  <a:pt x="282009" y="570038"/>
                  <a:pt x="326985" y="591533"/>
                  <a:pt x="364361" y="617092"/>
                </a:cubicBezTo>
                <a:cubicBezTo>
                  <a:pt x="411602" y="650437"/>
                  <a:pt x="450653" y="694389"/>
                  <a:pt x="482881" y="742312"/>
                </a:cubicBezTo>
                <a:cubicBezTo>
                  <a:pt x="495443" y="760333"/>
                  <a:pt x="504376" y="781177"/>
                  <a:pt x="515388" y="800222"/>
                </a:cubicBezTo>
                <a:cubicBezTo>
                  <a:pt x="526151" y="818399"/>
                  <a:pt x="533595" y="838002"/>
                  <a:pt x="542032" y="8577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6" name="Google Shape;476;p18"/>
          <p:cNvGrpSpPr/>
          <p:nvPr/>
        </p:nvGrpSpPr>
        <p:grpSpPr>
          <a:xfrm rot="7024922">
            <a:off x="9354175" y="1967643"/>
            <a:ext cx="1980114" cy="2504018"/>
            <a:chOff x="1193657" y="2955409"/>
            <a:chExt cx="1330686" cy="1526175"/>
          </a:xfrm>
        </p:grpSpPr>
        <p:sp>
          <p:nvSpPr>
            <p:cNvPr id="477" name="Google Shape;477;p18"/>
            <p:cNvSpPr/>
            <p:nvPr/>
          </p:nvSpPr>
          <p:spPr>
            <a:xfrm>
              <a:off x="1193657" y="2955409"/>
              <a:ext cx="1330686" cy="1008923"/>
            </a:xfrm>
            <a:custGeom>
              <a:avLst/>
              <a:gdLst/>
              <a:ahLst/>
              <a:cxnLst/>
              <a:rect l="l" t="t" r="r" b="b"/>
              <a:pathLst>
                <a:path w="1330686" h="1008923" extrusionOk="0">
                  <a:moveTo>
                    <a:pt x="1226808" y="262660"/>
                  </a:moveTo>
                  <a:cubicBezTo>
                    <a:pt x="1201156" y="239427"/>
                    <a:pt x="1176558" y="215109"/>
                    <a:pt x="1150224" y="192590"/>
                  </a:cubicBezTo>
                  <a:cubicBezTo>
                    <a:pt x="1118059" y="164736"/>
                    <a:pt x="1085118" y="137875"/>
                    <a:pt x="1053479" y="109462"/>
                  </a:cubicBezTo>
                  <a:cubicBezTo>
                    <a:pt x="1031736" y="90169"/>
                    <a:pt x="1010333" y="71744"/>
                    <a:pt x="987752" y="53754"/>
                  </a:cubicBezTo>
                  <a:cubicBezTo>
                    <a:pt x="971437" y="39424"/>
                    <a:pt x="956362" y="23636"/>
                    <a:pt x="939209" y="10205"/>
                  </a:cubicBezTo>
                  <a:cubicBezTo>
                    <a:pt x="935208" y="6700"/>
                    <a:pt x="930276" y="4032"/>
                    <a:pt x="926585" y="217"/>
                  </a:cubicBezTo>
                  <a:cubicBezTo>
                    <a:pt x="926027" y="217"/>
                    <a:pt x="925468" y="155"/>
                    <a:pt x="924972" y="0"/>
                  </a:cubicBezTo>
                  <a:cubicBezTo>
                    <a:pt x="915480" y="7010"/>
                    <a:pt x="905927" y="13772"/>
                    <a:pt x="895939" y="20007"/>
                  </a:cubicBezTo>
                  <a:cubicBezTo>
                    <a:pt x="817867" y="70814"/>
                    <a:pt x="741191" y="123513"/>
                    <a:pt x="666841" y="179563"/>
                  </a:cubicBezTo>
                  <a:cubicBezTo>
                    <a:pt x="621834" y="214272"/>
                    <a:pt x="575152" y="247864"/>
                    <a:pt x="535480" y="288653"/>
                  </a:cubicBezTo>
                  <a:cubicBezTo>
                    <a:pt x="552726" y="308008"/>
                    <a:pt x="564295" y="331117"/>
                    <a:pt x="580766" y="350596"/>
                  </a:cubicBezTo>
                  <a:cubicBezTo>
                    <a:pt x="613428" y="324696"/>
                    <a:pt x="645097" y="297555"/>
                    <a:pt x="678131" y="272058"/>
                  </a:cubicBezTo>
                  <a:cubicBezTo>
                    <a:pt x="698665" y="255743"/>
                    <a:pt x="720502" y="241133"/>
                    <a:pt x="740291" y="223856"/>
                  </a:cubicBezTo>
                  <a:cubicBezTo>
                    <a:pt x="760918" y="209433"/>
                    <a:pt x="780708" y="193769"/>
                    <a:pt x="801955" y="180183"/>
                  </a:cubicBezTo>
                  <a:cubicBezTo>
                    <a:pt x="816347" y="169296"/>
                    <a:pt x="829778" y="157106"/>
                    <a:pt x="845318" y="147769"/>
                  </a:cubicBezTo>
                  <a:cubicBezTo>
                    <a:pt x="848730" y="145660"/>
                    <a:pt x="851708" y="142434"/>
                    <a:pt x="855833" y="141845"/>
                  </a:cubicBezTo>
                  <a:cubicBezTo>
                    <a:pt x="857291" y="141566"/>
                    <a:pt x="858687" y="141783"/>
                    <a:pt x="859896" y="142341"/>
                  </a:cubicBezTo>
                  <a:cubicBezTo>
                    <a:pt x="860331" y="141411"/>
                    <a:pt x="860889" y="140604"/>
                    <a:pt x="861633" y="139891"/>
                  </a:cubicBezTo>
                  <a:cubicBezTo>
                    <a:pt x="862657" y="139178"/>
                    <a:pt x="864115" y="139146"/>
                    <a:pt x="865045" y="140108"/>
                  </a:cubicBezTo>
                  <a:cubicBezTo>
                    <a:pt x="867248" y="142714"/>
                    <a:pt x="866875" y="146560"/>
                    <a:pt x="867155" y="149755"/>
                  </a:cubicBezTo>
                  <a:cubicBezTo>
                    <a:pt x="867651" y="160642"/>
                    <a:pt x="867403" y="171529"/>
                    <a:pt x="866534" y="182417"/>
                  </a:cubicBezTo>
                  <a:cubicBezTo>
                    <a:pt x="861137" y="228168"/>
                    <a:pt x="862657" y="274354"/>
                    <a:pt x="857136" y="320043"/>
                  </a:cubicBezTo>
                  <a:cubicBezTo>
                    <a:pt x="847923" y="389430"/>
                    <a:pt x="835485" y="458662"/>
                    <a:pt x="815231" y="525754"/>
                  </a:cubicBezTo>
                  <a:cubicBezTo>
                    <a:pt x="804840" y="563813"/>
                    <a:pt x="796713" y="602927"/>
                    <a:pt x="777016" y="637543"/>
                  </a:cubicBezTo>
                  <a:cubicBezTo>
                    <a:pt x="764237" y="665397"/>
                    <a:pt x="746867" y="690428"/>
                    <a:pt x="726985" y="713723"/>
                  </a:cubicBezTo>
                  <a:cubicBezTo>
                    <a:pt x="707474" y="737731"/>
                    <a:pt x="686382" y="760715"/>
                    <a:pt x="663367" y="781404"/>
                  </a:cubicBezTo>
                  <a:cubicBezTo>
                    <a:pt x="629743" y="813445"/>
                    <a:pt x="591560" y="841393"/>
                    <a:pt x="548787" y="859848"/>
                  </a:cubicBezTo>
                  <a:cubicBezTo>
                    <a:pt x="506230" y="877125"/>
                    <a:pt x="459703" y="885066"/>
                    <a:pt x="413827" y="883794"/>
                  </a:cubicBezTo>
                  <a:cubicBezTo>
                    <a:pt x="391091" y="883515"/>
                    <a:pt x="369379" y="876691"/>
                    <a:pt x="347976" y="869743"/>
                  </a:cubicBezTo>
                  <a:cubicBezTo>
                    <a:pt x="318261" y="862082"/>
                    <a:pt x="290655" y="848434"/>
                    <a:pt x="264352" y="832894"/>
                  </a:cubicBezTo>
                  <a:cubicBezTo>
                    <a:pt x="212273" y="801504"/>
                    <a:pt x="177347" y="748711"/>
                    <a:pt x="156689" y="692538"/>
                  </a:cubicBezTo>
                  <a:cubicBezTo>
                    <a:pt x="146887" y="667475"/>
                    <a:pt x="141924" y="637853"/>
                    <a:pt x="151788" y="612077"/>
                  </a:cubicBezTo>
                  <a:cubicBezTo>
                    <a:pt x="159015" y="594924"/>
                    <a:pt x="169685" y="577120"/>
                    <a:pt x="186001" y="567411"/>
                  </a:cubicBezTo>
                  <a:cubicBezTo>
                    <a:pt x="241151" y="545326"/>
                    <a:pt x="292299" y="555966"/>
                    <a:pt x="341277" y="587139"/>
                  </a:cubicBezTo>
                  <a:cubicBezTo>
                    <a:pt x="403933" y="625849"/>
                    <a:pt x="453406" y="683077"/>
                    <a:pt x="491745" y="745423"/>
                  </a:cubicBezTo>
                  <a:cubicBezTo>
                    <a:pt x="508804" y="778488"/>
                    <a:pt x="528501" y="810468"/>
                    <a:pt x="540629" y="845766"/>
                  </a:cubicBezTo>
                  <a:cubicBezTo>
                    <a:pt x="578812" y="829420"/>
                    <a:pt x="616033" y="803241"/>
                    <a:pt x="649843" y="772533"/>
                  </a:cubicBezTo>
                  <a:cubicBezTo>
                    <a:pt x="649595" y="772068"/>
                    <a:pt x="649378" y="771540"/>
                    <a:pt x="649223" y="770982"/>
                  </a:cubicBezTo>
                  <a:cubicBezTo>
                    <a:pt x="642430" y="746385"/>
                    <a:pt x="636381" y="720981"/>
                    <a:pt x="625122" y="697997"/>
                  </a:cubicBezTo>
                  <a:cubicBezTo>
                    <a:pt x="624222" y="697842"/>
                    <a:pt x="623292" y="697531"/>
                    <a:pt x="622454" y="696973"/>
                  </a:cubicBezTo>
                  <a:cubicBezTo>
                    <a:pt x="618980" y="694895"/>
                    <a:pt x="617181" y="691018"/>
                    <a:pt x="614855" y="687854"/>
                  </a:cubicBezTo>
                  <a:cubicBezTo>
                    <a:pt x="593421" y="655285"/>
                    <a:pt x="574997" y="620948"/>
                    <a:pt x="550524" y="590706"/>
                  </a:cubicBezTo>
                  <a:cubicBezTo>
                    <a:pt x="530641" y="569458"/>
                    <a:pt x="511286" y="546443"/>
                    <a:pt x="487774" y="529383"/>
                  </a:cubicBezTo>
                  <a:cubicBezTo>
                    <a:pt x="455547" y="507019"/>
                    <a:pt x="422792" y="485431"/>
                    <a:pt x="384454" y="475722"/>
                  </a:cubicBezTo>
                  <a:cubicBezTo>
                    <a:pt x="352381" y="467192"/>
                    <a:pt x="320060" y="457422"/>
                    <a:pt x="286592" y="457391"/>
                  </a:cubicBezTo>
                  <a:cubicBezTo>
                    <a:pt x="258086" y="457173"/>
                    <a:pt x="229364" y="458011"/>
                    <a:pt x="201262" y="463005"/>
                  </a:cubicBezTo>
                  <a:cubicBezTo>
                    <a:pt x="177781" y="467689"/>
                    <a:pt x="155231" y="476094"/>
                    <a:pt x="132836" y="484438"/>
                  </a:cubicBezTo>
                  <a:cubicBezTo>
                    <a:pt x="113946" y="490797"/>
                    <a:pt x="96731" y="500723"/>
                    <a:pt x="79485" y="510307"/>
                  </a:cubicBezTo>
                  <a:cubicBezTo>
                    <a:pt x="62487" y="520667"/>
                    <a:pt x="43349" y="529755"/>
                    <a:pt x="31718" y="546505"/>
                  </a:cubicBezTo>
                  <a:cubicBezTo>
                    <a:pt x="17263" y="569955"/>
                    <a:pt x="6655" y="595700"/>
                    <a:pt x="1537" y="622685"/>
                  </a:cubicBezTo>
                  <a:cubicBezTo>
                    <a:pt x="-1317" y="649981"/>
                    <a:pt x="172" y="677308"/>
                    <a:pt x="2995" y="704511"/>
                  </a:cubicBezTo>
                  <a:cubicBezTo>
                    <a:pt x="5694" y="728798"/>
                    <a:pt x="14906" y="751596"/>
                    <a:pt x="24149" y="774022"/>
                  </a:cubicBezTo>
                  <a:cubicBezTo>
                    <a:pt x="32338" y="794432"/>
                    <a:pt x="42419" y="814314"/>
                    <a:pt x="55508" y="831963"/>
                  </a:cubicBezTo>
                  <a:cubicBezTo>
                    <a:pt x="92575" y="885035"/>
                    <a:pt x="139071" y="932803"/>
                    <a:pt x="196919" y="962859"/>
                  </a:cubicBezTo>
                  <a:cubicBezTo>
                    <a:pt x="218973" y="974212"/>
                    <a:pt x="241554" y="984913"/>
                    <a:pt x="265159" y="992667"/>
                  </a:cubicBezTo>
                  <a:cubicBezTo>
                    <a:pt x="296828" y="1002066"/>
                    <a:pt x="329862" y="1006873"/>
                    <a:pt x="362803" y="1008796"/>
                  </a:cubicBezTo>
                  <a:cubicBezTo>
                    <a:pt x="400242" y="1009851"/>
                    <a:pt x="437401" y="1004144"/>
                    <a:pt x="474468" y="999770"/>
                  </a:cubicBezTo>
                  <a:cubicBezTo>
                    <a:pt x="497111" y="997010"/>
                    <a:pt x="519164" y="991085"/>
                    <a:pt x="540939" y="984354"/>
                  </a:cubicBezTo>
                  <a:cubicBezTo>
                    <a:pt x="578750" y="974025"/>
                    <a:pt x="615568" y="960129"/>
                    <a:pt x="650246" y="941891"/>
                  </a:cubicBezTo>
                  <a:cubicBezTo>
                    <a:pt x="741594" y="898993"/>
                    <a:pt x="822086" y="830598"/>
                    <a:pt x="873048" y="742973"/>
                  </a:cubicBezTo>
                  <a:cubicBezTo>
                    <a:pt x="889394" y="717569"/>
                    <a:pt x="901398" y="690180"/>
                    <a:pt x="912782" y="662388"/>
                  </a:cubicBezTo>
                  <a:cubicBezTo>
                    <a:pt x="922708" y="639249"/>
                    <a:pt x="932695" y="615954"/>
                    <a:pt x="939364" y="591605"/>
                  </a:cubicBezTo>
                  <a:cubicBezTo>
                    <a:pt x="960053" y="506585"/>
                    <a:pt x="968149" y="418711"/>
                    <a:pt x="964086" y="331334"/>
                  </a:cubicBezTo>
                  <a:cubicBezTo>
                    <a:pt x="963558" y="293647"/>
                    <a:pt x="958099" y="256363"/>
                    <a:pt x="955773" y="218801"/>
                  </a:cubicBezTo>
                  <a:cubicBezTo>
                    <a:pt x="956517" y="202578"/>
                    <a:pt x="938434" y="131795"/>
                    <a:pt x="957169" y="130182"/>
                  </a:cubicBezTo>
                  <a:cubicBezTo>
                    <a:pt x="962690" y="129810"/>
                    <a:pt x="967311" y="133998"/>
                    <a:pt x="971809" y="136665"/>
                  </a:cubicBezTo>
                  <a:cubicBezTo>
                    <a:pt x="985302" y="145164"/>
                    <a:pt x="995600" y="157478"/>
                    <a:pt x="1008565" y="166597"/>
                  </a:cubicBezTo>
                  <a:cubicBezTo>
                    <a:pt x="1059807" y="202082"/>
                    <a:pt x="1109312" y="240234"/>
                    <a:pt x="1157793" y="279410"/>
                  </a:cubicBezTo>
                  <a:cubicBezTo>
                    <a:pt x="1170262" y="291041"/>
                    <a:pt x="1181863" y="301432"/>
                    <a:pt x="1194766" y="312040"/>
                  </a:cubicBezTo>
                  <a:cubicBezTo>
                    <a:pt x="1207794" y="323548"/>
                    <a:pt x="1218650" y="337227"/>
                    <a:pt x="1231770" y="348642"/>
                  </a:cubicBezTo>
                  <a:cubicBezTo>
                    <a:pt x="1250195" y="367190"/>
                    <a:pt x="1266790" y="388221"/>
                    <a:pt x="1290829" y="399976"/>
                  </a:cubicBezTo>
                  <a:cubicBezTo>
                    <a:pt x="1303887" y="388034"/>
                    <a:pt x="1318590" y="377954"/>
                    <a:pt x="1330687" y="364988"/>
                  </a:cubicBezTo>
                  <a:cubicBezTo>
                    <a:pt x="1294551" y="332202"/>
                    <a:pt x="1263564" y="294546"/>
                    <a:pt x="1226808" y="262660"/>
                  </a:cubicBezTo>
                  <a:close/>
                </a:path>
              </a:pathLst>
            </a:custGeom>
            <a:solidFill>
              <a:srgbClr val="E03E2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18"/>
            <p:cNvSpPr/>
            <p:nvPr/>
          </p:nvSpPr>
          <p:spPr>
            <a:xfrm>
              <a:off x="1395787" y="3897424"/>
              <a:ext cx="483197" cy="584160"/>
            </a:xfrm>
            <a:custGeom>
              <a:avLst/>
              <a:gdLst/>
              <a:ahLst/>
              <a:cxnLst/>
              <a:rect l="l" t="t" r="r" b="b"/>
              <a:pathLst>
                <a:path w="483197" h="584160" extrusionOk="0">
                  <a:moveTo>
                    <a:pt x="365360" y="51149"/>
                  </a:moveTo>
                  <a:cubicBezTo>
                    <a:pt x="356334" y="53940"/>
                    <a:pt x="347308" y="56732"/>
                    <a:pt x="338220" y="59368"/>
                  </a:cubicBezTo>
                  <a:cubicBezTo>
                    <a:pt x="351464" y="94171"/>
                    <a:pt x="304534" y="177392"/>
                    <a:pt x="287443" y="205928"/>
                  </a:cubicBezTo>
                  <a:cubicBezTo>
                    <a:pt x="272244" y="233038"/>
                    <a:pt x="258131" y="260768"/>
                    <a:pt x="238776" y="285241"/>
                  </a:cubicBezTo>
                  <a:cubicBezTo>
                    <a:pt x="224198" y="304565"/>
                    <a:pt x="210550" y="324727"/>
                    <a:pt x="193862" y="342345"/>
                  </a:cubicBezTo>
                  <a:cubicBezTo>
                    <a:pt x="171839" y="364461"/>
                    <a:pt x="150251" y="387228"/>
                    <a:pt x="125902" y="406800"/>
                  </a:cubicBezTo>
                  <a:cubicBezTo>
                    <a:pt x="85392" y="438935"/>
                    <a:pt x="41254" y="466169"/>
                    <a:pt x="0" y="497187"/>
                  </a:cubicBezTo>
                  <a:cubicBezTo>
                    <a:pt x="33499" y="529352"/>
                    <a:pt x="72148" y="555717"/>
                    <a:pt x="108904" y="584161"/>
                  </a:cubicBezTo>
                  <a:cubicBezTo>
                    <a:pt x="109648" y="583354"/>
                    <a:pt x="110486" y="582703"/>
                    <a:pt x="111354" y="582300"/>
                  </a:cubicBezTo>
                  <a:cubicBezTo>
                    <a:pt x="120629" y="576034"/>
                    <a:pt x="129531" y="569210"/>
                    <a:pt x="138216" y="562138"/>
                  </a:cubicBezTo>
                  <a:cubicBezTo>
                    <a:pt x="168179" y="537572"/>
                    <a:pt x="195754" y="510400"/>
                    <a:pt x="223143" y="483011"/>
                  </a:cubicBezTo>
                  <a:cubicBezTo>
                    <a:pt x="262815" y="438035"/>
                    <a:pt x="301587" y="391384"/>
                    <a:pt x="333257" y="340515"/>
                  </a:cubicBezTo>
                  <a:cubicBezTo>
                    <a:pt x="362972" y="300440"/>
                    <a:pt x="384871" y="256829"/>
                    <a:pt x="408785" y="213403"/>
                  </a:cubicBezTo>
                  <a:cubicBezTo>
                    <a:pt x="444208" y="156610"/>
                    <a:pt x="456894" y="90138"/>
                    <a:pt x="476901" y="27265"/>
                  </a:cubicBezTo>
                  <a:cubicBezTo>
                    <a:pt x="479382" y="18270"/>
                    <a:pt x="481367" y="9150"/>
                    <a:pt x="483197" y="0"/>
                  </a:cubicBezTo>
                  <a:cubicBezTo>
                    <a:pt x="477273" y="3164"/>
                    <a:pt x="471255" y="6173"/>
                    <a:pt x="465207" y="9057"/>
                  </a:cubicBezTo>
                  <a:cubicBezTo>
                    <a:pt x="433134" y="25745"/>
                    <a:pt x="400193" y="41037"/>
                    <a:pt x="365360" y="51149"/>
                  </a:cubicBezTo>
                  <a:close/>
                </a:path>
              </a:pathLst>
            </a:custGeom>
            <a:solidFill>
              <a:srgbClr val="E03E2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9" name="Google Shape;479;p18"/>
          <p:cNvSpPr txBox="1"/>
          <p:nvPr/>
        </p:nvSpPr>
        <p:spPr>
          <a:xfrm>
            <a:off x="493268" y="241042"/>
            <a:ext cx="13727400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1" dirty="0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Портрет </a:t>
            </a:r>
            <a:r>
              <a:rPr lang="ru-RU" sz="9600" b="1" dirty="0" err="1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КВНщика</a:t>
            </a:r>
            <a:endParaRPr lang="ru-RU" sz="1600" b="1" dirty="0">
              <a:latin typeface="Comic Sans MS" panose="030F0702030302020204" pitchFamily="66" charset="0"/>
              <a:ea typeface="Luckiest Guy"/>
              <a:cs typeface="Luckiest Guy"/>
              <a:sym typeface="Luckiest Guy"/>
            </a:endParaRPr>
          </a:p>
        </p:txBody>
      </p:sp>
      <p:sp>
        <p:nvSpPr>
          <p:cNvPr id="484" name="Google Shape;484;p18"/>
          <p:cNvSpPr/>
          <p:nvPr/>
        </p:nvSpPr>
        <p:spPr>
          <a:xfrm rot="2457769">
            <a:off x="-3018295" y="-283461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18"/>
          <p:cNvSpPr/>
          <p:nvPr/>
        </p:nvSpPr>
        <p:spPr>
          <a:xfrm rot="2457769">
            <a:off x="-3018295" y="-283461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18"/>
          <p:cNvSpPr/>
          <p:nvPr/>
        </p:nvSpPr>
        <p:spPr>
          <a:xfrm rot="2457769">
            <a:off x="-2956311" y="-2787493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4BF496B0-10EF-42DF-B5BB-597C5A7181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49" t="57" r="45322" b="-3426"/>
          <a:stretch/>
        </p:blipFill>
        <p:spPr>
          <a:xfrm>
            <a:off x="11069016" y="1943570"/>
            <a:ext cx="7690064" cy="8643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37" name="Google Shape;437;p18"/>
          <p:cNvSpPr/>
          <p:nvPr/>
        </p:nvSpPr>
        <p:spPr>
          <a:xfrm>
            <a:off x="12771470" y="-1936324"/>
            <a:ext cx="6783405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18"/>
          <p:cNvSpPr/>
          <p:nvPr/>
        </p:nvSpPr>
        <p:spPr>
          <a:xfrm>
            <a:off x="15598384" y="7681614"/>
            <a:ext cx="3497337" cy="4016826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464;p18">
            <a:extLst>
              <a:ext uri="{FF2B5EF4-FFF2-40B4-BE49-F238E27FC236}">
                <a16:creationId xmlns:a16="http://schemas.microsoft.com/office/drawing/2014/main" id="{05DB5DA8-5050-485E-8FF8-BE9D5E24CBC7}"/>
              </a:ext>
            </a:extLst>
          </p:cNvPr>
          <p:cNvSpPr txBox="1"/>
          <p:nvPr/>
        </p:nvSpPr>
        <p:spPr>
          <a:xfrm>
            <a:off x="673664" y="1817214"/>
            <a:ext cx="6973153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marR="0" lvl="1" indent="-43180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Развитой речью</a:t>
            </a:r>
            <a:endParaRPr sz="1600" b="1" dirty="0">
              <a:latin typeface="Comic Sans MS" panose="030F0702030302020204" pitchFamily="66" charset="0"/>
            </a:endParaRPr>
          </a:p>
        </p:txBody>
      </p:sp>
      <p:sp>
        <p:nvSpPr>
          <p:cNvPr id="74" name="Google Shape;468;p18">
            <a:extLst>
              <a:ext uri="{FF2B5EF4-FFF2-40B4-BE49-F238E27FC236}">
                <a16:creationId xmlns:a16="http://schemas.microsoft.com/office/drawing/2014/main" id="{2ED9FC28-E98F-4586-BE3D-EF746FAC98CE}"/>
              </a:ext>
            </a:extLst>
          </p:cNvPr>
          <p:cNvSpPr/>
          <p:nvPr/>
        </p:nvSpPr>
        <p:spPr>
          <a:xfrm>
            <a:off x="862346" y="1943569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480;p18">
            <a:extLst>
              <a:ext uri="{FF2B5EF4-FFF2-40B4-BE49-F238E27FC236}">
                <a16:creationId xmlns:a16="http://schemas.microsoft.com/office/drawing/2014/main" id="{62FEE0CE-4763-4CBA-9675-E174FC4010A1}"/>
              </a:ext>
            </a:extLst>
          </p:cNvPr>
          <p:cNvSpPr txBox="1"/>
          <p:nvPr/>
        </p:nvSpPr>
        <p:spPr>
          <a:xfrm>
            <a:off x="673664" y="4277327"/>
            <a:ext cx="7119693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Быстрой реакцией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76" name="Google Shape;481;p18">
            <a:extLst>
              <a:ext uri="{FF2B5EF4-FFF2-40B4-BE49-F238E27FC236}">
                <a16:creationId xmlns:a16="http://schemas.microsoft.com/office/drawing/2014/main" id="{EDDCBB5E-A779-4ED2-9219-DD04C5EB803A}"/>
              </a:ext>
            </a:extLst>
          </p:cNvPr>
          <p:cNvSpPr txBox="1"/>
          <p:nvPr/>
        </p:nvSpPr>
        <p:spPr>
          <a:xfrm>
            <a:off x="673664" y="2639027"/>
            <a:ext cx="7855336" cy="107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Актёрским мастерством</a:t>
            </a:r>
            <a:endParaRPr lang="ru-RU" sz="1600" b="1" dirty="0">
              <a:latin typeface="Comic Sans MS" panose="030F0702030302020204" pitchFamily="66" charset="0"/>
            </a:endParaRPr>
          </a:p>
          <a:p>
            <a:pPr marL="863603" marR="0" lvl="1" indent="-43180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endParaRPr dirty="0"/>
          </a:p>
        </p:txBody>
      </p:sp>
      <p:sp>
        <p:nvSpPr>
          <p:cNvPr id="77" name="Google Shape;482;p18">
            <a:extLst>
              <a:ext uri="{FF2B5EF4-FFF2-40B4-BE49-F238E27FC236}">
                <a16:creationId xmlns:a16="http://schemas.microsoft.com/office/drawing/2014/main" id="{712E35E3-158D-4824-888C-94C39FB85585}"/>
              </a:ext>
            </a:extLst>
          </p:cNvPr>
          <p:cNvSpPr txBox="1"/>
          <p:nvPr/>
        </p:nvSpPr>
        <p:spPr>
          <a:xfrm>
            <a:off x="673664" y="3458177"/>
            <a:ext cx="7119693" cy="107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Отличной памятью</a:t>
            </a:r>
            <a:endParaRPr lang="ru-RU" sz="1600" b="1" dirty="0">
              <a:latin typeface="Comic Sans MS" panose="030F0702030302020204" pitchFamily="66" charset="0"/>
            </a:endParaRPr>
          </a:p>
          <a:p>
            <a:pPr marL="431802" marR="0" lvl="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</a:pPr>
            <a:endParaRPr lang="ru-RU" dirty="0"/>
          </a:p>
        </p:txBody>
      </p:sp>
      <p:sp>
        <p:nvSpPr>
          <p:cNvPr id="78" name="Google Shape;483;p18">
            <a:extLst>
              <a:ext uri="{FF2B5EF4-FFF2-40B4-BE49-F238E27FC236}">
                <a16:creationId xmlns:a16="http://schemas.microsoft.com/office/drawing/2014/main" id="{CD5E59E4-4FC1-4E60-8145-D667CDB8DC2D}"/>
              </a:ext>
            </a:extLst>
          </p:cNvPr>
          <p:cNvSpPr txBox="1"/>
          <p:nvPr/>
        </p:nvSpPr>
        <p:spPr>
          <a:xfrm>
            <a:off x="673664" y="5096477"/>
            <a:ext cx="10884194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Высокой концентрацией внимания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79" name="Google Shape;487;p18">
            <a:extLst>
              <a:ext uri="{FF2B5EF4-FFF2-40B4-BE49-F238E27FC236}">
                <a16:creationId xmlns:a16="http://schemas.microsoft.com/office/drawing/2014/main" id="{EED3668C-0375-44A0-9BAB-B884687387FA}"/>
              </a:ext>
            </a:extLst>
          </p:cNvPr>
          <p:cNvSpPr/>
          <p:nvPr/>
        </p:nvSpPr>
        <p:spPr>
          <a:xfrm>
            <a:off x="862346" y="2763385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488;p18">
            <a:extLst>
              <a:ext uri="{FF2B5EF4-FFF2-40B4-BE49-F238E27FC236}">
                <a16:creationId xmlns:a16="http://schemas.microsoft.com/office/drawing/2014/main" id="{473063FB-7E12-4361-88DC-FD2011A8863F}"/>
              </a:ext>
            </a:extLst>
          </p:cNvPr>
          <p:cNvSpPr/>
          <p:nvPr/>
        </p:nvSpPr>
        <p:spPr>
          <a:xfrm>
            <a:off x="862346" y="3583200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489;p18">
            <a:extLst>
              <a:ext uri="{FF2B5EF4-FFF2-40B4-BE49-F238E27FC236}">
                <a16:creationId xmlns:a16="http://schemas.microsoft.com/office/drawing/2014/main" id="{4D533701-0E75-4DC9-99D7-F10FD8C272A8}"/>
              </a:ext>
            </a:extLst>
          </p:cNvPr>
          <p:cNvSpPr/>
          <p:nvPr/>
        </p:nvSpPr>
        <p:spPr>
          <a:xfrm>
            <a:off x="862346" y="4403016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490;p18">
            <a:extLst>
              <a:ext uri="{FF2B5EF4-FFF2-40B4-BE49-F238E27FC236}">
                <a16:creationId xmlns:a16="http://schemas.microsoft.com/office/drawing/2014/main" id="{2C712D57-5FD0-4EDD-9E90-272E6A26B40F}"/>
              </a:ext>
            </a:extLst>
          </p:cNvPr>
          <p:cNvSpPr/>
          <p:nvPr/>
        </p:nvSpPr>
        <p:spPr>
          <a:xfrm>
            <a:off x="862346" y="5222832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464;p18">
            <a:extLst>
              <a:ext uri="{FF2B5EF4-FFF2-40B4-BE49-F238E27FC236}">
                <a16:creationId xmlns:a16="http://schemas.microsoft.com/office/drawing/2014/main" id="{F8177EEB-6BCC-4F44-85DD-D66B0CB0D847}"/>
              </a:ext>
            </a:extLst>
          </p:cNvPr>
          <p:cNvSpPr txBox="1"/>
          <p:nvPr/>
        </p:nvSpPr>
        <p:spPr>
          <a:xfrm>
            <a:off x="4584705" y="5915627"/>
            <a:ext cx="6973153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Чувством ритма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84" name="Google Shape;468;p18">
            <a:extLst>
              <a:ext uri="{FF2B5EF4-FFF2-40B4-BE49-F238E27FC236}">
                <a16:creationId xmlns:a16="http://schemas.microsoft.com/office/drawing/2014/main" id="{763F343A-B97A-4D90-8645-09A3B29426F2}"/>
              </a:ext>
            </a:extLst>
          </p:cNvPr>
          <p:cNvSpPr/>
          <p:nvPr/>
        </p:nvSpPr>
        <p:spPr>
          <a:xfrm>
            <a:off x="4773387" y="6041982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480;p18">
            <a:extLst>
              <a:ext uri="{FF2B5EF4-FFF2-40B4-BE49-F238E27FC236}">
                <a16:creationId xmlns:a16="http://schemas.microsoft.com/office/drawing/2014/main" id="{67F68C5E-9B50-4986-BA9D-CF9262A68A02}"/>
              </a:ext>
            </a:extLst>
          </p:cNvPr>
          <p:cNvSpPr txBox="1"/>
          <p:nvPr/>
        </p:nvSpPr>
        <p:spPr>
          <a:xfrm>
            <a:off x="4584705" y="8375740"/>
            <a:ext cx="7515853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marR="0" lvl="1" indent="-43180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ru-RU" sz="4400" b="1" i="0" u="none" strike="noStrike" cap="none" dirty="0">
                <a:solidFill>
                  <a:srgbClr val="000000"/>
                </a:solidFill>
                <a:latin typeface="Comic Sans MS" panose="030F0702030302020204" pitchFamily="66" charset="0"/>
                <a:ea typeface="Poppins"/>
                <a:cs typeface="Poppins"/>
                <a:sym typeface="Poppins"/>
              </a:rPr>
              <a:t>Стрессоустойчивостью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86" name="Google Shape;481;p18">
            <a:extLst>
              <a:ext uri="{FF2B5EF4-FFF2-40B4-BE49-F238E27FC236}">
                <a16:creationId xmlns:a16="http://schemas.microsoft.com/office/drawing/2014/main" id="{341B7554-95E0-4C03-A2FC-000BD509FE5F}"/>
              </a:ext>
            </a:extLst>
          </p:cNvPr>
          <p:cNvSpPr txBox="1"/>
          <p:nvPr/>
        </p:nvSpPr>
        <p:spPr>
          <a:xfrm>
            <a:off x="4584705" y="6737440"/>
            <a:ext cx="9453083" cy="107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Нестандартным мышлением</a:t>
            </a:r>
            <a:endParaRPr lang="ru-RU" sz="1600" b="1" dirty="0">
              <a:latin typeface="Comic Sans MS" panose="030F0702030302020204" pitchFamily="66" charset="0"/>
            </a:endParaRPr>
          </a:p>
          <a:p>
            <a:pPr marL="863603" marR="0" lvl="1" indent="-43180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endParaRPr dirty="0"/>
          </a:p>
        </p:txBody>
      </p:sp>
      <p:sp>
        <p:nvSpPr>
          <p:cNvPr id="87" name="Google Shape;482;p18">
            <a:extLst>
              <a:ext uri="{FF2B5EF4-FFF2-40B4-BE49-F238E27FC236}">
                <a16:creationId xmlns:a16="http://schemas.microsoft.com/office/drawing/2014/main" id="{39B2187F-2F63-4E02-9441-F55AB47C2CB0}"/>
              </a:ext>
            </a:extLst>
          </p:cNvPr>
          <p:cNvSpPr txBox="1"/>
          <p:nvPr/>
        </p:nvSpPr>
        <p:spPr>
          <a:xfrm>
            <a:off x="4584705" y="7556590"/>
            <a:ext cx="7325000" cy="107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r>
              <a:rPr lang="ru-RU" sz="4400" b="1" dirty="0">
                <a:latin typeface="Comic Sans MS" panose="030F0702030302020204" pitchFamily="66" charset="0"/>
                <a:cs typeface="Poppins"/>
                <a:sym typeface="Poppins"/>
              </a:rPr>
              <a:t>Целеустремленностью</a:t>
            </a:r>
            <a:endParaRPr lang="ru-RU" sz="1600" b="1" dirty="0">
              <a:latin typeface="Comic Sans MS" panose="030F0702030302020204" pitchFamily="66" charset="0"/>
            </a:endParaRPr>
          </a:p>
          <a:p>
            <a:pPr marL="431802" marR="0" lvl="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</a:pPr>
            <a:endParaRPr lang="ru-RU" dirty="0"/>
          </a:p>
        </p:txBody>
      </p:sp>
      <p:sp>
        <p:nvSpPr>
          <p:cNvPr id="88" name="Google Shape;483;p18">
            <a:extLst>
              <a:ext uri="{FF2B5EF4-FFF2-40B4-BE49-F238E27FC236}">
                <a16:creationId xmlns:a16="http://schemas.microsoft.com/office/drawing/2014/main" id="{8AA26FEF-5300-4E75-800F-690B09BD1839}"/>
              </a:ext>
            </a:extLst>
          </p:cNvPr>
          <p:cNvSpPr txBox="1"/>
          <p:nvPr/>
        </p:nvSpPr>
        <p:spPr>
          <a:xfrm>
            <a:off x="4584705" y="9194890"/>
            <a:ext cx="7222271" cy="295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3" lvl="1" indent="-431801">
              <a:lnSpc>
                <a:spcPct val="120000"/>
              </a:lnSpc>
              <a:buSzPts val="4000"/>
              <a:buFont typeface="Arial"/>
              <a:buChar char="•"/>
            </a:pP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89" name="Google Shape;487;p18">
            <a:extLst>
              <a:ext uri="{FF2B5EF4-FFF2-40B4-BE49-F238E27FC236}">
                <a16:creationId xmlns:a16="http://schemas.microsoft.com/office/drawing/2014/main" id="{2AD2B6CE-647A-4BC4-AD48-ACE1FCD37D37}"/>
              </a:ext>
            </a:extLst>
          </p:cNvPr>
          <p:cNvSpPr/>
          <p:nvPr/>
        </p:nvSpPr>
        <p:spPr>
          <a:xfrm>
            <a:off x="4773387" y="6861798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488;p18">
            <a:extLst>
              <a:ext uri="{FF2B5EF4-FFF2-40B4-BE49-F238E27FC236}">
                <a16:creationId xmlns:a16="http://schemas.microsoft.com/office/drawing/2014/main" id="{2B85F80B-A36B-475B-95E4-EC0CA63A7768}"/>
              </a:ext>
            </a:extLst>
          </p:cNvPr>
          <p:cNvSpPr/>
          <p:nvPr/>
        </p:nvSpPr>
        <p:spPr>
          <a:xfrm>
            <a:off x="4773387" y="7681613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489;p18">
            <a:extLst>
              <a:ext uri="{FF2B5EF4-FFF2-40B4-BE49-F238E27FC236}">
                <a16:creationId xmlns:a16="http://schemas.microsoft.com/office/drawing/2014/main" id="{716ED1ED-612F-469D-B5BC-B27C1E5A3149}"/>
              </a:ext>
            </a:extLst>
          </p:cNvPr>
          <p:cNvSpPr/>
          <p:nvPr/>
        </p:nvSpPr>
        <p:spPr>
          <a:xfrm>
            <a:off x="4773387" y="8501429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490;p18">
            <a:extLst>
              <a:ext uri="{FF2B5EF4-FFF2-40B4-BE49-F238E27FC236}">
                <a16:creationId xmlns:a16="http://schemas.microsoft.com/office/drawing/2014/main" id="{C653C6B7-08ED-4BF1-98D0-FB4A94BA9C8D}"/>
              </a:ext>
            </a:extLst>
          </p:cNvPr>
          <p:cNvSpPr/>
          <p:nvPr/>
        </p:nvSpPr>
        <p:spPr>
          <a:xfrm>
            <a:off x="4773387" y="9321245"/>
            <a:ext cx="546385" cy="525901"/>
          </a:xfrm>
          <a:custGeom>
            <a:avLst/>
            <a:gdLst/>
            <a:ahLst/>
            <a:cxnLst/>
            <a:rect l="l" t="t" r="r" b="b"/>
            <a:pathLst>
              <a:path w="12736830" h="12259310" extrusionOk="0">
                <a:moveTo>
                  <a:pt x="11925300" y="4271010"/>
                </a:moveTo>
                <a:cubicBezTo>
                  <a:pt x="10819131" y="2120900"/>
                  <a:pt x="8590281" y="544830"/>
                  <a:pt x="6215380" y="297180"/>
                </a:cubicBezTo>
                <a:cubicBezTo>
                  <a:pt x="4277360" y="0"/>
                  <a:pt x="3002280" y="913130"/>
                  <a:pt x="1960880" y="2170430"/>
                </a:cubicBezTo>
                <a:cubicBezTo>
                  <a:pt x="919480" y="3427730"/>
                  <a:pt x="365760" y="5030470"/>
                  <a:pt x="142240" y="6647180"/>
                </a:cubicBezTo>
                <a:cubicBezTo>
                  <a:pt x="24130" y="7500620"/>
                  <a:pt x="0" y="8406130"/>
                  <a:pt x="361950" y="9188450"/>
                </a:cubicBezTo>
                <a:cubicBezTo>
                  <a:pt x="820420" y="10180319"/>
                  <a:pt x="1822450" y="10811510"/>
                  <a:pt x="2842260" y="11203940"/>
                </a:cubicBezTo>
                <a:cubicBezTo>
                  <a:pt x="5585460" y="12259310"/>
                  <a:pt x="8953500" y="11850370"/>
                  <a:pt x="11088370" y="9828530"/>
                </a:cubicBezTo>
                <a:cubicBezTo>
                  <a:pt x="11756390" y="9196070"/>
                  <a:pt x="12303760" y="8403590"/>
                  <a:pt x="12499340" y="7504430"/>
                </a:cubicBezTo>
                <a:cubicBezTo>
                  <a:pt x="12736830" y="6413500"/>
                  <a:pt x="12435840" y="5264150"/>
                  <a:pt x="11925300" y="4271010"/>
                </a:cubicBezTo>
                <a:close/>
              </a:path>
            </a:pathLst>
          </a:custGeom>
          <a:solidFill>
            <a:srgbClr val="883DF8"/>
          </a:soli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436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73" grpId="0"/>
      <p:bldP spid="74" grpId="0" animBg="1"/>
      <p:bldP spid="75" grpId="0"/>
      <p:bldP spid="76" grpId="0"/>
      <p:bldP spid="77" grpId="0"/>
      <p:bldP spid="78" grpId="0"/>
      <p:bldP spid="79" grpId="0" animBg="1"/>
      <p:bldP spid="80" grpId="0" animBg="1"/>
      <p:bldP spid="81" grpId="0" animBg="1"/>
      <p:bldP spid="82" grpId="0" animBg="1"/>
      <p:bldP spid="83" grpId="0"/>
      <p:bldP spid="84" grpId="0" animBg="1"/>
      <p:bldP spid="85" grpId="0"/>
      <p:bldP spid="86" grpId="0"/>
      <p:bldP spid="87" grpId="0"/>
      <p:bldP spid="89" grpId="0" animBg="1"/>
      <p:bldP spid="90" grpId="0" animBg="1"/>
      <p:bldP spid="91" grpId="0" animBg="1"/>
      <p:bldP spid="9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925"/>
        </a:solidFill>
        <a:effectLst/>
      </p:bgPr>
    </p:bg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5"/>
          <p:cNvSpPr/>
          <p:nvPr/>
        </p:nvSpPr>
        <p:spPr>
          <a:xfrm>
            <a:off x="-1828842" y="-1283427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15"/>
          <p:cNvSpPr/>
          <p:nvPr/>
        </p:nvSpPr>
        <p:spPr>
          <a:xfrm>
            <a:off x="-1828842" y="-1283427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15"/>
          <p:cNvSpPr/>
          <p:nvPr/>
        </p:nvSpPr>
        <p:spPr>
          <a:xfrm>
            <a:off x="-1770990" y="-1237672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15"/>
          <p:cNvSpPr/>
          <p:nvPr/>
        </p:nvSpPr>
        <p:spPr>
          <a:xfrm>
            <a:off x="15014339" y="-198207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5"/>
          <p:cNvSpPr/>
          <p:nvPr/>
        </p:nvSpPr>
        <p:spPr>
          <a:xfrm>
            <a:off x="15014339" y="-198207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15"/>
          <p:cNvSpPr/>
          <p:nvPr/>
        </p:nvSpPr>
        <p:spPr>
          <a:xfrm>
            <a:off x="15072191" y="-1936324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15"/>
          <p:cNvSpPr/>
          <p:nvPr/>
        </p:nvSpPr>
        <p:spPr>
          <a:xfrm>
            <a:off x="16091561" y="7480261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3264014" y="2623971"/>
                </a:moveTo>
                <a:cubicBezTo>
                  <a:pt x="3252808" y="2510155"/>
                  <a:pt x="3206669" y="2405709"/>
                  <a:pt x="3157746" y="2303751"/>
                </a:cubicBezTo>
                <a:cubicBezTo>
                  <a:pt x="3094029" y="2145653"/>
                  <a:pt x="3038002" y="1985287"/>
                  <a:pt x="3013467" y="1815625"/>
                </a:cubicBezTo>
                <a:cubicBezTo>
                  <a:pt x="2988713" y="1645232"/>
                  <a:pt x="2997867" y="1474106"/>
                  <a:pt x="3047083" y="1308177"/>
                </a:cubicBezTo>
                <a:cubicBezTo>
                  <a:pt x="3090733" y="1153154"/>
                  <a:pt x="3146320" y="998936"/>
                  <a:pt x="3141340" y="835496"/>
                </a:cubicBezTo>
                <a:cubicBezTo>
                  <a:pt x="3141340" y="762595"/>
                  <a:pt x="3114535" y="692037"/>
                  <a:pt x="3081505" y="627993"/>
                </a:cubicBezTo>
                <a:cubicBezTo>
                  <a:pt x="3047742" y="565852"/>
                  <a:pt x="3000138" y="511836"/>
                  <a:pt x="2948725" y="463674"/>
                </a:cubicBezTo>
                <a:cubicBezTo>
                  <a:pt x="2903171" y="422028"/>
                  <a:pt x="2854614" y="381113"/>
                  <a:pt x="2824733" y="326071"/>
                </a:cubicBezTo>
                <a:cubicBezTo>
                  <a:pt x="2773613" y="198276"/>
                  <a:pt x="2770025" y="173976"/>
                  <a:pt x="2648963" y="95513"/>
                </a:cubicBezTo>
                <a:cubicBezTo>
                  <a:pt x="2630360" y="81167"/>
                  <a:pt x="2606997" y="64113"/>
                  <a:pt x="2585319" y="53427"/>
                </a:cubicBezTo>
                <a:cubicBezTo>
                  <a:pt x="2577629" y="49035"/>
                  <a:pt x="2570012" y="44131"/>
                  <a:pt x="2561370" y="41789"/>
                </a:cubicBezTo>
                <a:cubicBezTo>
                  <a:pt x="2550092" y="38569"/>
                  <a:pt x="2538007" y="46034"/>
                  <a:pt x="2535664" y="57452"/>
                </a:cubicBezTo>
                <a:cubicBezTo>
                  <a:pt x="2298373" y="-7397"/>
                  <a:pt x="2036987" y="-30745"/>
                  <a:pt x="1803139" y="59209"/>
                </a:cubicBezTo>
                <a:cubicBezTo>
                  <a:pt x="1688302" y="104662"/>
                  <a:pt x="1587966" y="181295"/>
                  <a:pt x="1498543" y="265394"/>
                </a:cubicBezTo>
                <a:cubicBezTo>
                  <a:pt x="1388393" y="378478"/>
                  <a:pt x="1307758" y="519740"/>
                  <a:pt x="1256492" y="668542"/>
                </a:cubicBezTo>
                <a:cubicBezTo>
                  <a:pt x="1220385" y="775331"/>
                  <a:pt x="1260080" y="865871"/>
                  <a:pt x="1162820" y="948360"/>
                </a:cubicBezTo>
                <a:cubicBezTo>
                  <a:pt x="1088338" y="1007719"/>
                  <a:pt x="1001697" y="1043218"/>
                  <a:pt x="916522" y="1086036"/>
                </a:cubicBezTo>
                <a:cubicBezTo>
                  <a:pt x="828636" y="1125780"/>
                  <a:pt x="743314" y="1169696"/>
                  <a:pt x="656967" y="1212806"/>
                </a:cubicBezTo>
                <a:cubicBezTo>
                  <a:pt x="552676" y="1265725"/>
                  <a:pt x="449557" y="1323182"/>
                  <a:pt x="357277" y="1395423"/>
                </a:cubicBezTo>
                <a:cubicBezTo>
                  <a:pt x="274812" y="1463639"/>
                  <a:pt x="200988" y="1543127"/>
                  <a:pt x="137051" y="1628836"/>
                </a:cubicBezTo>
                <a:cubicBezTo>
                  <a:pt x="29025" y="1779761"/>
                  <a:pt x="-8253" y="1972332"/>
                  <a:pt x="1488" y="2155315"/>
                </a:cubicBezTo>
                <a:cubicBezTo>
                  <a:pt x="12327" y="2280914"/>
                  <a:pt x="48580" y="2408124"/>
                  <a:pt x="118376" y="2513961"/>
                </a:cubicBezTo>
                <a:cubicBezTo>
                  <a:pt x="213585" y="2658371"/>
                  <a:pt x="356106" y="2760622"/>
                  <a:pt x="513054" y="2829204"/>
                </a:cubicBezTo>
                <a:cubicBezTo>
                  <a:pt x="655648" y="2889955"/>
                  <a:pt x="811718" y="2911620"/>
                  <a:pt x="965151" y="2925526"/>
                </a:cubicBezTo>
                <a:cubicBezTo>
                  <a:pt x="1095954" y="2937237"/>
                  <a:pt x="1229027" y="2933651"/>
                  <a:pt x="1357047" y="2966441"/>
                </a:cubicBezTo>
                <a:cubicBezTo>
                  <a:pt x="1454380" y="2995426"/>
                  <a:pt x="1556620" y="3025801"/>
                  <a:pt x="1634911" y="3093358"/>
                </a:cubicBezTo>
                <a:cubicBezTo>
                  <a:pt x="1739349" y="3189388"/>
                  <a:pt x="1808632" y="3315792"/>
                  <a:pt x="1900765" y="3422508"/>
                </a:cubicBezTo>
                <a:cubicBezTo>
                  <a:pt x="2039917" y="3573286"/>
                  <a:pt x="2243298" y="3660239"/>
                  <a:pt x="2448291" y="3658995"/>
                </a:cubicBezTo>
                <a:cubicBezTo>
                  <a:pt x="2527461" y="3663240"/>
                  <a:pt x="2605606" y="3648236"/>
                  <a:pt x="2681480" y="3626790"/>
                </a:cubicBezTo>
                <a:cubicBezTo>
                  <a:pt x="2731648" y="3613249"/>
                  <a:pt x="2782402" y="3599050"/>
                  <a:pt x="2828322" y="3574164"/>
                </a:cubicBezTo>
                <a:cubicBezTo>
                  <a:pt x="2916866" y="3524978"/>
                  <a:pt x="2982707" y="3445710"/>
                  <a:pt x="3050013" y="3371858"/>
                </a:cubicBezTo>
                <a:cubicBezTo>
                  <a:pt x="3107358" y="3306497"/>
                  <a:pt x="3164557" y="3239452"/>
                  <a:pt x="3200590" y="3159525"/>
                </a:cubicBezTo>
                <a:cubicBezTo>
                  <a:pt x="3277856" y="2993450"/>
                  <a:pt x="3289720" y="2803440"/>
                  <a:pt x="3264014" y="2623971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15"/>
          <p:cNvSpPr/>
          <p:nvPr/>
        </p:nvSpPr>
        <p:spPr>
          <a:xfrm>
            <a:off x="16091561" y="7480261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2448291" y="3658995"/>
                </a:moveTo>
                <a:cubicBezTo>
                  <a:pt x="2243298" y="3660239"/>
                  <a:pt x="2039917" y="3573286"/>
                  <a:pt x="1900765" y="3422508"/>
                </a:cubicBezTo>
                <a:cubicBezTo>
                  <a:pt x="1808632" y="3315792"/>
                  <a:pt x="1739349" y="3189388"/>
                  <a:pt x="1634911" y="3093358"/>
                </a:cubicBezTo>
                <a:cubicBezTo>
                  <a:pt x="1556620" y="3025801"/>
                  <a:pt x="1454380" y="2995426"/>
                  <a:pt x="1357047" y="2966441"/>
                </a:cubicBezTo>
                <a:cubicBezTo>
                  <a:pt x="1229027" y="2933651"/>
                  <a:pt x="1095954" y="2937237"/>
                  <a:pt x="965151" y="2925526"/>
                </a:cubicBezTo>
                <a:cubicBezTo>
                  <a:pt x="811718" y="2911620"/>
                  <a:pt x="655648" y="2889955"/>
                  <a:pt x="513054" y="2829204"/>
                </a:cubicBezTo>
                <a:cubicBezTo>
                  <a:pt x="356106" y="2760622"/>
                  <a:pt x="213585" y="2658371"/>
                  <a:pt x="118376" y="2513961"/>
                </a:cubicBezTo>
                <a:cubicBezTo>
                  <a:pt x="48580" y="2408124"/>
                  <a:pt x="12327" y="2280914"/>
                  <a:pt x="1488" y="2155315"/>
                </a:cubicBezTo>
                <a:cubicBezTo>
                  <a:pt x="-8253" y="1972332"/>
                  <a:pt x="29025" y="1779761"/>
                  <a:pt x="137051" y="1628836"/>
                </a:cubicBezTo>
                <a:cubicBezTo>
                  <a:pt x="200988" y="1543127"/>
                  <a:pt x="274812" y="1463639"/>
                  <a:pt x="357277" y="1395423"/>
                </a:cubicBezTo>
                <a:cubicBezTo>
                  <a:pt x="449557" y="1323182"/>
                  <a:pt x="552676" y="1265725"/>
                  <a:pt x="656967" y="1212806"/>
                </a:cubicBezTo>
                <a:cubicBezTo>
                  <a:pt x="743314" y="1169696"/>
                  <a:pt x="828636" y="1125780"/>
                  <a:pt x="916522" y="1086036"/>
                </a:cubicBezTo>
                <a:cubicBezTo>
                  <a:pt x="1001697" y="1043218"/>
                  <a:pt x="1088338" y="1007719"/>
                  <a:pt x="1162820" y="948360"/>
                </a:cubicBezTo>
                <a:cubicBezTo>
                  <a:pt x="1260080" y="865871"/>
                  <a:pt x="1220385" y="775331"/>
                  <a:pt x="1256492" y="668542"/>
                </a:cubicBezTo>
                <a:cubicBezTo>
                  <a:pt x="1307758" y="519740"/>
                  <a:pt x="1388393" y="378478"/>
                  <a:pt x="1498543" y="265394"/>
                </a:cubicBezTo>
                <a:cubicBezTo>
                  <a:pt x="1587966" y="181295"/>
                  <a:pt x="1688302" y="104662"/>
                  <a:pt x="1803139" y="59209"/>
                </a:cubicBezTo>
                <a:cubicBezTo>
                  <a:pt x="2036987" y="-30745"/>
                  <a:pt x="2298373" y="-7397"/>
                  <a:pt x="2535664" y="57452"/>
                </a:cubicBezTo>
                <a:cubicBezTo>
                  <a:pt x="2538007" y="46034"/>
                  <a:pt x="2550092" y="38569"/>
                  <a:pt x="2561370" y="41789"/>
                </a:cubicBezTo>
                <a:cubicBezTo>
                  <a:pt x="2570012" y="44131"/>
                  <a:pt x="2577629" y="49035"/>
                  <a:pt x="2585319" y="53427"/>
                </a:cubicBezTo>
                <a:cubicBezTo>
                  <a:pt x="2606997" y="64113"/>
                  <a:pt x="2630360" y="81167"/>
                  <a:pt x="2648963" y="95513"/>
                </a:cubicBezTo>
                <a:cubicBezTo>
                  <a:pt x="2770025" y="173976"/>
                  <a:pt x="2773613" y="198276"/>
                  <a:pt x="2824733" y="326071"/>
                </a:cubicBezTo>
                <a:cubicBezTo>
                  <a:pt x="2854614" y="381113"/>
                  <a:pt x="2903171" y="422028"/>
                  <a:pt x="2948725" y="463674"/>
                </a:cubicBezTo>
                <a:cubicBezTo>
                  <a:pt x="3000138" y="511836"/>
                  <a:pt x="3047742" y="565852"/>
                  <a:pt x="3081505" y="627993"/>
                </a:cubicBezTo>
                <a:cubicBezTo>
                  <a:pt x="3114535" y="692037"/>
                  <a:pt x="3141340" y="762595"/>
                  <a:pt x="3141340" y="835496"/>
                </a:cubicBezTo>
                <a:cubicBezTo>
                  <a:pt x="3146320" y="998936"/>
                  <a:pt x="3090733" y="1153154"/>
                  <a:pt x="3047083" y="1308177"/>
                </a:cubicBezTo>
                <a:cubicBezTo>
                  <a:pt x="2997867" y="1474106"/>
                  <a:pt x="2988713" y="1645232"/>
                  <a:pt x="3013467" y="1815625"/>
                </a:cubicBezTo>
                <a:cubicBezTo>
                  <a:pt x="3038002" y="1985287"/>
                  <a:pt x="3094029" y="2145653"/>
                  <a:pt x="3157746" y="2303751"/>
                </a:cubicBezTo>
                <a:cubicBezTo>
                  <a:pt x="3206669" y="2405709"/>
                  <a:pt x="3252808" y="2510155"/>
                  <a:pt x="3264014" y="2623971"/>
                </a:cubicBezTo>
                <a:cubicBezTo>
                  <a:pt x="3289720" y="2803440"/>
                  <a:pt x="3277856" y="2993450"/>
                  <a:pt x="3200590" y="3159525"/>
                </a:cubicBezTo>
                <a:cubicBezTo>
                  <a:pt x="3164557" y="3239452"/>
                  <a:pt x="3107358" y="3306497"/>
                  <a:pt x="3050013" y="3371858"/>
                </a:cubicBezTo>
                <a:cubicBezTo>
                  <a:pt x="2982707" y="3445710"/>
                  <a:pt x="2916866" y="3524978"/>
                  <a:pt x="2828322" y="3574164"/>
                </a:cubicBezTo>
                <a:cubicBezTo>
                  <a:pt x="2782402" y="3599050"/>
                  <a:pt x="2731648" y="3613249"/>
                  <a:pt x="2681480" y="3626790"/>
                </a:cubicBezTo>
                <a:cubicBezTo>
                  <a:pt x="2605606" y="3648236"/>
                  <a:pt x="2527461" y="3663240"/>
                  <a:pt x="2448291" y="3658995"/>
                </a:cubicBezTo>
                <a:close/>
                <a:moveTo>
                  <a:pt x="2418923" y="3616397"/>
                </a:moveTo>
                <a:cubicBezTo>
                  <a:pt x="2505270" y="3623204"/>
                  <a:pt x="2591031" y="3610468"/>
                  <a:pt x="2673790" y="3585802"/>
                </a:cubicBezTo>
                <a:cubicBezTo>
                  <a:pt x="2790971" y="3559086"/>
                  <a:pt x="2868603" y="3510267"/>
                  <a:pt x="2948652" y="3420971"/>
                </a:cubicBezTo>
                <a:cubicBezTo>
                  <a:pt x="3113656" y="3248381"/>
                  <a:pt x="3205863" y="3130541"/>
                  <a:pt x="3230471" y="2884612"/>
                </a:cubicBezTo>
                <a:cubicBezTo>
                  <a:pt x="3241969" y="2750961"/>
                  <a:pt x="3230471" y="2613358"/>
                  <a:pt x="3190996" y="2484977"/>
                </a:cubicBezTo>
                <a:cubicBezTo>
                  <a:pt x="3165729" y="2411710"/>
                  <a:pt x="3127279" y="2344007"/>
                  <a:pt x="3099375" y="2271838"/>
                </a:cubicBezTo>
                <a:cubicBezTo>
                  <a:pt x="3072497" y="2200768"/>
                  <a:pt x="3049134" y="2128233"/>
                  <a:pt x="3025039" y="2056138"/>
                </a:cubicBezTo>
                <a:cubicBezTo>
                  <a:pt x="2963006" y="1851124"/>
                  <a:pt x="2937227" y="1629568"/>
                  <a:pt x="2978386" y="1417967"/>
                </a:cubicBezTo>
                <a:cubicBezTo>
                  <a:pt x="3006290" y="1266603"/>
                  <a:pt x="3068689" y="1123438"/>
                  <a:pt x="3091099" y="971049"/>
                </a:cubicBezTo>
                <a:cubicBezTo>
                  <a:pt x="3098276" y="913080"/>
                  <a:pt x="3102378" y="858991"/>
                  <a:pt x="3097764" y="801900"/>
                </a:cubicBezTo>
                <a:cubicBezTo>
                  <a:pt x="3079015" y="669128"/>
                  <a:pt x="2995084" y="556776"/>
                  <a:pt x="2895554" y="471213"/>
                </a:cubicBezTo>
                <a:cubicBezTo>
                  <a:pt x="2858642" y="439594"/>
                  <a:pt x="2825099" y="403436"/>
                  <a:pt x="2797928" y="363034"/>
                </a:cubicBezTo>
                <a:cubicBezTo>
                  <a:pt x="2770025" y="318020"/>
                  <a:pt x="2760797" y="264003"/>
                  <a:pt x="2732234" y="219282"/>
                </a:cubicBezTo>
                <a:cubicBezTo>
                  <a:pt x="2708358" y="183564"/>
                  <a:pt x="2668151" y="160582"/>
                  <a:pt x="2634608" y="135769"/>
                </a:cubicBezTo>
                <a:cubicBezTo>
                  <a:pt x="2612856" y="120984"/>
                  <a:pt x="2592130" y="102759"/>
                  <a:pt x="2567888" y="91707"/>
                </a:cubicBezTo>
                <a:cubicBezTo>
                  <a:pt x="2422951" y="48230"/>
                  <a:pt x="2270689" y="30151"/>
                  <a:pt x="2119673" y="32786"/>
                </a:cubicBezTo>
                <a:cubicBezTo>
                  <a:pt x="2001613" y="35934"/>
                  <a:pt x="1884140" y="60014"/>
                  <a:pt x="1776700" y="109639"/>
                </a:cubicBezTo>
                <a:cubicBezTo>
                  <a:pt x="1623779" y="189127"/>
                  <a:pt x="1487777" y="306529"/>
                  <a:pt x="1399965" y="455916"/>
                </a:cubicBezTo>
                <a:cubicBezTo>
                  <a:pt x="1356827" y="530719"/>
                  <a:pt x="1315228" y="608158"/>
                  <a:pt x="1291719" y="691598"/>
                </a:cubicBezTo>
                <a:cubicBezTo>
                  <a:pt x="1277877" y="737124"/>
                  <a:pt x="1276705" y="785212"/>
                  <a:pt x="1272457" y="831397"/>
                </a:cubicBezTo>
                <a:cubicBezTo>
                  <a:pt x="1261472" y="929110"/>
                  <a:pt x="1181203" y="997253"/>
                  <a:pt x="1098737" y="1039778"/>
                </a:cubicBezTo>
                <a:cubicBezTo>
                  <a:pt x="896894" y="1148616"/>
                  <a:pt x="681648" y="1232569"/>
                  <a:pt x="487348" y="1355314"/>
                </a:cubicBezTo>
                <a:cubicBezTo>
                  <a:pt x="403124" y="1405451"/>
                  <a:pt x="328934" y="1469861"/>
                  <a:pt x="263167" y="1542249"/>
                </a:cubicBezTo>
                <a:cubicBezTo>
                  <a:pt x="199230" y="1610904"/>
                  <a:pt x="139102" y="1685342"/>
                  <a:pt x="103801" y="1773100"/>
                </a:cubicBezTo>
                <a:cubicBezTo>
                  <a:pt x="11741" y="1997364"/>
                  <a:pt x="18552" y="2267300"/>
                  <a:pt x="143789" y="2477511"/>
                </a:cubicBezTo>
                <a:cubicBezTo>
                  <a:pt x="243612" y="2633705"/>
                  <a:pt x="395068" y="2738006"/>
                  <a:pt x="565053" y="2805856"/>
                </a:cubicBezTo>
                <a:cubicBezTo>
                  <a:pt x="716216" y="2859945"/>
                  <a:pt x="879903" y="2878829"/>
                  <a:pt x="1038975" y="2889296"/>
                </a:cubicBezTo>
                <a:cubicBezTo>
                  <a:pt x="1164578" y="2896103"/>
                  <a:pt x="1292305" y="2900128"/>
                  <a:pt x="1413001" y="2939214"/>
                </a:cubicBezTo>
                <a:cubicBezTo>
                  <a:pt x="1492903" y="2966441"/>
                  <a:pt x="1575296" y="2993230"/>
                  <a:pt x="1642675" y="3045783"/>
                </a:cubicBezTo>
                <a:cubicBezTo>
                  <a:pt x="1760368" y="3142032"/>
                  <a:pt x="1832947" y="3279781"/>
                  <a:pt x="1931012" y="3393889"/>
                </a:cubicBezTo>
                <a:cubicBezTo>
                  <a:pt x="2055589" y="3528419"/>
                  <a:pt x="2235242" y="3611493"/>
                  <a:pt x="2418923" y="3616397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15"/>
          <p:cNvSpPr/>
          <p:nvPr/>
        </p:nvSpPr>
        <p:spPr>
          <a:xfrm>
            <a:off x="16132776" y="7512857"/>
            <a:ext cx="3193493" cy="3585667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1" name="Google Shape;291;p15"/>
          <p:cNvGrpSpPr/>
          <p:nvPr/>
        </p:nvGrpSpPr>
        <p:grpSpPr>
          <a:xfrm>
            <a:off x="13648015" y="2468981"/>
            <a:ext cx="2476727" cy="2490639"/>
            <a:chOff x="13648015" y="2468981"/>
            <a:chExt cx="2476727" cy="2490639"/>
          </a:xfrm>
        </p:grpSpPr>
        <p:sp>
          <p:nvSpPr>
            <p:cNvPr id="292" name="Google Shape;292;p15"/>
            <p:cNvSpPr/>
            <p:nvPr/>
          </p:nvSpPr>
          <p:spPr>
            <a:xfrm>
              <a:off x="13648015" y="2537326"/>
              <a:ext cx="518666" cy="795967"/>
            </a:xfrm>
            <a:custGeom>
              <a:avLst/>
              <a:gdLst/>
              <a:ahLst/>
              <a:cxnLst/>
              <a:rect l="l" t="t" r="r" b="b"/>
              <a:pathLst>
                <a:path w="518666" h="795967" extrusionOk="0">
                  <a:moveTo>
                    <a:pt x="290023" y="578333"/>
                  </a:moveTo>
                  <a:cubicBezTo>
                    <a:pt x="305474" y="623863"/>
                    <a:pt x="315841" y="692207"/>
                    <a:pt x="356660" y="721646"/>
                  </a:cubicBezTo>
                  <a:cubicBezTo>
                    <a:pt x="387811" y="738782"/>
                    <a:pt x="431969" y="751634"/>
                    <a:pt x="455195" y="715818"/>
                  </a:cubicBezTo>
                  <a:cubicBezTo>
                    <a:pt x="474783" y="686528"/>
                    <a:pt x="473586" y="649417"/>
                    <a:pt x="479218" y="615793"/>
                  </a:cubicBezTo>
                  <a:cubicBezTo>
                    <a:pt x="487442" y="566378"/>
                    <a:pt x="492227" y="516515"/>
                    <a:pt x="497311" y="466702"/>
                  </a:cubicBezTo>
                  <a:cubicBezTo>
                    <a:pt x="502344" y="417087"/>
                    <a:pt x="505833" y="367274"/>
                    <a:pt x="511116" y="317710"/>
                  </a:cubicBezTo>
                  <a:cubicBezTo>
                    <a:pt x="516898" y="267548"/>
                    <a:pt x="521035" y="216738"/>
                    <a:pt x="517147" y="166227"/>
                  </a:cubicBezTo>
                  <a:cubicBezTo>
                    <a:pt x="512462" y="122242"/>
                    <a:pt x="521583" y="74969"/>
                    <a:pt x="512014" y="31283"/>
                  </a:cubicBezTo>
                  <a:cubicBezTo>
                    <a:pt x="506431" y="11756"/>
                    <a:pt x="484900" y="598"/>
                    <a:pt x="465612" y="0"/>
                  </a:cubicBezTo>
                  <a:cubicBezTo>
                    <a:pt x="448766" y="1096"/>
                    <a:pt x="435209" y="14247"/>
                    <a:pt x="426936" y="28095"/>
                  </a:cubicBezTo>
                  <a:cubicBezTo>
                    <a:pt x="407498" y="69689"/>
                    <a:pt x="403560" y="116763"/>
                    <a:pt x="395735" y="161595"/>
                  </a:cubicBezTo>
                  <a:cubicBezTo>
                    <a:pt x="389156" y="194770"/>
                    <a:pt x="387611" y="228494"/>
                    <a:pt x="386515" y="262168"/>
                  </a:cubicBezTo>
                  <a:cubicBezTo>
                    <a:pt x="381680" y="323588"/>
                    <a:pt x="382079" y="385107"/>
                    <a:pt x="379039" y="446577"/>
                  </a:cubicBezTo>
                  <a:cubicBezTo>
                    <a:pt x="345745" y="366527"/>
                    <a:pt x="316887" y="284584"/>
                    <a:pt x="280404" y="205879"/>
                  </a:cubicBezTo>
                  <a:cubicBezTo>
                    <a:pt x="269738" y="183911"/>
                    <a:pt x="260916" y="161047"/>
                    <a:pt x="249453" y="139428"/>
                  </a:cubicBezTo>
                  <a:cubicBezTo>
                    <a:pt x="236095" y="116215"/>
                    <a:pt x="220994" y="95393"/>
                    <a:pt x="204945" y="73574"/>
                  </a:cubicBezTo>
                  <a:cubicBezTo>
                    <a:pt x="193482" y="57534"/>
                    <a:pt x="178679" y="44085"/>
                    <a:pt x="159989" y="37061"/>
                  </a:cubicBezTo>
                  <a:cubicBezTo>
                    <a:pt x="135666" y="28194"/>
                    <a:pt x="105264" y="14247"/>
                    <a:pt x="81490" y="31034"/>
                  </a:cubicBezTo>
                  <a:cubicBezTo>
                    <a:pt x="45704" y="56140"/>
                    <a:pt x="61254" y="104309"/>
                    <a:pt x="49990" y="140623"/>
                  </a:cubicBezTo>
                  <a:cubicBezTo>
                    <a:pt x="27662" y="240250"/>
                    <a:pt x="17793" y="342118"/>
                    <a:pt x="9520" y="443688"/>
                  </a:cubicBezTo>
                  <a:cubicBezTo>
                    <a:pt x="3638" y="511583"/>
                    <a:pt x="1096" y="579878"/>
                    <a:pt x="0" y="648022"/>
                  </a:cubicBezTo>
                  <a:cubicBezTo>
                    <a:pt x="847" y="702219"/>
                    <a:pt x="-7177" y="787699"/>
                    <a:pt x="65192" y="795819"/>
                  </a:cubicBezTo>
                  <a:cubicBezTo>
                    <a:pt x="66787" y="795918"/>
                    <a:pt x="68332" y="795968"/>
                    <a:pt x="69727" y="795968"/>
                  </a:cubicBezTo>
                  <a:cubicBezTo>
                    <a:pt x="120365" y="795968"/>
                    <a:pt x="134819" y="735544"/>
                    <a:pt x="135567" y="693602"/>
                  </a:cubicBezTo>
                  <a:cubicBezTo>
                    <a:pt x="137710" y="660276"/>
                    <a:pt x="139205" y="627001"/>
                    <a:pt x="140650" y="593626"/>
                  </a:cubicBezTo>
                  <a:cubicBezTo>
                    <a:pt x="146930" y="480350"/>
                    <a:pt x="152861" y="366925"/>
                    <a:pt x="170655" y="254596"/>
                  </a:cubicBezTo>
                  <a:cubicBezTo>
                    <a:pt x="183015" y="280400"/>
                    <a:pt x="190641" y="308295"/>
                    <a:pt x="199413" y="335493"/>
                  </a:cubicBezTo>
                  <a:cubicBezTo>
                    <a:pt x="220346" y="393376"/>
                    <a:pt x="244020" y="450363"/>
                    <a:pt x="263956" y="508595"/>
                  </a:cubicBezTo>
                  <a:cubicBezTo>
                    <a:pt x="271781" y="532156"/>
                    <a:pt x="281450" y="555071"/>
                    <a:pt x="290023" y="578333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14227757" y="2468981"/>
              <a:ext cx="155880" cy="686380"/>
            </a:xfrm>
            <a:custGeom>
              <a:avLst/>
              <a:gdLst/>
              <a:ahLst/>
              <a:cxnLst/>
              <a:rect l="l" t="t" r="r" b="b"/>
              <a:pathLst>
                <a:path w="155880" h="686380" extrusionOk="0">
                  <a:moveTo>
                    <a:pt x="43416" y="684388"/>
                  </a:moveTo>
                  <a:cubicBezTo>
                    <a:pt x="49396" y="685683"/>
                    <a:pt x="54929" y="686281"/>
                    <a:pt x="60212" y="686380"/>
                  </a:cubicBezTo>
                  <a:cubicBezTo>
                    <a:pt x="102277" y="686380"/>
                    <a:pt x="119373" y="646081"/>
                    <a:pt x="126201" y="605782"/>
                  </a:cubicBezTo>
                  <a:cubicBezTo>
                    <a:pt x="132581" y="575844"/>
                    <a:pt x="135521" y="545309"/>
                    <a:pt x="137714" y="514823"/>
                  </a:cubicBezTo>
                  <a:cubicBezTo>
                    <a:pt x="142150" y="460427"/>
                    <a:pt x="145938" y="405931"/>
                    <a:pt x="148031" y="351385"/>
                  </a:cubicBezTo>
                  <a:cubicBezTo>
                    <a:pt x="148031" y="276864"/>
                    <a:pt x="152268" y="202493"/>
                    <a:pt x="153912" y="128022"/>
                  </a:cubicBezTo>
                  <a:cubicBezTo>
                    <a:pt x="152816" y="93452"/>
                    <a:pt x="164528" y="36864"/>
                    <a:pt x="141053" y="9715"/>
                  </a:cubicBezTo>
                  <a:cubicBezTo>
                    <a:pt x="134425" y="3638"/>
                    <a:pt x="124207" y="-4382"/>
                    <a:pt x="115784" y="2891"/>
                  </a:cubicBezTo>
                  <a:cubicBezTo>
                    <a:pt x="49247" y="-14594"/>
                    <a:pt x="39079" y="53750"/>
                    <a:pt x="29510" y="102318"/>
                  </a:cubicBezTo>
                  <a:cubicBezTo>
                    <a:pt x="10371" y="191634"/>
                    <a:pt x="6982" y="283390"/>
                    <a:pt x="3294" y="374349"/>
                  </a:cubicBezTo>
                  <a:cubicBezTo>
                    <a:pt x="1151" y="419032"/>
                    <a:pt x="353" y="463714"/>
                    <a:pt x="453" y="508447"/>
                  </a:cubicBezTo>
                  <a:cubicBezTo>
                    <a:pt x="403" y="538783"/>
                    <a:pt x="54" y="569169"/>
                    <a:pt x="4" y="599506"/>
                  </a:cubicBezTo>
                  <a:cubicBezTo>
                    <a:pt x="-145" y="631884"/>
                    <a:pt x="3443" y="679008"/>
                    <a:pt x="43416" y="684388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14425225" y="2593822"/>
              <a:ext cx="357455" cy="638154"/>
            </a:xfrm>
            <a:custGeom>
              <a:avLst/>
              <a:gdLst/>
              <a:ahLst/>
              <a:cxnLst/>
              <a:rect l="l" t="t" r="r" b="b"/>
              <a:pathLst>
                <a:path w="357455" h="638154" extrusionOk="0">
                  <a:moveTo>
                    <a:pt x="51890" y="532349"/>
                  </a:moveTo>
                  <a:cubicBezTo>
                    <a:pt x="87775" y="584653"/>
                    <a:pt x="139659" y="631677"/>
                    <a:pt x="205698" y="636409"/>
                  </a:cubicBezTo>
                  <a:cubicBezTo>
                    <a:pt x="219404" y="637106"/>
                    <a:pt x="234307" y="638202"/>
                    <a:pt x="249309" y="638152"/>
                  </a:cubicBezTo>
                  <a:cubicBezTo>
                    <a:pt x="283150" y="638152"/>
                    <a:pt x="317142" y="632524"/>
                    <a:pt x="337576" y="603831"/>
                  </a:cubicBezTo>
                  <a:cubicBezTo>
                    <a:pt x="354522" y="578227"/>
                    <a:pt x="363394" y="542461"/>
                    <a:pt x="351133" y="513270"/>
                  </a:cubicBezTo>
                  <a:cubicBezTo>
                    <a:pt x="341364" y="489260"/>
                    <a:pt x="315148" y="481589"/>
                    <a:pt x="292521" y="474715"/>
                  </a:cubicBezTo>
                  <a:cubicBezTo>
                    <a:pt x="263164" y="465051"/>
                    <a:pt x="234007" y="454540"/>
                    <a:pt x="205947" y="441539"/>
                  </a:cubicBezTo>
                  <a:cubicBezTo>
                    <a:pt x="146188" y="412498"/>
                    <a:pt x="126999" y="308587"/>
                    <a:pt x="131435" y="248014"/>
                  </a:cubicBezTo>
                  <a:cubicBezTo>
                    <a:pt x="138214" y="177080"/>
                    <a:pt x="168467" y="151376"/>
                    <a:pt x="234606" y="133344"/>
                  </a:cubicBezTo>
                  <a:cubicBezTo>
                    <a:pt x="265058" y="126171"/>
                    <a:pt x="298202" y="130455"/>
                    <a:pt x="327259" y="118350"/>
                  </a:cubicBezTo>
                  <a:cubicBezTo>
                    <a:pt x="361799" y="100965"/>
                    <a:pt x="369175" y="38001"/>
                    <a:pt x="336430" y="15435"/>
                  </a:cubicBezTo>
                  <a:cubicBezTo>
                    <a:pt x="332543" y="11998"/>
                    <a:pt x="326462" y="8561"/>
                    <a:pt x="320481" y="7166"/>
                  </a:cubicBezTo>
                  <a:cubicBezTo>
                    <a:pt x="312208" y="2882"/>
                    <a:pt x="302538" y="1338"/>
                    <a:pt x="292820" y="1338"/>
                  </a:cubicBezTo>
                  <a:cubicBezTo>
                    <a:pt x="273432" y="-1601"/>
                    <a:pt x="253695" y="890"/>
                    <a:pt x="234107" y="3181"/>
                  </a:cubicBezTo>
                  <a:cubicBezTo>
                    <a:pt x="148780" y="491"/>
                    <a:pt x="74218" y="48412"/>
                    <a:pt x="32252" y="131501"/>
                  </a:cubicBezTo>
                  <a:cubicBezTo>
                    <a:pt x="6933" y="181663"/>
                    <a:pt x="155" y="238599"/>
                    <a:pt x="55" y="294191"/>
                  </a:cubicBezTo>
                  <a:cubicBezTo>
                    <a:pt x="-493" y="343955"/>
                    <a:pt x="2896" y="394764"/>
                    <a:pt x="16802" y="443432"/>
                  </a:cubicBezTo>
                  <a:cubicBezTo>
                    <a:pt x="25873" y="473918"/>
                    <a:pt x="33299" y="505898"/>
                    <a:pt x="51890" y="532349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14827381" y="2538199"/>
              <a:ext cx="323356" cy="696116"/>
            </a:xfrm>
            <a:custGeom>
              <a:avLst/>
              <a:gdLst/>
              <a:ahLst/>
              <a:cxnLst/>
              <a:rect l="l" t="t" r="r" b="b"/>
              <a:pathLst>
                <a:path w="323356" h="696116" extrusionOk="0">
                  <a:moveTo>
                    <a:pt x="55387" y="627474"/>
                  </a:moveTo>
                  <a:cubicBezTo>
                    <a:pt x="67997" y="643264"/>
                    <a:pt x="85192" y="654124"/>
                    <a:pt x="102138" y="664634"/>
                  </a:cubicBezTo>
                  <a:cubicBezTo>
                    <a:pt x="133587" y="685606"/>
                    <a:pt x="170270" y="696166"/>
                    <a:pt x="207949" y="696116"/>
                  </a:cubicBezTo>
                  <a:cubicBezTo>
                    <a:pt x="209445" y="696116"/>
                    <a:pt x="210940" y="696116"/>
                    <a:pt x="212435" y="696067"/>
                  </a:cubicBezTo>
                  <a:cubicBezTo>
                    <a:pt x="241741" y="696465"/>
                    <a:pt x="274935" y="686303"/>
                    <a:pt x="290984" y="660101"/>
                  </a:cubicBezTo>
                  <a:cubicBezTo>
                    <a:pt x="317948" y="622144"/>
                    <a:pt x="290685" y="593800"/>
                    <a:pt x="254451" y="579503"/>
                  </a:cubicBezTo>
                  <a:cubicBezTo>
                    <a:pt x="215127" y="563115"/>
                    <a:pt x="173659" y="546826"/>
                    <a:pt x="145499" y="513351"/>
                  </a:cubicBezTo>
                  <a:cubicBezTo>
                    <a:pt x="110262" y="473999"/>
                    <a:pt x="104331" y="414521"/>
                    <a:pt x="148838" y="379652"/>
                  </a:cubicBezTo>
                  <a:cubicBezTo>
                    <a:pt x="167878" y="362715"/>
                    <a:pt x="192000" y="360872"/>
                    <a:pt x="216522" y="356040"/>
                  </a:cubicBezTo>
                  <a:cubicBezTo>
                    <a:pt x="223799" y="354945"/>
                    <a:pt x="231125" y="353400"/>
                    <a:pt x="236658" y="348220"/>
                  </a:cubicBezTo>
                  <a:cubicBezTo>
                    <a:pt x="257591" y="324807"/>
                    <a:pt x="256345" y="289789"/>
                    <a:pt x="257092" y="260199"/>
                  </a:cubicBezTo>
                  <a:cubicBezTo>
                    <a:pt x="250214" y="219153"/>
                    <a:pt x="192449" y="219054"/>
                    <a:pt x="166482" y="194894"/>
                  </a:cubicBezTo>
                  <a:cubicBezTo>
                    <a:pt x="153623" y="177908"/>
                    <a:pt x="151181" y="153101"/>
                    <a:pt x="160800" y="134022"/>
                  </a:cubicBezTo>
                  <a:cubicBezTo>
                    <a:pt x="173061" y="107571"/>
                    <a:pt x="204710" y="98256"/>
                    <a:pt x="231923" y="99950"/>
                  </a:cubicBezTo>
                  <a:cubicBezTo>
                    <a:pt x="252009" y="101942"/>
                    <a:pt x="272992" y="108767"/>
                    <a:pt x="292828" y="102092"/>
                  </a:cubicBezTo>
                  <a:cubicBezTo>
                    <a:pt x="334196" y="84458"/>
                    <a:pt x="332551" y="35740"/>
                    <a:pt x="293775" y="15217"/>
                  </a:cubicBezTo>
                  <a:cubicBezTo>
                    <a:pt x="287196" y="11431"/>
                    <a:pt x="278873" y="4458"/>
                    <a:pt x="270848" y="3511"/>
                  </a:cubicBezTo>
                  <a:cubicBezTo>
                    <a:pt x="261927" y="273"/>
                    <a:pt x="243187" y="1817"/>
                    <a:pt x="238502" y="2116"/>
                  </a:cubicBezTo>
                  <a:cubicBezTo>
                    <a:pt x="238352" y="2166"/>
                    <a:pt x="238302" y="2266"/>
                    <a:pt x="238153" y="2266"/>
                  </a:cubicBezTo>
                  <a:cubicBezTo>
                    <a:pt x="226390" y="1120"/>
                    <a:pt x="214429" y="1070"/>
                    <a:pt x="202666" y="473"/>
                  </a:cubicBezTo>
                  <a:cubicBezTo>
                    <a:pt x="184076" y="-623"/>
                    <a:pt x="165435" y="74"/>
                    <a:pt x="147144" y="3760"/>
                  </a:cubicBezTo>
                  <a:cubicBezTo>
                    <a:pt x="110112" y="12428"/>
                    <a:pt x="70937" y="30909"/>
                    <a:pt x="55138" y="67721"/>
                  </a:cubicBezTo>
                  <a:cubicBezTo>
                    <a:pt x="37544" y="101693"/>
                    <a:pt x="31663" y="140299"/>
                    <a:pt x="30666" y="178207"/>
                  </a:cubicBezTo>
                  <a:cubicBezTo>
                    <a:pt x="26479" y="228170"/>
                    <a:pt x="39488" y="264334"/>
                    <a:pt x="84793" y="289639"/>
                  </a:cubicBezTo>
                  <a:cubicBezTo>
                    <a:pt x="25682" y="314048"/>
                    <a:pt x="-335" y="373176"/>
                    <a:pt x="712" y="434347"/>
                  </a:cubicBezTo>
                  <a:cubicBezTo>
                    <a:pt x="-3126" y="483214"/>
                    <a:pt x="8985" y="531732"/>
                    <a:pt x="26679" y="577013"/>
                  </a:cubicBezTo>
                  <a:cubicBezTo>
                    <a:pt x="34255" y="594796"/>
                    <a:pt x="43375" y="612231"/>
                    <a:pt x="55387" y="627474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15556565" y="2939370"/>
              <a:ext cx="49" cy="796"/>
            </a:xfrm>
            <a:custGeom>
              <a:avLst/>
              <a:gdLst/>
              <a:ahLst/>
              <a:cxnLst/>
              <a:rect l="l" t="t" r="r" b="b"/>
              <a:pathLst>
                <a:path w="49" h="796" extrusionOk="0">
                  <a:moveTo>
                    <a:pt x="50" y="100"/>
                  </a:moveTo>
                  <a:cubicBezTo>
                    <a:pt x="50" y="50"/>
                    <a:pt x="50" y="50"/>
                    <a:pt x="50" y="0"/>
                  </a:cubicBezTo>
                  <a:cubicBezTo>
                    <a:pt x="50" y="249"/>
                    <a:pt x="0" y="548"/>
                    <a:pt x="0" y="797"/>
                  </a:cubicBezTo>
                  <a:cubicBezTo>
                    <a:pt x="0" y="548"/>
                    <a:pt x="0" y="349"/>
                    <a:pt x="50" y="10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15282390" y="2660264"/>
              <a:ext cx="415422" cy="650464"/>
            </a:xfrm>
            <a:custGeom>
              <a:avLst/>
              <a:gdLst/>
              <a:ahLst/>
              <a:cxnLst/>
              <a:rect l="l" t="t" r="r" b="b"/>
              <a:pathLst>
                <a:path w="415422" h="650464" extrusionOk="0">
                  <a:moveTo>
                    <a:pt x="53829" y="100625"/>
                  </a:moveTo>
                  <a:cubicBezTo>
                    <a:pt x="76308" y="108047"/>
                    <a:pt x="99483" y="113527"/>
                    <a:pt x="123008" y="116814"/>
                  </a:cubicBezTo>
                  <a:cubicBezTo>
                    <a:pt x="131780" y="119703"/>
                    <a:pt x="175590" y="120052"/>
                    <a:pt x="175241" y="129118"/>
                  </a:cubicBezTo>
                  <a:cubicBezTo>
                    <a:pt x="172002" y="181472"/>
                    <a:pt x="166419" y="233676"/>
                    <a:pt x="160638" y="285831"/>
                  </a:cubicBezTo>
                  <a:cubicBezTo>
                    <a:pt x="153311" y="348895"/>
                    <a:pt x="148726" y="412208"/>
                    <a:pt x="142446" y="475371"/>
                  </a:cubicBezTo>
                  <a:cubicBezTo>
                    <a:pt x="137811" y="515122"/>
                    <a:pt x="134123" y="554923"/>
                    <a:pt x="133774" y="594923"/>
                  </a:cubicBezTo>
                  <a:cubicBezTo>
                    <a:pt x="132378" y="619431"/>
                    <a:pt x="139007" y="651312"/>
                    <a:pt x="169659" y="650067"/>
                  </a:cubicBezTo>
                  <a:cubicBezTo>
                    <a:pt x="171553" y="650266"/>
                    <a:pt x="173397" y="650365"/>
                    <a:pt x="175341" y="650465"/>
                  </a:cubicBezTo>
                  <a:cubicBezTo>
                    <a:pt x="211725" y="650465"/>
                    <a:pt x="228571" y="612408"/>
                    <a:pt x="239586" y="582171"/>
                  </a:cubicBezTo>
                  <a:cubicBezTo>
                    <a:pt x="250401" y="547302"/>
                    <a:pt x="245716" y="512283"/>
                    <a:pt x="252445" y="476068"/>
                  </a:cubicBezTo>
                  <a:cubicBezTo>
                    <a:pt x="261815" y="410414"/>
                    <a:pt x="270437" y="344561"/>
                    <a:pt x="274275" y="278259"/>
                  </a:cubicBezTo>
                  <a:cubicBezTo>
                    <a:pt x="274225" y="278509"/>
                    <a:pt x="274225" y="278807"/>
                    <a:pt x="274225" y="279106"/>
                  </a:cubicBezTo>
                  <a:cubicBezTo>
                    <a:pt x="276219" y="246229"/>
                    <a:pt x="279508" y="213253"/>
                    <a:pt x="282399" y="180376"/>
                  </a:cubicBezTo>
                  <a:cubicBezTo>
                    <a:pt x="284343" y="160650"/>
                    <a:pt x="284692" y="140276"/>
                    <a:pt x="291520" y="121447"/>
                  </a:cubicBezTo>
                  <a:cubicBezTo>
                    <a:pt x="325661" y="119604"/>
                    <a:pt x="365284" y="124535"/>
                    <a:pt x="393544" y="101820"/>
                  </a:cubicBezTo>
                  <a:cubicBezTo>
                    <a:pt x="424196" y="80301"/>
                    <a:pt x="423199" y="33726"/>
                    <a:pt x="387014" y="19529"/>
                  </a:cubicBezTo>
                  <a:cubicBezTo>
                    <a:pt x="367776" y="13701"/>
                    <a:pt x="347740" y="13750"/>
                    <a:pt x="327754" y="13800"/>
                  </a:cubicBezTo>
                  <a:cubicBezTo>
                    <a:pt x="315892" y="13850"/>
                    <a:pt x="304079" y="13900"/>
                    <a:pt x="292367" y="12704"/>
                  </a:cubicBezTo>
                  <a:cubicBezTo>
                    <a:pt x="263459" y="11957"/>
                    <a:pt x="234552" y="12057"/>
                    <a:pt x="205644" y="12156"/>
                  </a:cubicBezTo>
                  <a:cubicBezTo>
                    <a:pt x="179677" y="12256"/>
                    <a:pt x="153710" y="12306"/>
                    <a:pt x="127743" y="11808"/>
                  </a:cubicBezTo>
                  <a:cubicBezTo>
                    <a:pt x="123855" y="10911"/>
                    <a:pt x="119868" y="10214"/>
                    <a:pt x="116130" y="9317"/>
                  </a:cubicBezTo>
                  <a:cubicBezTo>
                    <a:pt x="97789" y="6179"/>
                    <a:pt x="79398" y="2692"/>
                    <a:pt x="60957" y="1048"/>
                  </a:cubicBezTo>
                  <a:cubicBezTo>
                    <a:pt x="56471" y="-446"/>
                    <a:pt x="50639" y="-48"/>
                    <a:pt x="45307" y="450"/>
                  </a:cubicBezTo>
                  <a:cubicBezTo>
                    <a:pt x="42615" y="699"/>
                    <a:pt x="40023" y="948"/>
                    <a:pt x="37830" y="948"/>
                  </a:cubicBezTo>
                  <a:cubicBezTo>
                    <a:pt x="19987" y="1745"/>
                    <a:pt x="6331" y="15344"/>
                    <a:pt x="1048" y="31683"/>
                  </a:cubicBezTo>
                  <a:cubicBezTo>
                    <a:pt x="-2491" y="46826"/>
                    <a:pt x="3391" y="63215"/>
                    <a:pt x="11814" y="75768"/>
                  </a:cubicBezTo>
                  <a:cubicBezTo>
                    <a:pt x="21383" y="90015"/>
                    <a:pt x="38179" y="95693"/>
                    <a:pt x="53829" y="100625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15654850" y="2696761"/>
              <a:ext cx="469892" cy="634690"/>
            </a:xfrm>
            <a:custGeom>
              <a:avLst/>
              <a:gdLst/>
              <a:ahLst/>
              <a:cxnLst/>
              <a:rect l="l" t="t" r="r" b="b"/>
              <a:pathLst>
                <a:path w="469892" h="634690" extrusionOk="0">
                  <a:moveTo>
                    <a:pt x="444330" y="147317"/>
                  </a:moveTo>
                  <a:cubicBezTo>
                    <a:pt x="420207" y="88836"/>
                    <a:pt x="401068" y="30952"/>
                    <a:pt x="334431" y="9234"/>
                  </a:cubicBezTo>
                  <a:cubicBezTo>
                    <a:pt x="323167" y="7590"/>
                    <a:pt x="303331" y="-5561"/>
                    <a:pt x="293562" y="2708"/>
                  </a:cubicBezTo>
                  <a:cubicBezTo>
                    <a:pt x="293113" y="2658"/>
                    <a:pt x="292665" y="2609"/>
                    <a:pt x="292216" y="2559"/>
                  </a:cubicBezTo>
                  <a:cubicBezTo>
                    <a:pt x="288777" y="1961"/>
                    <a:pt x="271831" y="2160"/>
                    <a:pt x="259122" y="4253"/>
                  </a:cubicBezTo>
                  <a:cubicBezTo>
                    <a:pt x="202553" y="4103"/>
                    <a:pt x="148426" y="34639"/>
                    <a:pt x="110198" y="75834"/>
                  </a:cubicBezTo>
                  <a:cubicBezTo>
                    <a:pt x="83433" y="104178"/>
                    <a:pt x="66836" y="139745"/>
                    <a:pt x="48445" y="173618"/>
                  </a:cubicBezTo>
                  <a:cubicBezTo>
                    <a:pt x="34888" y="198873"/>
                    <a:pt x="21033" y="224477"/>
                    <a:pt x="12610" y="252074"/>
                  </a:cubicBezTo>
                  <a:cubicBezTo>
                    <a:pt x="498" y="294814"/>
                    <a:pt x="498" y="340144"/>
                    <a:pt x="0" y="384229"/>
                  </a:cubicBezTo>
                  <a:cubicBezTo>
                    <a:pt x="5283" y="518078"/>
                    <a:pt x="75309" y="631851"/>
                    <a:pt x="220246" y="634392"/>
                  </a:cubicBezTo>
                  <a:cubicBezTo>
                    <a:pt x="223087" y="634541"/>
                    <a:pt x="225878" y="634641"/>
                    <a:pt x="228719" y="634691"/>
                  </a:cubicBezTo>
                  <a:cubicBezTo>
                    <a:pt x="277015" y="634641"/>
                    <a:pt x="324014" y="612872"/>
                    <a:pt x="360697" y="582187"/>
                  </a:cubicBezTo>
                  <a:cubicBezTo>
                    <a:pt x="384621" y="561316"/>
                    <a:pt x="402264" y="534416"/>
                    <a:pt x="418463" y="507417"/>
                  </a:cubicBezTo>
                  <a:cubicBezTo>
                    <a:pt x="475630" y="405599"/>
                    <a:pt x="486445" y="256209"/>
                    <a:pt x="444330" y="147317"/>
                  </a:cubicBezTo>
                  <a:close/>
                  <a:moveTo>
                    <a:pt x="123206" y="361763"/>
                  </a:moveTo>
                  <a:cubicBezTo>
                    <a:pt x="123804" y="331526"/>
                    <a:pt x="126147" y="302734"/>
                    <a:pt x="132576" y="272149"/>
                  </a:cubicBezTo>
                  <a:cubicBezTo>
                    <a:pt x="145734" y="203606"/>
                    <a:pt x="193831" y="117478"/>
                    <a:pt x="273277" y="123605"/>
                  </a:cubicBezTo>
                  <a:cubicBezTo>
                    <a:pt x="275220" y="124054"/>
                    <a:pt x="277114" y="124602"/>
                    <a:pt x="279008" y="125100"/>
                  </a:cubicBezTo>
                  <a:cubicBezTo>
                    <a:pt x="279905" y="126245"/>
                    <a:pt x="280952" y="127242"/>
                    <a:pt x="282348" y="127939"/>
                  </a:cubicBezTo>
                  <a:cubicBezTo>
                    <a:pt x="295805" y="134415"/>
                    <a:pt x="307567" y="144527"/>
                    <a:pt x="316389" y="156532"/>
                  </a:cubicBezTo>
                  <a:cubicBezTo>
                    <a:pt x="347838" y="204901"/>
                    <a:pt x="352523" y="263780"/>
                    <a:pt x="348087" y="319920"/>
                  </a:cubicBezTo>
                  <a:cubicBezTo>
                    <a:pt x="339465" y="393245"/>
                    <a:pt x="319928" y="510107"/>
                    <a:pt x="229816" y="519373"/>
                  </a:cubicBezTo>
                  <a:cubicBezTo>
                    <a:pt x="182666" y="520319"/>
                    <a:pt x="145435" y="477529"/>
                    <a:pt x="131380" y="435836"/>
                  </a:cubicBezTo>
                  <a:cubicBezTo>
                    <a:pt x="122957" y="412025"/>
                    <a:pt x="122309" y="386769"/>
                    <a:pt x="123206" y="361763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13905167" y="3313107"/>
              <a:ext cx="666465" cy="755134"/>
            </a:xfrm>
            <a:custGeom>
              <a:avLst/>
              <a:gdLst/>
              <a:ahLst/>
              <a:cxnLst/>
              <a:rect l="l" t="t" r="r" b="b"/>
              <a:pathLst>
                <a:path w="666465" h="755134" extrusionOk="0">
                  <a:moveTo>
                    <a:pt x="236769" y="366839"/>
                  </a:moveTo>
                  <a:cubicBezTo>
                    <a:pt x="246338" y="412318"/>
                    <a:pt x="252170" y="463228"/>
                    <a:pt x="284417" y="499143"/>
                  </a:cubicBezTo>
                  <a:cubicBezTo>
                    <a:pt x="305300" y="519766"/>
                    <a:pt x="335952" y="525744"/>
                    <a:pt x="363364" y="533365"/>
                  </a:cubicBezTo>
                  <a:cubicBezTo>
                    <a:pt x="399200" y="543128"/>
                    <a:pt x="425566" y="512095"/>
                    <a:pt x="442511" y="484896"/>
                  </a:cubicBezTo>
                  <a:cubicBezTo>
                    <a:pt x="460703" y="458495"/>
                    <a:pt x="473861" y="429155"/>
                    <a:pt x="490309" y="401658"/>
                  </a:cubicBezTo>
                  <a:cubicBezTo>
                    <a:pt x="510594" y="367835"/>
                    <a:pt x="530231" y="333663"/>
                    <a:pt x="549420" y="299192"/>
                  </a:cubicBezTo>
                  <a:cubicBezTo>
                    <a:pt x="537956" y="394784"/>
                    <a:pt x="515877" y="489081"/>
                    <a:pt x="507853" y="585221"/>
                  </a:cubicBezTo>
                  <a:cubicBezTo>
                    <a:pt x="501224" y="658147"/>
                    <a:pt x="470771" y="732917"/>
                    <a:pt x="568907" y="753988"/>
                  </a:cubicBezTo>
                  <a:cubicBezTo>
                    <a:pt x="572346" y="754686"/>
                    <a:pt x="575536" y="755034"/>
                    <a:pt x="578726" y="755134"/>
                  </a:cubicBezTo>
                  <a:cubicBezTo>
                    <a:pt x="625676" y="755134"/>
                    <a:pt x="629215" y="675732"/>
                    <a:pt x="634448" y="639966"/>
                  </a:cubicBezTo>
                  <a:cubicBezTo>
                    <a:pt x="637239" y="607886"/>
                    <a:pt x="640628" y="575856"/>
                    <a:pt x="643021" y="543776"/>
                  </a:cubicBezTo>
                  <a:cubicBezTo>
                    <a:pt x="646759" y="494760"/>
                    <a:pt x="652191" y="445893"/>
                    <a:pt x="654285" y="396777"/>
                  </a:cubicBezTo>
                  <a:cubicBezTo>
                    <a:pt x="657823" y="354136"/>
                    <a:pt x="663555" y="311646"/>
                    <a:pt x="664751" y="268806"/>
                  </a:cubicBezTo>
                  <a:cubicBezTo>
                    <a:pt x="666894" y="220985"/>
                    <a:pt x="667941" y="172965"/>
                    <a:pt x="662259" y="125344"/>
                  </a:cubicBezTo>
                  <a:cubicBezTo>
                    <a:pt x="658621" y="98195"/>
                    <a:pt x="659966" y="68108"/>
                    <a:pt x="644615" y="44397"/>
                  </a:cubicBezTo>
                  <a:cubicBezTo>
                    <a:pt x="628716" y="29054"/>
                    <a:pt x="598313" y="26912"/>
                    <a:pt x="577181" y="29004"/>
                  </a:cubicBezTo>
                  <a:cubicBezTo>
                    <a:pt x="557793" y="33239"/>
                    <a:pt x="542741" y="47784"/>
                    <a:pt x="529533" y="61732"/>
                  </a:cubicBezTo>
                  <a:cubicBezTo>
                    <a:pt x="452330" y="149403"/>
                    <a:pt x="411859" y="260039"/>
                    <a:pt x="358929" y="362605"/>
                  </a:cubicBezTo>
                  <a:cubicBezTo>
                    <a:pt x="351253" y="279117"/>
                    <a:pt x="330071" y="197922"/>
                    <a:pt x="301063" y="119117"/>
                  </a:cubicBezTo>
                  <a:cubicBezTo>
                    <a:pt x="288504" y="72243"/>
                    <a:pt x="263384" y="23475"/>
                    <a:pt x="213892" y="7933"/>
                  </a:cubicBezTo>
                  <a:cubicBezTo>
                    <a:pt x="183290" y="710"/>
                    <a:pt x="147355" y="-6313"/>
                    <a:pt x="118497" y="9727"/>
                  </a:cubicBezTo>
                  <a:cubicBezTo>
                    <a:pt x="95321" y="20636"/>
                    <a:pt x="84805" y="42603"/>
                    <a:pt x="81964" y="66265"/>
                  </a:cubicBezTo>
                  <a:cubicBezTo>
                    <a:pt x="81366" y="68756"/>
                    <a:pt x="81166" y="71495"/>
                    <a:pt x="80817" y="73637"/>
                  </a:cubicBezTo>
                  <a:cubicBezTo>
                    <a:pt x="79821" y="85742"/>
                    <a:pt x="76930" y="97598"/>
                    <a:pt x="74687" y="109503"/>
                  </a:cubicBezTo>
                  <a:cubicBezTo>
                    <a:pt x="70600" y="127685"/>
                    <a:pt x="66513" y="145867"/>
                    <a:pt x="63323" y="164198"/>
                  </a:cubicBezTo>
                  <a:cubicBezTo>
                    <a:pt x="63273" y="168183"/>
                    <a:pt x="60084" y="177299"/>
                    <a:pt x="60532" y="183177"/>
                  </a:cubicBezTo>
                  <a:cubicBezTo>
                    <a:pt x="47823" y="237972"/>
                    <a:pt x="42291" y="294061"/>
                    <a:pt x="33070" y="349554"/>
                  </a:cubicBezTo>
                  <a:cubicBezTo>
                    <a:pt x="20261" y="422978"/>
                    <a:pt x="10841" y="496005"/>
                    <a:pt x="6056" y="570526"/>
                  </a:cubicBezTo>
                  <a:cubicBezTo>
                    <a:pt x="3764" y="604548"/>
                    <a:pt x="-5058" y="640115"/>
                    <a:pt x="4013" y="673639"/>
                  </a:cubicBezTo>
                  <a:cubicBezTo>
                    <a:pt x="28534" y="726641"/>
                    <a:pt x="100255" y="757824"/>
                    <a:pt x="120042" y="683403"/>
                  </a:cubicBezTo>
                  <a:cubicBezTo>
                    <a:pt x="141274" y="599716"/>
                    <a:pt x="147753" y="512941"/>
                    <a:pt x="159616" y="427611"/>
                  </a:cubicBezTo>
                  <a:cubicBezTo>
                    <a:pt x="166892" y="351745"/>
                    <a:pt x="180648" y="276776"/>
                    <a:pt x="188772" y="201060"/>
                  </a:cubicBezTo>
                  <a:cubicBezTo>
                    <a:pt x="209656" y="254609"/>
                    <a:pt x="222514" y="311197"/>
                    <a:pt x="236769" y="366839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14602778" y="3387656"/>
              <a:ext cx="366027" cy="734794"/>
            </a:xfrm>
            <a:custGeom>
              <a:avLst/>
              <a:gdLst/>
              <a:ahLst/>
              <a:cxnLst/>
              <a:rect l="l" t="t" r="r" b="b"/>
              <a:pathLst>
                <a:path w="366027" h="734794" extrusionOk="0">
                  <a:moveTo>
                    <a:pt x="302967" y="133883"/>
                  </a:moveTo>
                  <a:cubicBezTo>
                    <a:pt x="322355" y="134929"/>
                    <a:pt x="340746" y="125066"/>
                    <a:pt x="352160" y="109624"/>
                  </a:cubicBezTo>
                  <a:cubicBezTo>
                    <a:pt x="366215" y="90097"/>
                    <a:pt x="369455" y="62102"/>
                    <a:pt x="362477" y="39337"/>
                  </a:cubicBezTo>
                  <a:cubicBezTo>
                    <a:pt x="356347" y="23297"/>
                    <a:pt x="339550" y="15128"/>
                    <a:pt x="324050" y="10595"/>
                  </a:cubicBezTo>
                  <a:cubicBezTo>
                    <a:pt x="313184" y="8154"/>
                    <a:pt x="287666" y="-2357"/>
                    <a:pt x="273511" y="483"/>
                  </a:cubicBezTo>
                  <a:cubicBezTo>
                    <a:pt x="262148" y="682"/>
                    <a:pt x="250834" y="1877"/>
                    <a:pt x="239719" y="4219"/>
                  </a:cubicBezTo>
                  <a:cubicBezTo>
                    <a:pt x="172783" y="6112"/>
                    <a:pt x="102458" y="35352"/>
                    <a:pt x="65925" y="92239"/>
                  </a:cubicBezTo>
                  <a:cubicBezTo>
                    <a:pt x="19124" y="175626"/>
                    <a:pt x="33728" y="297022"/>
                    <a:pt x="127528" y="339911"/>
                  </a:cubicBezTo>
                  <a:cubicBezTo>
                    <a:pt x="67819" y="365166"/>
                    <a:pt x="27996" y="423946"/>
                    <a:pt x="9455" y="484320"/>
                  </a:cubicBezTo>
                  <a:cubicBezTo>
                    <a:pt x="-13123" y="548779"/>
                    <a:pt x="6465" y="621755"/>
                    <a:pt x="49826" y="673013"/>
                  </a:cubicBezTo>
                  <a:cubicBezTo>
                    <a:pt x="87356" y="714856"/>
                    <a:pt x="145122" y="733885"/>
                    <a:pt x="200345" y="734583"/>
                  </a:cubicBezTo>
                  <a:cubicBezTo>
                    <a:pt x="203984" y="734732"/>
                    <a:pt x="207622" y="734832"/>
                    <a:pt x="211161" y="734782"/>
                  </a:cubicBezTo>
                  <a:cubicBezTo>
                    <a:pt x="239271" y="734782"/>
                    <a:pt x="268577" y="729402"/>
                    <a:pt x="288962" y="708779"/>
                  </a:cubicBezTo>
                  <a:cubicBezTo>
                    <a:pt x="307702" y="688356"/>
                    <a:pt x="312736" y="653387"/>
                    <a:pt x="293448" y="631668"/>
                  </a:cubicBezTo>
                  <a:cubicBezTo>
                    <a:pt x="267132" y="601282"/>
                    <a:pt x="224966" y="597446"/>
                    <a:pt x="188932" y="585690"/>
                  </a:cubicBezTo>
                  <a:cubicBezTo>
                    <a:pt x="156984" y="575578"/>
                    <a:pt x="122594" y="549526"/>
                    <a:pt x="130169" y="512066"/>
                  </a:cubicBezTo>
                  <a:cubicBezTo>
                    <a:pt x="137596" y="473062"/>
                    <a:pt x="179412" y="457371"/>
                    <a:pt x="215048" y="456474"/>
                  </a:cubicBezTo>
                  <a:cubicBezTo>
                    <a:pt x="239121" y="456076"/>
                    <a:pt x="259955" y="455677"/>
                    <a:pt x="272913" y="431966"/>
                  </a:cubicBezTo>
                  <a:cubicBezTo>
                    <a:pt x="284426" y="413236"/>
                    <a:pt x="291404" y="392016"/>
                    <a:pt x="297285" y="370945"/>
                  </a:cubicBezTo>
                  <a:cubicBezTo>
                    <a:pt x="305659" y="344793"/>
                    <a:pt x="304612" y="317047"/>
                    <a:pt x="284925" y="296225"/>
                  </a:cubicBezTo>
                  <a:cubicBezTo>
                    <a:pt x="254024" y="257221"/>
                    <a:pt x="182004" y="248105"/>
                    <a:pt x="197006" y="184693"/>
                  </a:cubicBezTo>
                  <a:cubicBezTo>
                    <a:pt x="211310" y="131044"/>
                    <a:pt x="255868" y="128105"/>
                    <a:pt x="302967" y="133883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14938870" y="3366506"/>
              <a:ext cx="337386" cy="646641"/>
            </a:xfrm>
            <a:custGeom>
              <a:avLst/>
              <a:gdLst/>
              <a:ahLst/>
              <a:cxnLst/>
              <a:rect l="l" t="t" r="r" b="b"/>
              <a:pathLst>
                <a:path w="337386" h="646641" extrusionOk="0">
                  <a:moveTo>
                    <a:pt x="179446" y="646343"/>
                  </a:moveTo>
                  <a:cubicBezTo>
                    <a:pt x="181090" y="646393"/>
                    <a:pt x="182785" y="646393"/>
                    <a:pt x="184579" y="646642"/>
                  </a:cubicBezTo>
                  <a:cubicBezTo>
                    <a:pt x="209998" y="646642"/>
                    <a:pt x="236513" y="641860"/>
                    <a:pt x="257446" y="626816"/>
                  </a:cubicBezTo>
                  <a:cubicBezTo>
                    <a:pt x="278679" y="611822"/>
                    <a:pt x="293631" y="582781"/>
                    <a:pt x="283613" y="557227"/>
                  </a:cubicBezTo>
                  <a:cubicBezTo>
                    <a:pt x="268112" y="517276"/>
                    <a:pt x="225498" y="503179"/>
                    <a:pt x="187919" y="491772"/>
                  </a:cubicBezTo>
                  <a:cubicBezTo>
                    <a:pt x="172617" y="485994"/>
                    <a:pt x="152532" y="481510"/>
                    <a:pt x="144557" y="465321"/>
                  </a:cubicBezTo>
                  <a:cubicBezTo>
                    <a:pt x="133891" y="439368"/>
                    <a:pt x="144956" y="405396"/>
                    <a:pt x="169079" y="390850"/>
                  </a:cubicBezTo>
                  <a:cubicBezTo>
                    <a:pt x="192055" y="375258"/>
                    <a:pt x="219866" y="370327"/>
                    <a:pt x="247129" y="369231"/>
                  </a:cubicBezTo>
                  <a:cubicBezTo>
                    <a:pt x="276785" y="365146"/>
                    <a:pt x="283413" y="327836"/>
                    <a:pt x="286902" y="303178"/>
                  </a:cubicBezTo>
                  <a:cubicBezTo>
                    <a:pt x="294927" y="256703"/>
                    <a:pt x="253559" y="242655"/>
                    <a:pt x="225199" y="217499"/>
                  </a:cubicBezTo>
                  <a:cubicBezTo>
                    <a:pt x="211194" y="205445"/>
                    <a:pt x="204167" y="188458"/>
                    <a:pt x="203668" y="170127"/>
                  </a:cubicBezTo>
                  <a:cubicBezTo>
                    <a:pt x="202921" y="159865"/>
                    <a:pt x="203818" y="149305"/>
                    <a:pt x="210247" y="140837"/>
                  </a:cubicBezTo>
                  <a:cubicBezTo>
                    <a:pt x="222707" y="118371"/>
                    <a:pt x="244438" y="118969"/>
                    <a:pt x="266467" y="119566"/>
                  </a:cubicBezTo>
                  <a:cubicBezTo>
                    <a:pt x="283663" y="120015"/>
                    <a:pt x="301007" y="120463"/>
                    <a:pt x="314215" y="110002"/>
                  </a:cubicBezTo>
                  <a:cubicBezTo>
                    <a:pt x="324881" y="101285"/>
                    <a:pt x="329715" y="87835"/>
                    <a:pt x="333603" y="75083"/>
                  </a:cubicBezTo>
                  <a:cubicBezTo>
                    <a:pt x="340481" y="56154"/>
                    <a:pt x="338886" y="33240"/>
                    <a:pt x="321243" y="20886"/>
                  </a:cubicBezTo>
                  <a:cubicBezTo>
                    <a:pt x="306091" y="9977"/>
                    <a:pt x="287401" y="6091"/>
                    <a:pt x="269308" y="3402"/>
                  </a:cubicBezTo>
                  <a:cubicBezTo>
                    <a:pt x="268511" y="3252"/>
                    <a:pt x="267664" y="3252"/>
                    <a:pt x="266866" y="3302"/>
                  </a:cubicBezTo>
                  <a:cubicBezTo>
                    <a:pt x="256599" y="662"/>
                    <a:pt x="246033" y="1011"/>
                    <a:pt x="235616" y="2605"/>
                  </a:cubicBezTo>
                  <a:cubicBezTo>
                    <a:pt x="230532" y="2106"/>
                    <a:pt x="225399" y="1808"/>
                    <a:pt x="220265" y="1708"/>
                  </a:cubicBezTo>
                  <a:cubicBezTo>
                    <a:pt x="214434" y="612"/>
                    <a:pt x="208553" y="-334"/>
                    <a:pt x="202572" y="114"/>
                  </a:cubicBezTo>
                  <a:cubicBezTo>
                    <a:pt x="196740" y="313"/>
                    <a:pt x="190610" y="-85"/>
                    <a:pt x="185078" y="2057"/>
                  </a:cubicBezTo>
                  <a:cubicBezTo>
                    <a:pt x="182885" y="2804"/>
                    <a:pt x="181290" y="4099"/>
                    <a:pt x="180094" y="5693"/>
                  </a:cubicBezTo>
                  <a:cubicBezTo>
                    <a:pt x="160506" y="10176"/>
                    <a:pt x="142015" y="18595"/>
                    <a:pt x="126664" y="31745"/>
                  </a:cubicBezTo>
                  <a:cubicBezTo>
                    <a:pt x="51853" y="98246"/>
                    <a:pt x="25039" y="216503"/>
                    <a:pt x="119238" y="279268"/>
                  </a:cubicBezTo>
                  <a:cubicBezTo>
                    <a:pt x="80911" y="288533"/>
                    <a:pt x="46570" y="312593"/>
                    <a:pt x="28079" y="347911"/>
                  </a:cubicBezTo>
                  <a:cubicBezTo>
                    <a:pt x="2960" y="396778"/>
                    <a:pt x="-6809" y="455010"/>
                    <a:pt x="4953" y="508958"/>
                  </a:cubicBezTo>
                  <a:cubicBezTo>
                    <a:pt x="13027" y="543080"/>
                    <a:pt x="27830" y="577800"/>
                    <a:pt x="56638" y="599319"/>
                  </a:cubicBezTo>
                  <a:cubicBezTo>
                    <a:pt x="77621" y="616007"/>
                    <a:pt x="100199" y="631797"/>
                    <a:pt x="126216" y="639170"/>
                  </a:cubicBezTo>
                  <a:cubicBezTo>
                    <a:pt x="143511" y="644002"/>
                    <a:pt x="161553" y="645646"/>
                    <a:pt x="179446" y="646343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15314157" y="3388148"/>
              <a:ext cx="426183" cy="709433"/>
            </a:xfrm>
            <a:custGeom>
              <a:avLst/>
              <a:gdLst/>
              <a:ahLst/>
              <a:cxnLst/>
              <a:rect l="l" t="t" r="r" b="b"/>
              <a:pathLst>
                <a:path w="426183" h="709433" extrusionOk="0">
                  <a:moveTo>
                    <a:pt x="284922" y="40838"/>
                  </a:moveTo>
                  <a:cubicBezTo>
                    <a:pt x="237573" y="28484"/>
                    <a:pt x="189078" y="22407"/>
                    <a:pt x="141530" y="11099"/>
                  </a:cubicBezTo>
                  <a:cubicBezTo>
                    <a:pt x="104947" y="4524"/>
                    <a:pt x="65473" y="-7232"/>
                    <a:pt x="29339" y="6068"/>
                  </a:cubicBezTo>
                  <a:cubicBezTo>
                    <a:pt x="11894" y="17675"/>
                    <a:pt x="4069" y="39642"/>
                    <a:pt x="1179" y="59568"/>
                  </a:cubicBezTo>
                  <a:cubicBezTo>
                    <a:pt x="-12428" y="136679"/>
                    <a:pt x="95328" y="119244"/>
                    <a:pt x="141580" y="137376"/>
                  </a:cubicBezTo>
                  <a:cubicBezTo>
                    <a:pt x="143972" y="143204"/>
                    <a:pt x="143075" y="149630"/>
                    <a:pt x="143075" y="155807"/>
                  </a:cubicBezTo>
                  <a:cubicBezTo>
                    <a:pt x="140733" y="188684"/>
                    <a:pt x="135649" y="221262"/>
                    <a:pt x="130216" y="253740"/>
                  </a:cubicBezTo>
                  <a:cubicBezTo>
                    <a:pt x="117607" y="339668"/>
                    <a:pt x="100212" y="424700"/>
                    <a:pt x="90144" y="510977"/>
                  </a:cubicBezTo>
                  <a:cubicBezTo>
                    <a:pt x="82818" y="557951"/>
                    <a:pt x="75840" y="604974"/>
                    <a:pt x="76488" y="652646"/>
                  </a:cubicBezTo>
                  <a:cubicBezTo>
                    <a:pt x="72650" y="688910"/>
                    <a:pt x="120946" y="707142"/>
                    <a:pt x="150501" y="709433"/>
                  </a:cubicBezTo>
                  <a:cubicBezTo>
                    <a:pt x="196953" y="706245"/>
                    <a:pt x="208516" y="650902"/>
                    <a:pt x="217388" y="613742"/>
                  </a:cubicBezTo>
                  <a:cubicBezTo>
                    <a:pt x="225163" y="571301"/>
                    <a:pt x="233735" y="528860"/>
                    <a:pt x="238719" y="485920"/>
                  </a:cubicBezTo>
                  <a:cubicBezTo>
                    <a:pt x="252326" y="380167"/>
                    <a:pt x="261696" y="273765"/>
                    <a:pt x="277346" y="168310"/>
                  </a:cubicBezTo>
                  <a:cubicBezTo>
                    <a:pt x="304360" y="160041"/>
                    <a:pt x="331672" y="161685"/>
                    <a:pt x="360730" y="162731"/>
                  </a:cubicBezTo>
                  <a:cubicBezTo>
                    <a:pt x="372841" y="163379"/>
                    <a:pt x="390135" y="166517"/>
                    <a:pt x="400652" y="157351"/>
                  </a:cubicBezTo>
                  <a:cubicBezTo>
                    <a:pt x="420140" y="139020"/>
                    <a:pt x="438182" y="102108"/>
                    <a:pt x="415903" y="79593"/>
                  </a:cubicBezTo>
                  <a:cubicBezTo>
                    <a:pt x="378523" y="51747"/>
                    <a:pt x="329529" y="48061"/>
                    <a:pt x="284922" y="40838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14068712" y="4122238"/>
              <a:ext cx="543116" cy="837382"/>
            </a:xfrm>
            <a:custGeom>
              <a:avLst/>
              <a:gdLst/>
              <a:ahLst/>
              <a:cxnLst/>
              <a:rect l="l" t="t" r="r" b="b"/>
              <a:pathLst>
                <a:path w="543116" h="837382" extrusionOk="0">
                  <a:moveTo>
                    <a:pt x="541528" y="43389"/>
                  </a:moveTo>
                  <a:cubicBezTo>
                    <a:pt x="537889" y="18382"/>
                    <a:pt x="486454" y="-15391"/>
                    <a:pt x="466019" y="7722"/>
                  </a:cubicBezTo>
                  <a:cubicBezTo>
                    <a:pt x="439703" y="44235"/>
                    <a:pt x="418620" y="84236"/>
                    <a:pt x="399880" y="125033"/>
                  </a:cubicBezTo>
                  <a:cubicBezTo>
                    <a:pt x="379844" y="166577"/>
                    <a:pt x="350339" y="202642"/>
                    <a:pt x="323175" y="239604"/>
                  </a:cubicBezTo>
                  <a:cubicBezTo>
                    <a:pt x="296909" y="276764"/>
                    <a:pt x="279565" y="319205"/>
                    <a:pt x="245623" y="350887"/>
                  </a:cubicBezTo>
                  <a:cubicBezTo>
                    <a:pt x="222298" y="287823"/>
                    <a:pt x="193689" y="227150"/>
                    <a:pt x="163735" y="167075"/>
                  </a:cubicBezTo>
                  <a:cubicBezTo>
                    <a:pt x="151424" y="141770"/>
                    <a:pt x="139712" y="116116"/>
                    <a:pt x="129345" y="89914"/>
                  </a:cubicBezTo>
                  <a:cubicBezTo>
                    <a:pt x="125657" y="83339"/>
                    <a:pt x="120772" y="61421"/>
                    <a:pt x="111552" y="63314"/>
                  </a:cubicBezTo>
                  <a:cubicBezTo>
                    <a:pt x="92014" y="51508"/>
                    <a:pt x="67443" y="57934"/>
                    <a:pt x="47307" y="65008"/>
                  </a:cubicBezTo>
                  <a:cubicBezTo>
                    <a:pt x="20991" y="75020"/>
                    <a:pt x="3198" y="102069"/>
                    <a:pt x="258" y="129516"/>
                  </a:cubicBezTo>
                  <a:cubicBezTo>
                    <a:pt x="-2484" y="158757"/>
                    <a:pt x="17303" y="183763"/>
                    <a:pt x="28916" y="209168"/>
                  </a:cubicBezTo>
                  <a:cubicBezTo>
                    <a:pt x="42174" y="240002"/>
                    <a:pt x="61711" y="266851"/>
                    <a:pt x="82046" y="293253"/>
                  </a:cubicBezTo>
                  <a:cubicBezTo>
                    <a:pt x="98992" y="320052"/>
                    <a:pt x="116187" y="347101"/>
                    <a:pt x="138516" y="369816"/>
                  </a:cubicBezTo>
                  <a:cubicBezTo>
                    <a:pt x="149481" y="380576"/>
                    <a:pt x="162190" y="389492"/>
                    <a:pt x="172507" y="400899"/>
                  </a:cubicBezTo>
                  <a:cubicBezTo>
                    <a:pt x="180382" y="411908"/>
                    <a:pt x="178787" y="427051"/>
                    <a:pt x="180531" y="439853"/>
                  </a:cubicBezTo>
                  <a:cubicBezTo>
                    <a:pt x="181379" y="453054"/>
                    <a:pt x="181030" y="467998"/>
                    <a:pt x="180930" y="482892"/>
                  </a:cubicBezTo>
                  <a:cubicBezTo>
                    <a:pt x="180930" y="526030"/>
                    <a:pt x="176744" y="567027"/>
                    <a:pt x="175298" y="611112"/>
                  </a:cubicBezTo>
                  <a:cubicBezTo>
                    <a:pt x="179385" y="648771"/>
                    <a:pt x="143699" y="832483"/>
                    <a:pt x="185864" y="837215"/>
                  </a:cubicBezTo>
                  <a:cubicBezTo>
                    <a:pt x="187908" y="837364"/>
                    <a:pt x="190001" y="837414"/>
                    <a:pt x="191995" y="837364"/>
                  </a:cubicBezTo>
                  <a:cubicBezTo>
                    <a:pt x="214373" y="837364"/>
                    <a:pt x="239343" y="830241"/>
                    <a:pt x="253498" y="812607"/>
                  </a:cubicBezTo>
                  <a:cubicBezTo>
                    <a:pt x="271241" y="777389"/>
                    <a:pt x="272039" y="736143"/>
                    <a:pt x="279665" y="697986"/>
                  </a:cubicBezTo>
                  <a:cubicBezTo>
                    <a:pt x="289134" y="645682"/>
                    <a:pt x="298056" y="593129"/>
                    <a:pt x="303189" y="540177"/>
                  </a:cubicBezTo>
                  <a:cubicBezTo>
                    <a:pt x="306529" y="504411"/>
                    <a:pt x="308323" y="468496"/>
                    <a:pt x="313756" y="432929"/>
                  </a:cubicBezTo>
                  <a:cubicBezTo>
                    <a:pt x="317593" y="421124"/>
                    <a:pt x="327611" y="412307"/>
                    <a:pt x="334041" y="401198"/>
                  </a:cubicBezTo>
                  <a:cubicBezTo>
                    <a:pt x="350538" y="374548"/>
                    <a:pt x="369577" y="349791"/>
                    <a:pt x="388816" y="325083"/>
                  </a:cubicBezTo>
                  <a:cubicBezTo>
                    <a:pt x="412590" y="292206"/>
                    <a:pt x="433074" y="258134"/>
                    <a:pt x="456499" y="224759"/>
                  </a:cubicBezTo>
                  <a:cubicBezTo>
                    <a:pt x="485856" y="177486"/>
                    <a:pt x="554387" y="100226"/>
                    <a:pt x="541528" y="43389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14485940" y="4281461"/>
              <a:ext cx="498168" cy="650893"/>
            </a:xfrm>
            <a:custGeom>
              <a:avLst/>
              <a:gdLst/>
              <a:ahLst/>
              <a:cxnLst/>
              <a:rect l="l" t="t" r="r" b="b"/>
              <a:pathLst>
                <a:path w="498168" h="650893" extrusionOk="0">
                  <a:moveTo>
                    <a:pt x="361740" y="17666"/>
                  </a:moveTo>
                  <a:cubicBezTo>
                    <a:pt x="339661" y="6059"/>
                    <a:pt x="315239" y="-1264"/>
                    <a:pt x="290069" y="181"/>
                  </a:cubicBezTo>
                  <a:cubicBezTo>
                    <a:pt x="287178" y="231"/>
                    <a:pt x="284487" y="1277"/>
                    <a:pt x="282394" y="2971"/>
                  </a:cubicBezTo>
                  <a:cubicBezTo>
                    <a:pt x="277559" y="3369"/>
                    <a:pt x="272774" y="4415"/>
                    <a:pt x="268039" y="5561"/>
                  </a:cubicBezTo>
                  <a:cubicBezTo>
                    <a:pt x="205888" y="10243"/>
                    <a:pt x="143886" y="38687"/>
                    <a:pt x="100625" y="83419"/>
                  </a:cubicBezTo>
                  <a:cubicBezTo>
                    <a:pt x="58360" y="131788"/>
                    <a:pt x="30748" y="191664"/>
                    <a:pt x="12556" y="252834"/>
                  </a:cubicBezTo>
                  <a:cubicBezTo>
                    <a:pt x="96" y="299858"/>
                    <a:pt x="-2396" y="350170"/>
                    <a:pt x="2040" y="398588"/>
                  </a:cubicBezTo>
                  <a:cubicBezTo>
                    <a:pt x="19334" y="514006"/>
                    <a:pt x="102170" y="646809"/>
                    <a:pt x="230310" y="650395"/>
                  </a:cubicBezTo>
                  <a:cubicBezTo>
                    <a:pt x="234895" y="650744"/>
                    <a:pt x="239481" y="650893"/>
                    <a:pt x="244016" y="650893"/>
                  </a:cubicBezTo>
                  <a:cubicBezTo>
                    <a:pt x="290567" y="650893"/>
                    <a:pt x="337268" y="634355"/>
                    <a:pt x="373104" y="604517"/>
                  </a:cubicBezTo>
                  <a:cubicBezTo>
                    <a:pt x="407245" y="574579"/>
                    <a:pt x="427530" y="532686"/>
                    <a:pt x="446768" y="492337"/>
                  </a:cubicBezTo>
                  <a:cubicBezTo>
                    <a:pt x="481756" y="411988"/>
                    <a:pt x="504583" y="323470"/>
                    <a:pt x="496559" y="235350"/>
                  </a:cubicBezTo>
                  <a:cubicBezTo>
                    <a:pt x="488535" y="165611"/>
                    <a:pt x="426084" y="49247"/>
                    <a:pt x="361740" y="17666"/>
                  </a:cubicBezTo>
                  <a:close/>
                  <a:moveTo>
                    <a:pt x="330141" y="459859"/>
                  </a:moveTo>
                  <a:cubicBezTo>
                    <a:pt x="310902" y="479585"/>
                    <a:pt x="291365" y="504940"/>
                    <a:pt x="261710" y="507132"/>
                  </a:cubicBezTo>
                  <a:cubicBezTo>
                    <a:pt x="238484" y="507481"/>
                    <a:pt x="213464" y="503296"/>
                    <a:pt x="195920" y="486858"/>
                  </a:cubicBezTo>
                  <a:cubicBezTo>
                    <a:pt x="172794" y="464342"/>
                    <a:pt x="150216" y="439485"/>
                    <a:pt x="139550" y="408452"/>
                  </a:cubicBezTo>
                  <a:cubicBezTo>
                    <a:pt x="127887" y="375874"/>
                    <a:pt x="132124" y="340556"/>
                    <a:pt x="132822" y="306633"/>
                  </a:cubicBezTo>
                  <a:cubicBezTo>
                    <a:pt x="133320" y="274055"/>
                    <a:pt x="141494" y="242573"/>
                    <a:pt x="156147" y="214030"/>
                  </a:cubicBezTo>
                  <a:cubicBezTo>
                    <a:pt x="157642" y="211988"/>
                    <a:pt x="159038" y="209846"/>
                    <a:pt x="160533" y="207803"/>
                  </a:cubicBezTo>
                  <a:cubicBezTo>
                    <a:pt x="165916" y="200281"/>
                    <a:pt x="171249" y="192710"/>
                    <a:pt x="176582" y="185088"/>
                  </a:cubicBezTo>
                  <a:cubicBezTo>
                    <a:pt x="185105" y="184640"/>
                    <a:pt x="188394" y="173332"/>
                    <a:pt x="194076" y="167953"/>
                  </a:cubicBezTo>
                  <a:cubicBezTo>
                    <a:pt x="201801" y="159584"/>
                    <a:pt x="209726" y="153606"/>
                    <a:pt x="219844" y="147878"/>
                  </a:cubicBezTo>
                  <a:cubicBezTo>
                    <a:pt x="325157" y="102299"/>
                    <a:pt x="366774" y="163967"/>
                    <a:pt x="387308" y="260506"/>
                  </a:cubicBezTo>
                  <a:cubicBezTo>
                    <a:pt x="394435" y="326459"/>
                    <a:pt x="372306" y="408053"/>
                    <a:pt x="330141" y="459859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15059981" y="4165802"/>
              <a:ext cx="404399" cy="633200"/>
            </a:xfrm>
            <a:custGeom>
              <a:avLst/>
              <a:gdLst/>
              <a:ahLst/>
              <a:cxnLst/>
              <a:rect l="l" t="t" r="r" b="b"/>
              <a:pathLst>
                <a:path w="404399" h="633200" extrusionOk="0">
                  <a:moveTo>
                    <a:pt x="403979" y="70907"/>
                  </a:moveTo>
                  <a:cubicBezTo>
                    <a:pt x="404278" y="51331"/>
                    <a:pt x="393363" y="33199"/>
                    <a:pt x="376417" y="23485"/>
                  </a:cubicBezTo>
                  <a:cubicBezTo>
                    <a:pt x="358475" y="13473"/>
                    <a:pt x="332857" y="1966"/>
                    <a:pt x="314067" y="15615"/>
                  </a:cubicBezTo>
                  <a:cubicBezTo>
                    <a:pt x="252912" y="74394"/>
                    <a:pt x="242495" y="219899"/>
                    <a:pt x="219369" y="301244"/>
                  </a:cubicBezTo>
                  <a:cubicBezTo>
                    <a:pt x="208554" y="341294"/>
                    <a:pt x="184531" y="469813"/>
                    <a:pt x="146851" y="485056"/>
                  </a:cubicBezTo>
                  <a:cubicBezTo>
                    <a:pt x="124822" y="459751"/>
                    <a:pt x="130005" y="424483"/>
                    <a:pt x="128111" y="392303"/>
                  </a:cubicBezTo>
                  <a:cubicBezTo>
                    <a:pt x="126516" y="330933"/>
                    <a:pt x="125669" y="270958"/>
                    <a:pt x="133893" y="209688"/>
                  </a:cubicBezTo>
                  <a:cubicBezTo>
                    <a:pt x="138378" y="175516"/>
                    <a:pt x="140222" y="140995"/>
                    <a:pt x="143861" y="106673"/>
                  </a:cubicBezTo>
                  <a:cubicBezTo>
                    <a:pt x="143512" y="80870"/>
                    <a:pt x="155474" y="35042"/>
                    <a:pt x="133893" y="16960"/>
                  </a:cubicBezTo>
                  <a:cubicBezTo>
                    <a:pt x="118641" y="4805"/>
                    <a:pt x="98456" y="1069"/>
                    <a:pt x="79367" y="471"/>
                  </a:cubicBezTo>
                  <a:cubicBezTo>
                    <a:pt x="65661" y="-1272"/>
                    <a:pt x="51257" y="1517"/>
                    <a:pt x="43481" y="13971"/>
                  </a:cubicBezTo>
                  <a:cubicBezTo>
                    <a:pt x="40890" y="17657"/>
                    <a:pt x="37899" y="22339"/>
                    <a:pt x="36055" y="27271"/>
                  </a:cubicBezTo>
                  <a:cubicBezTo>
                    <a:pt x="32616" y="33547"/>
                    <a:pt x="32467" y="50584"/>
                    <a:pt x="31570" y="54220"/>
                  </a:cubicBezTo>
                  <a:cubicBezTo>
                    <a:pt x="28380" y="71655"/>
                    <a:pt x="22947" y="89787"/>
                    <a:pt x="23695" y="107470"/>
                  </a:cubicBezTo>
                  <a:cubicBezTo>
                    <a:pt x="21900" y="116835"/>
                    <a:pt x="20953" y="126250"/>
                    <a:pt x="20306" y="135615"/>
                  </a:cubicBezTo>
                  <a:cubicBezTo>
                    <a:pt x="10836" y="202166"/>
                    <a:pt x="6699" y="269464"/>
                    <a:pt x="2114" y="336562"/>
                  </a:cubicBezTo>
                  <a:cubicBezTo>
                    <a:pt x="-3618" y="401469"/>
                    <a:pt x="2213" y="466376"/>
                    <a:pt x="20754" y="528892"/>
                  </a:cubicBezTo>
                  <a:cubicBezTo>
                    <a:pt x="26087" y="550012"/>
                    <a:pt x="32367" y="571233"/>
                    <a:pt x="48017" y="587871"/>
                  </a:cubicBezTo>
                  <a:cubicBezTo>
                    <a:pt x="72090" y="613674"/>
                    <a:pt x="106779" y="632802"/>
                    <a:pt x="142565" y="633201"/>
                  </a:cubicBezTo>
                  <a:cubicBezTo>
                    <a:pt x="215482" y="632205"/>
                    <a:pt x="249972" y="578705"/>
                    <a:pt x="290293" y="527397"/>
                  </a:cubicBezTo>
                  <a:cubicBezTo>
                    <a:pt x="338937" y="462192"/>
                    <a:pt x="348457" y="379701"/>
                    <a:pt x="371683" y="303984"/>
                  </a:cubicBezTo>
                  <a:cubicBezTo>
                    <a:pt x="378162" y="278032"/>
                    <a:pt x="383894" y="251830"/>
                    <a:pt x="387432" y="225279"/>
                  </a:cubicBezTo>
                  <a:cubicBezTo>
                    <a:pt x="396703" y="174818"/>
                    <a:pt x="406571" y="122763"/>
                    <a:pt x="403979" y="70907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15497473" y="4124308"/>
              <a:ext cx="217917" cy="528692"/>
            </a:xfrm>
            <a:custGeom>
              <a:avLst/>
              <a:gdLst/>
              <a:ahLst/>
              <a:cxnLst/>
              <a:rect l="l" t="t" r="r" b="b"/>
              <a:pathLst>
                <a:path w="217917" h="528692" extrusionOk="0">
                  <a:moveTo>
                    <a:pt x="195306" y="20745"/>
                  </a:moveTo>
                  <a:cubicBezTo>
                    <a:pt x="172130" y="5203"/>
                    <a:pt x="137192" y="-6752"/>
                    <a:pt x="110178" y="4307"/>
                  </a:cubicBezTo>
                  <a:cubicBezTo>
                    <a:pt x="79526" y="27171"/>
                    <a:pt x="82617" y="69263"/>
                    <a:pt x="73047" y="103186"/>
                  </a:cubicBezTo>
                  <a:cubicBezTo>
                    <a:pt x="66668" y="138504"/>
                    <a:pt x="54108" y="172477"/>
                    <a:pt x="47030" y="207695"/>
                  </a:cubicBezTo>
                  <a:cubicBezTo>
                    <a:pt x="36314" y="258156"/>
                    <a:pt x="27094" y="308716"/>
                    <a:pt x="15880" y="359127"/>
                  </a:cubicBezTo>
                  <a:cubicBezTo>
                    <a:pt x="9949" y="388368"/>
                    <a:pt x="3669" y="417608"/>
                    <a:pt x="1227" y="447347"/>
                  </a:cubicBezTo>
                  <a:cubicBezTo>
                    <a:pt x="-3708" y="483262"/>
                    <a:pt x="5463" y="514745"/>
                    <a:pt x="43043" y="526500"/>
                  </a:cubicBezTo>
                  <a:cubicBezTo>
                    <a:pt x="47778" y="527995"/>
                    <a:pt x="52264" y="528692"/>
                    <a:pt x="56450" y="528692"/>
                  </a:cubicBezTo>
                  <a:cubicBezTo>
                    <a:pt x="108833" y="528692"/>
                    <a:pt x="122539" y="422390"/>
                    <a:pt x="136843" y="383835"/>
                  </a:cubicBezTo>
                  <a:cubicBezTo>
                    <a:pt x="154786" y="328144"/>
                    <a:pt x="171184" y="272004"/>
                    <a:pt x="189924" y="216562"/>
                  </a:cubicBezTo>
                  <a:cubicBezTo>
                    <a:pt x="201138" y="173124"/>
                    <a:pt x="243652" y="46698"/>
                    <a:pt x="195306" y="20745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15442106" y="4704339"/>
              <a:ext cx="132952" cy="141887"/>
            </a:xfrm>
            <a:custGeom>
              <a:avLst/>
              <a:gdLst/>
              <a:ahLst/>
              <a:cxnLst/>
              <a:rect l="l" t="t" r="r" b="b"/>
              <a:pathLst>
                <a:path w="132952" h="141887" extrusionOk="0">
                  <a:moveTo>
                    <a:pt x="64020" y="19"/>
                  </a:moveTo>
                  <a:cubicBezTo>
                    <a:pt x="62076" y="118"/>
                    <a:pt x="59883" y="69"/>
                    <a:pt x="57640" y="69"/>
                  </a:cubicBezTo>
                  <a:cubicBezTo>
                    <a:pt x="48669" y="19"/>
                    <a:pt x="38501" y="-81"/>
                    <a:pt x="36009" y="9832"/>
                  </a:cubicBezTo>
                  <a:cubicBezTo>
                    <a:pt x="8846" y="22534"/>
                    <a:pt x="-5508" y="55660"/>
                    <a:pt x="1968" y="84353"/>
                  </a:cubicBezTo>
                  <a:cubicBezTo>
                    <a:pt x="10391" y="107267"/>
                    <a:pt x="27337" y="131028"/>
                    <a:pt x="50912" y="139795"/>
                  </a:cubicBezTo>
                  <a:cubicBezTo>
                    <a:pt x="55946" y="141190"/>
                    <a:pt x="60880" y="141837"/>
                    <a:pt x="65665" y="141887"/>
                  </a:cubicBezTo>
                  <a:cubicBezTo>
                    <a:pt x="118695" y="141887"/>
                    <a:pt x="154830" y="61439"/>
                    <a:pt x="117848" y="21339"/>
                  </a:cubicBezTo>
                  <a:cubicBezTo>
                    <a:pt x="103843" y="7192"/>
                    <a:pt x="83857" y="-430"/>
                    <a:pt x="64020" y="19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8" name="Google Shape;308;p15"/>
          <p:cNvGrpSpPr/>
          <p:nvPr/>
        </p:nvGrpSpPr>
        <p:grpSpPr>
          <a:xfrm>
            <a:off x="13648015" y="2468981"/>
            <a:ext cx="2476727" cy="2490639"/>
            <a:chOff x="13648015" y="2468981"/>
            <a:chExt cx="2476727" cy="2490639"/>
          </a:xfrm>
        </p:grpSpPr>
        <p:sp>
          <p:nvSpPr>
            <p:cNvPr id="309" name="Google Shape;309;p15"/>
            <p:cNvSpPr/>
            <p:nvPr/>
          </p:nvSpPr>
          <p:spPr>
            <a:xfrm>
              <a:off x="13648015" y="2537326"/>
              <a:ext cx="518666" cy="795967"/>
            </a:xfrm>
            <a:custGeom>
              <a:avLst/>
              <a:gdLst/>
              <a:ahLst/>
              <a:cxnLst/>
              <a:rect l="l" t="t" r="r" b="b"/>
              <a:pathLst>
                <a:path w="518666" h="795967" extrusionOk="0">
                  <a:moveTo>
                    <a:pt x="65192" y="795819"/>
                  </a:moveTo>
                  <a:cubicBezTo>
                    <a:pt x="-7177" y="787699"/>
                    <a:pt x="847" y="702219"/>
                    <a:pt x="0" y="648022"/>
                  </a:cubicBezTo>
                  <a:cubicBezTo>
                    <a:pt x="1096" y="579878"/>
                    <a:pt x="3638" y="511583"/>
                    <a:pt x="9520" y="443688"/>
                  </a:cubicBezTo>
                  <a:cubicBezTo>
                    <a:pt x="17793" y="342118"/>
                    <a:pt x="27662" y="240250"/>
                    <a:pt x="49990" y="140623"/>
                  </a:cubicBezTo>
                  <a:cubicBezTo>
                    <a:pt x="61254" y="104309"/>
                    <a:pt x="45704" y="56140"/>
                    <a:pt x="81490" y="31034"/>
                  </a:cubicBezTo>
                  <a:cubicBezTo>
                    <a:pt x="105264" y="14247"/>
                    <a:pt x="135666" y="28194"/>
                    <a:pt x="159989" y="37061"/>
                  </a:cubicBezTo>
                  <a:cubicBezTo>
                    <a:pt x="178679" y="44085"/>
                    <a:pt x="193482" y="57534"/>
                    <a:pt x="204945" y="73574"/>
                  </a:cubicBezTo>
                  <a:cubicBezTo>
                    <a:pt x="220994" y="95393"/>
                    <a:pt x="236095" y="116215"/>
                    <a:pt x="249453" y="139428"/>
                  </a:cubicBezTo>
                  <a:cubicBezTo>
                    <a:pt x="260916" y="161047"/>
                    <a:pt x="269738" y="183911"/>
                    <a:pt x="280404" y="205879"/>
                  </a:cubicBezTo>
                  <a:cubicBezTo>
                    <a:pt x="316887" y="284584"/>
                    <a:pt x="345745" y="366527"/>
                    <a:pt x="379039" y="446577"/>
                  </a:cubicBezTo>
                  <a:cubicBezTo>
                    <a:pt x="382079" y="385107"/>
                    <a:pt x="381680" y="323588"/>
                    <a:pt x="386515" y="262168"/>
                  </a:cubicBezTo>
                  <a:cubicBezTo>
                    <a:pt x="387611" y="228494"/>
                    <a:pt x="389156" y="194770"/>
                    <a:pt x="395735" y="161595"/>
                  </a:cubicBezTo>
                  <a:cubicBezTo>
                    <a:pt x="403560" y="116763"/>
                    <a:pt x="407498" y="69689"/>
                    <a:pt x="426936" y="28095"/>
                  </a:cubicBezTo>
                  <a:cubicBezTo>
                    <a:pt x="435209" y="14247"/>
                    <a:pt x="448766" y="1096"/>
                    <a:pt x="465612" y="0"/>
                  </a:cubicBezTo>
                  <a:cubicBezTo>
                    <a:pt x="484900" y="598"/>
                    <a:pt x="506431" y="11756"/>
                    <a:pt x="512014" y="31283"/>
                  </a:cubicBezTo>
                  <a:cubicBezTo>
                    <a:pt x="521583" y="74969"/>
                    <a:pt x="512462" y="122242"/>
                    <a:pt x="517147" y="166227"/>
                  </a:cubicBezTo>
                  <a:cubicBezTo>
                    <a:pt x="521035" y="216738"/>
                    <a:pt x="516898" y="267548"/>
                    <a:pt x="511116" y="317710"/>
                  </a:cubicBezTo>
                  <a:cubicBezTo>
                    <a:pt x="505833" y="367274"/>
                    <a:pt x="502344" y="417087"/>
                    <a:pt x="497311" y="466702"/>
                  </a:cubicBezTo>
                  <a:cubicBezTo>
                    <a:pt x="492227" y="516515"/>
                    <a:pt x="487442" y="566378"/>
                    <a:pt x="479218" y="615793"/>
                  </a:cubicBezTo>
                  <a:cubicBezTo>
                    <a:pt x="473586" y="649417"/>
                    <a:pt x="474783" y="686528"/>
                    <a:pt x="455195" y="715818"/>
                  </a:cubicBezTo>
                  <a:cubicBezTo>
                    <a:pt x="431969" y="751634"/>
                    <a:pt x="387811" y="738782"/>
                    <a:pt x="356660" y="721646"/>
                  </a:cubicBezTo>
                  <a:cubicBezTo>
                    <a:pt x="315841" y="692207"/>
                    <a:pt x="305474" y="623863"/>
                    <a:pt x="290023" y="578333"/>
                  </a:cubicBezTo>
                  <a:cubicBezTo>
                    <a:pt x="281450" y="555071"/>
                    <a:pt x="271781" y="532156"/>
                    <a:pt x="263956" y="508595"/>
                  </a:cubicBezTo>
                  <a:cubicBezTo>
                    <a:pt x="244020" y="450363"/>
                    <a:pt x="220346" y="393376"/>
                    <a:pt x="199413" y="335493"/>
                  </a:cubicBezTo>
                  <a:cubicBezTo>
                    <a:pt x="190641" y="308295"/>
                    <a:pt x="183015" y="280400"/>
                    <a:pt x="170655" y="254596"/>
                  </a:cubicBezTo>
                  <a:cubicBezTo>
                    <a:pt x="152861" y="366925"/>
                    <a:pt x="146930" y="480350"/>
                    <a:pt x="140650" y="593626"/>
                  </a:cubicBezTo>
                  <a:cubicBezTo>
                    <a:pt x="139205" y="627001"/>
                    <a:pt x="137710" y="660276"/>
                    <a:pt x="135567" y="693602"/>
                  </a:cubicBezTo>
                  <a:cubicBezTo>
                    <a:pt x="134819" y="735544"/>
                    <a:pt x="120365" y="795968"/>
                    <a:pt x="69727" y="795968"/>
                  </a:cubicBezTo>
                  <a:cubicBezTo>
                    <a:pt x="68332" y="795968"/>
                    <a:pt x="66787" y="795918"/>
                    <a:pt x="65192" y="795819"/>
                  </a:cubicBezTo>
                  <a:close/>
                  <a:moveTo>
                    <a:pt x="88368" y="55940"/>
                  </a:moveTo>
                  <a:cubicBezTo>
                    <a:pt x="72468" y="69490"/>
                    <a:pt x="73515" y="89764"/>
                    <a:pt x="70724" y="108494"/>
                  </a:cubicBezTo>
                  <a:cubicBezTo>
                    <a:pt x="68132" y="125131"/>
                    <a:pt x="65291" y="141669"/>
                    <a:pt x="62401" y="158257"/>
                  </a:cubicBezTo>
                  <a:cubicBezTo>
                    <a:pt x="44408" y="259030"/>
                    <a:pt x="37131" y="361296"/>
                    <a:pt x="30054" y="463314"/>
                  </a:cubicBezTo>
                  <a:cubicBezTo>
                    <a:pt x="26216" y="516465"/>
                    <a:pt x="25568" y="569766"/>
                    <a:pt x="24023" y="623016"/>
                  </a:cubicBezTo>
                  <a:cubicBezTo>
                    <a:pt x="23525" y="650911"/>
                    <a:pt x="24073" y="678807"/>
                    <a:pt x="25469" y="706653"/>
                  </a:cubicBezTo>
                  <a:cubicBezTo>
                    <a:pt x="26715" y="735893"/>
                    <a:pt x="35786" y="771958"/>
                    <a:pt x="71671" y="771460"/>
                  </a:cubicBezTo>
                  <a:cubicBezTo>
                    <a:pt x="107257" y="766030"/>
                    <a:pt x="108204" y="720949"/>
                    <a:pt x="111095" y="692705"/>
                  </a:cubicBezTo>
                  <a:cubicBezTo>
                    <a:pt x="113039" y="659928"/>
                    <a:pt x="114683" y="627150"/>
                    <a:pt x="116029" y="594323"/>
                  </a:cubicBezTo>
                  <a:cubicBezTo>
                    <a:pt x="121861" y="496042"/>
                    <a:pt x="125898" y="397461"/>
                    <a:pt x="139504" y="299877"/>
                  </a:cubicBezTo>
                  <a:cubicBezTo>
                    <a:pt x="144040" y="275169"/>
                    <a:pt x="142943" y="248021"/>
                    <a:pt x="153908" y="225156"/>
                  </a:cubicBezTo>
                  <a:cubicBezTo>
                    <a:pt x="167066" y="210661"/>
                    <a:pt x="185407" y="228095"/>
                    <a:pt x="191588" y="241147"/>
                  </a:cubicBezTo>
                  <a:cubicBezTo>
                    <a:pt x="207188" y="272031"/>
                    <a:pt x="215362" y="305904"/>
                    <a:pt x="226526" y="338482"/>
                  </a:cubicBezTo>
                  <a:cubicBezTo>
                    <a:pt x="253540" y="405979"/>
                    <a:pt x="277712" y="474522"/>
                    <a:pt x="302832" y="542717"/>
                  </a:cubicBezTo>
                  <a:cubicBezTo>
                    <a:pt x="326606" y="593576"/>
                    <a:pt x="327752" y="657885"/>
                    <a:pt x="368074" y="699579"/>
                  </a:cubicBezTo>
                  <a:cubicBezTo>
                    <a:pt x="395636" y="713876"/>
                    <a:pt x="428929" y="727425"/>
                    <a:pt x="441987" y="688172"/>
                  </a:cubicBezTo>
                  <a:cubicBezTo>
                    <a:pt x="463818" y="585158"/>
                    <a:pt x="470795" y="479055"/>
                    <a:pt x="481112" y="374298"/>
                  </a:cubicBezTo>
                  <a:cubicBezTo>
                    <a:pt x="485598" y="314870"/>
                    <a:pt x="495068" y="255742"/>
                    <a:pt x="494171" y="196065"/>
                  </a:cubicBezTo>
                  <a:cubicBezTo>
                    <a:pt x="490383" y="149839"/>
                    <a:pt x="491878" y="104160"/>
                    <a:pt x="491230" y="58331"/>
                  </a:cubicBezTo>
                  <a:cubicBezTo>
                    <a:pt x="489984" y="49365"/>
                    <a:pt x="491180" y="38506"/>
                    <a:pt x="484252" y="31781"/>
                  </a:cubicBezTo>
                  <a:cubicBezTo>
                    <a:pt x="469699" y="21171"/>
                    <a:pt x="459830" y="23163"/>
                    <a:pt x="449713" y="38057"/>
                  </a:cubicBezTo>
                  <a:cubicBezTo>
                    <a:pt x="438299" y="58431"/>
                    <a:pt x="435558" y="82491"/>
                    <a:pt x="429976" y="104907"/>
                  </a:cubicBezTo>
                  <a:cubicBezTo>
                    <a:pt x="423796" y="143213"/>
                    <a:pt x="416220" y="181420"/>
                    <a:pt x="412980" y="220175"/>
                  </a:cubicBezTo>
                  <a:cubicBezTo>
                    <a:pt x="411385" y="269939"/>
                    <a:pt x="406999" y="319603"/>
                    <a:pt x="406052" y="369416"/>
                  </a:cubicBezTo>
                  <a:cubicBezTo>
                    <a:pt x="405604" y="416191"/>
                    <a:pt x="404457" y="463314"/>
                    <a:pt x="397978" y="509691"/>
                  </a:cubicBezTo>
                  <a:cubicBezTo>
                    <a:pt x="395685" y="519852"/>
                    <a:pt x="382079" y="523788"/>
                    <a:pt x="375550" y="515220"/>
                  </a:cubicBezTo>
                  <a:cubicBezTo>
                    <a:pt x="371862" y="510637"/>
                    <a:pt x="371114" y="504410"/>
                    <a:pt x="369818" y="498781"/>
                  </a:cubicBezTo>
                  <a:cubicBezTo>
                    <a:pt x="363438" y="472430"/>
                    <a:pt x="353121" y="447225"/>
                    <a:pt x="342904" y="422168"/>
                  </a:cubicBezTo>
                  <a:cubicBezTo>
                    <a:pt x="311255" y="347697"/>
                    <a:pt x="285288" y="270935"/>
                    <a:pt x="249652" y="198158"/>
                  </a:cubicBezTo>
                  <a:cubicBezTo>
                    <a:pt x="236345" y="165430"/>
                    <a:pt x="219299" y="134397"/>
                    <a:pt x="198416" y="106401"/>
                  </a:cubicBezTo>
                  <a:cubicBezTo>
                    <a:pt x="183165" y="83288"/>
                    <a:pt x="166119" y="62217"/>
                    <a:pt x="138109" y="55044"/>
                  </a:cubicBezTo>
                  <a:cubicBezTo>
                    <a:pt x="128639" y="52105"/>
                    <a:pt x="117973" y="48070"/>
                    <a:pt x="107955" y="48070"/>
                  </a:cubicBezTo>
                  <a:cubicBezTo>
                    <a:pt x="100878" y="48020"/>
                    <a:pt x="94149" y="50062"/>
                    <a:pt x="88368" y="5594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14227757" y="2468981"/>
              <a:ext cx="155880" cy="686380"/>
            </a:xfrm>
            <a:custGeom>
              <a:avLst/>
              <a:gdLst/>
              <a:ahLst/>
              <a:cxnLst/>
              <a:rect l="l" t="t" r="r" b="b"/>
              <a:pathLst>
                <a:path w="155880" h="686380" extrusionOk="0">
                  <a:moveTo>
                    <a:pt x="43416" y="684388"/>
                  </a:moveTo>
                  <a:cubicBezTo>
                    <a:pt x="3443" y="679008"/>
                    <a:pt x="-145" y="631884"/>
                    <a:pt x="4" y="599506"/>
                  </a:cubicBezTo>
                  <a:cubicBezTo>
                    <a:pt x="54" y="569169"/>
                    <a:pt x="403" y="538783"/>
                    <a:pt x="453" y="508447"/>
                  </a:cubicBezTo>
                  <a:cubicBezTo>
                    <a:pt x="353" y="463714"/>
                    <a:pt x="1151" y="419032"/>
                    <a:pt x="3294" y="374349"/>
                  </a:cubicBezTo>
                  <a:cubicBezTo>
                    <a:pt x="6982" y="283390"/>
                    <a:pt x="10371" y="191634"/>
                    <a:pt x="29510" y="102318"/>
                  </a:cubicBezTo>
                  <a:cubicBezTo>
                    <a:pt x="39079" y="53750"/>
                    <a:pt x="49247" y="-14594"/>
                    <a:pt x="115784" y="2891"/>
                  </a:cubicBezTo>
                  <a:cubicBezTo>
                    <a:pt x="124207" y="-4382"/>
                    <a:pt x="134425" y="3638"/>
                    <a:pt x="141053" y="9715"/>
                  </a:cubicBezTo>
                  <a:cubicBezTo>
                    <a:pt x="164528" y="36864"/>
                    <a:pt x="152816" y="93452"/>
                    <a:pt x="153912" y="128022"/>
                  </a:cubicBezTo>
                  <a:cubicBezTo>
                    <a:pt x="152268" y="202493"/>
                    <a:pt x="148031" y="276864"/>
                    <a:pt x="148031" y="351385"/>
                  </a:cubicBezTo>
                  <a:cubicBezTo>
                    <a:pt x="145938" y="405931"/>
                    <a:pt x="142150" y="460427"/>
                    <a:pt x="137714" y="514823"/>
                  </a:cubicBezTo>
                  <a:cubicBezTo>
                    <a:pt x="135521" y="545309"/>
                    <a:pt x="132581" y="575844"/>
                    <a:pt x="126201" y="605782"/>
                  </a:cubicBezTo>
                  <a:cubicBezTo>
                    <a:pt x="119373" y="646081"/>
                    <a:pt x="102277" y="686380"/>
                    <a:pt x="60212" y="686380"/>
                  </a:cubicBezTo>
                  <a:cubicBezTo>
                    <a:pt x="54929" y="686281"/>
                    <a:pt x="49396" y="685683"/>
                    <a:pt x="43416" y="684388"/>
                  </a:cubicBezTo>
                  <a:close/>
                  <a:moveTo>
                    <a:pt x="64398" y="46776"/>
                  </a:moveTo>
                  <a:cubicBezTo>
                    <a:pt x="56324" y="71235"/>
                    <a:pt x="53085" y="96939"/>
                    <a:pt x="48150" y="122094"/>
                  </a:cubicBezTo>
                  <a:cubicBezTo>
                    <a:pt x="31005" y="217188"/>
                    <a:pt x="30008" y="314274"/>
                    <a:pt x="26071" y="410464"/>
                  </a:cubicBezTo>
                  <a:cubicBezTo>
                    <a:pt x="24476" y="456043"/>
                    <a:pt x="25124" y="501622"/>
                    <a:pt x="24875" y="547252"/>
                  </a:cubicBezTo>
                  <a:cubicBezTo>
                    <a:pt x="25423" y="575645"/>
                    <a:pt x="22333" y="604437"/>
                    <a:pt x="27068" y="632532"/>
                  </a:cubicBezTo>
                  <a:cubicBezTo>
                    <a:pt x="30557" y="654251"/>
                    <a:pt x="38581" y="661922"/>
                    <a:pt x="61308" y="661374"/>
                  </a:cubicBezTo>
                  <a:cubicBezTo>
                    <a:pt x="91960" y="660029"/>
                    <a:pt x="96296" y="623167"/>
                    <a:pt x="102128" y="599954"/>
                  </a:cubicBezTo>
                  <a:cubicBezTo>
                    <a:pt x="108059" y="570365"/>
                    <a:pt x="111299" y="540278"/>
                    <a:pt x="113242" y="510141"/>
                  </a:cubicBezTo>
                  <a:cubicBezTo>
                    <a:pt x="118426" y="442544"/>
                    <a:pt x="123958" y="374997"/>
                    <a:pt x="123709" y="307151"/>
                  </a:cubicBezTo>
                  <a:cubicBezTo>
                    <a:pt x="124307" y="247524"/>
                    <a:pt x="128145" y="187948"/>
                    <a:pt x="129142" y="128321"/>
                  </a:cubicBezTo>
                  <a:cubicBezTo>
                    <a:pt x="130039" y="108296"/>
                    <a:pt x="130338" y="88221"/>
                    <a:pt x="130537" y="68146"/>
                  </a:cubicBezTo>
                  <a:cubicBezTo>
                    <a:pt x="130736" y="54896"/>
                    <a:pt x="130986" y="41098"/>
                    <a:pt x="125005" y="28943"/>
                  </a:cubicBezTo>
                  <a:cubicBezTo>
                    <a:pt x="120968" y="23215"/>
                    <a:pt x="111747" y="21571"/>
                    <a:pt x="111448" y="13302"/>
                  </a:cubicBezTo>
                  <a:cubicBezTo>
                    <a:pt x="111249" y="13302"/>
                    <a:pt x="110999" y="13302"/>
                    <a:pt x="110750" y="13302"/>
                  </a:cubicBezTo>
                  <a:cubicBezTo>
                    <a:pt x="86877" y="13402"/>
                    <a:pt x="71575" y="23364"/>
                    <a:pt x="64398" y="46776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14425225" y="2596815"/>
              <a:ext cx="357455" cy="635161"/>
            </a:xfrm>
            <a:custGeom>
              <a:avLst/>
              <a:gdLst/>
              <a:ahLst/>
              <a:cxnLst/>
              <a:rect l="l" t="t" r="r" b="b"/>
              <a:pathLst>
                <a:path w="357455" h="635161" extrusionOk="0">
                  <a:moveTo>
                    <a:pt x="205698" y="633416"/>
                  </a:moveTo>
                  <a:cubicBezTo>
                    <a:pt x="139659" y="628684"/>
                    <a:pt x="87775" y="581660"/>
                    <a:pt x="51890" y="529356"/>
                  </a:cubicBezTo>
                  <a:cubicBezTo>
                    <a:pt x="33299" y="502905"/>
                    <a:pt x="25873" y="470925"/>
                    <a:pt x="16802" y="440389"/>
                  </a:cubicBezTo>
                  <a:cubicBezTo>
                    <a:pt x="2896" y="391722"/>
                    <a:pt x="-493" y="340912"/>
                    <a:pt x="55" y="291148"/>
                  </a:cubicBezTo>
                  <a:cubicBezTo>
                    <a:pt x="155" y="235557"/>
                    <a:pt x="6933" y="178620"/>
                    <a:pt x="32252" y="128458"/>
                  </a:cubicBezTo>
                  <a:cubicBezTo>
                    <a:pt x="85233" y="23601"/>
                    <a:pt x="190198" y="-25366"/>
                    <a:pt x="303186" y="12990"/>
                  </a:cubicBezTo>
                  <a:cubicBezTo>
                    <a:pt x="307273" y="-3249"/>
                    <a:pt x="327559" y="4622"/>
                    <a:pt x="336430" y="12442"/>
                  </a:cubicBezTo>
                  <a:cubicBezTo>
                    <a:pt x="369175" y="35008"/>
                    <a:pt x="361799" y="97972"/>
                    <a:pt x="327259" y="115357"/>
                  </a:cubicBezTo>
                  <a:cubicBezTo>
                    <a:pt x="298202" y="127462"/>
                    <a:pt x="265058" y="123178"/>
                    <a:pt x="234606" y="130351"/>
                  </a:cubicBezTo>
                  <a:cubicBezTo>
                    <a:pt x="168467" y="148383"/>
                    <a:pt x="138214" y="174087"/>
                    <a:pt x="131435" y="245021"/>
                  </a:cubicBezTo>
                  <a:cubicBezTo>
                    <a:pt x="126999" y="305594"/>
                    <a:pt x="146188" y="409505"/>
                    <a:pt x="205947" y="438546"/>
                  </a:cubicBezTo>
                  <a:cubicBezTo>
                    <a:pt x="234007" y="451547"/>
                    <a:pt x="263164" y="462058"/>
                    <a:pt x="292521" y="471722"/>
                  </a:cubicBezTo>
                  <a:cubicBezTo>
                    <a:pt x="315148" y="478596"/>
                    <a:pt x="341364" y="486267"/>
                    <a:pt x="351133" y="510277"/>
                  </a:cubicBezTo>
                  <a:cubicBezTo>
                    <a:pt x="363394" y="539468"/>
                    <a:pt x="354522" y="575234"/>
                    <a:pt x="337576" y="600838"/>
                  </a:cubicBezTo>
                  <a:cubicBezTo>
                    <a:pt x="317142" y="629531"/>
                    <a:pt x="283150" y="635159"/>
                    <a:pt x="249309" y="635159"/>
                  </a:cubicBezTo>
                  <a:cubicBezTo>
                    <a:pt x="234307" y="635209"/>
                    <a:pt x="219404" y="634113"/>
                    <a:pt x="205698" y="633416"/>
                  </a:cubicBezTo>
                  <a:close/>
                  <a:moveTo>
                    <a:pt x="171009" y="28233"/>
                  </a:moveTo>
                  <a:cubicBezTo>
                    <a:pt x="61957" y="70674"/>
                    <a:pt x="20938" y="183800"/>
                    <a:pt x="24278" y="293290"/>
                  </a:cubicBezTo>
                  <a:cubicBezTo>
                    <a:pt x="23779" y="344349"/>
                    <a:pt x="28016" y="394860"/>
                    <a:pt x="43167" y="443627"/>
                  </a:cubicBezTo>
                  <a:cubicBezTo>
                    <a:pt x="50494" y="468285"/>
                    <a:pt x="57123" y="493739"/>
                    <a:pt x="71876" y="515209"/>
                  </a:cubicBezTo>
                  <a:cubicBezTo>
                    <a:pt x="113592" y="575134"/>
                    <a:pt x="162935" y="613690"/>
                    <a:pt x="239091" y="610352"/>
                  </a:cubicBezTo>
                  <a:cubicBezTo>
                    <a:pt x="265008" y="610303"/>
                    <a:pt x="295810" y="611498"/>
                    <a:pt x="314102" y="590676"/>
                  </a:cubicBezTo>
                  <a:cubicBezTo>
                    <a:pt x="329452" y="571199"/>
                    <a:pt x="339221" y="538023"/>
                    <a:pt x="325814" y="515408"/>
                  </a:cubicBezTo>
                  <a:cubicBezTo>
                    <a:pt x="320780" y="508434"/>
                    <a:pt x="312756" y="504499"/>
                    <a:pt x="304881" y="501759"/>
                  </a:cubicBezTo>
                  <a:cubicBezTo>
                    <a:pt x="276372" y="492444"/>
                    <a:pt x="247863" y="483079"/>
                    <a:pt x="220152" y="471622"/>
                  </a:cubicBezTo>
                  <a:cubicBezTo>
                    <a:pt x="171657" y="456080"/>
                    <a:pt x="139011" y="418671"/>
                    <a:pt x="124856" y="370401"/>
                  </a:cubicBezTo>
                  <a:cubicBezTo>
                    <a:pt x="106615" y="318147"/>
                    <a:pt x="98790" y="259915"/>
                    <a:pt x="113343" y="205818"/>
                  </a:cubicBezTo>
                  <a:cubicBezTo>
                    <a:pt x="123710" y="166366"/>
                    <a:pt x="151820" y="131646"/>
                    <a:pt x="191593" y="119541"/>
                  </a:cubicBezTo>
                  <a:cubicBezTo>
                    <a:pt x="227030" y="102206"/>
                    <a:pt x="266603" y="101658"/>
                    <a:pt x="304881" y="96976"/>
                  </a:cubicBezTo>
                  <a:cubicBezTo>
                    <a:pt x="330599" y="94485"/>
                    <a:pt x="337128" y="61608"/>
                    <a:pt x="329702" y="41135"/>
                  </a:cubicBezTo>
                  <a:cubicBezTo>
                    <a:pt x="324369" y="30824"/>
                    <a:pt x="314102" y="29528"/>
                    <a:pt x="306227" y="23501"/>
                  </a:cubicBezTo>
                  <a:cubicBezTo>
                    <a:pt x="282702" y="20562"/>
                    <a:pt x="258878" y="17324"/>
                    <a:pt x="235303" y="17324"/>
                  </a:cubicBezTo>
                  <a:cubicBezTo>
                    <a:pt x="213473" y="17324"/>
                    <a:pt x="191892" y="20064"/>
                    <a:pt x="171009" y="28233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14606685" y="2593759"/>
              <a:ext cx="154267" cy="29894"/>
            </a:xfrm>
            <a:custGeom>
              <a:avLst/>
              <a:gdLst/>
              <a:ahLst/>
              <a:cxnLst/>
              <a:rect l="l" t="t" r="r" b="b"/>
              <a:pathLst>
                <a:path w="154267" h="29894" extrusionOk="0">
                  <a:moveTo>
                    <a:pt x="150534" y="27752"/>
                  </a:moveTo>
                  <a:cubicBezTo>
                    <a:pt x="150684" y="27404"/>
                    <a:pt x="150883" y="27005"/>
                    <a:pt x="150983" y="26856"/>
                  </a:cubicBezTo>
                  <a:cubicBezTo>
                    <a:pt x="151033" y="26706"/>
                    <a:pt x="151132" y="26557"/>
                    <a:pt x="151182" y="26407"/>
                  </a:cubicBezTo>
                  <a:cubicBezTo>
                    <a:pt x="137476" y="20828"/>
                    <a:pt x="122424" y="14950"/>
                    <a:pt x="107771" y="13655"/>
                  </a:cubicBezTo>
                  <a:cubicBezTo>
                    <a:pt x="82601" y="13008"/>
                    <a:pt x="58827" y="17391"/>
                    <a:pt x="33957" y="19135"/>
                  </a:cubicBezTo>
                  <a:cubicBezTo>
                    <a:pt x="25035" y="20231"/>
                    <a:pt x="16164" y="21924"/>
                    <a:pt x="7292" y="23419"/>
                  </a:cubicBezTo>
                  <a:cubicBezTo>
                    <a:pt x="4152" y="24016"/>
                    <a:pt x="1012" y="21725"/>
                    <a:pt x="215" y="18786"/>
                  </a:cubicBezTo>
                  <a:cubicBezTo>
                    <a:pt x="-682" y="15498"/>
                    <a:pt x="1311" y="11613"/>
                    <a:pt x="4700" y="10866"/>
                  </a:cubicBezTo>
                  <a:cubicBezTo>
                    <a:pt x="15017" y="8574"/>
                    <a:pt x="24786" y="6432"/>
                    <a:pt x="35153" y="5038"/>
                  </a:cubicBezTo>
                  <a:cubicBezTo>
                    <a:pt x="62964" y="2746"/>
                    <a:pt x="91573" y="-3680"/>
                    <a:pt x="119184" y="2846"/>
                  </a:cubicBezTo>
                  <a:cubicBezTo>
                    <a:pt x="126262" y="3543"/>
                    <a:pt x="163593" y="21874"/>
                    <a:pt x="152079" y="29894"/>
                  </a:cubicBezTo>
                  <a:cubicBezTo>
                    <a:pt x="151033" y="29845"/>
                    <a:pt x="149986" y="28948"/>
                    <a:pt x="150534" y="27752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14827381" y="2538199"/>
              <a:ext cx="323356" cy="696116"/>
            </a:xfrm>
            <a:custGeom>
              <a:avLst/>
              <a:gdLst/>
              <a:ahLst/>
              <a:cxnLst/>
              <a:rect l="l" t="t" r="r" b="b"/>
              <a:pathLst>
                <a:path w="323356" h="696116" extrusionOk="0">
                  <a:moveTo>
                    <a:pt x="102138" y="664634"/>
                  </a:moveTo>
                  <a:cubicBezTo>
                    <a:pt x="85192" y="654124"/>
                    <a:pt x="67997" y="643264"/>
                    <a:pt x="55387" y="627474"/>
                  </a:cubicBezTo>
                  <a:cubicBezTo>
                    <a:pt x="43375" y="612231"/>
                    <a:pt x="34255" y="594796"/>
                    <a:pt x="26679" y="577013"/>
                  </a:cubicBezTo>
                  <a:cubicBezTo>
                    <a:pt x="8985" y="531732"/>
                    <a:pt x="-3126" y="483214"/>
                    <a:pt x="712" y="434347"/>
                  </a:cubicBezTo>
                  <a:cubicBezTo>
                    <a:pt x="-335" y="373176"/>
                    <a:pt x="25682" y="314048"/>
                    <a:pt x="84793" y="289639"/>
                  </a:cubicBezTo>
                  <a:cubicBezTo>
                    <a:pt x="39488" y="264334"/>
                    <a:pt x="26479" y="228170"/>
                    <a:pt x="30666" y="178207"/>
                  </a:cubicBezTo>
                  <a:cubicBezTo>
                    <a:pt x="31663" y="140299"/>
                    <a:pt x="37544" y="101693"/>
                    <a:pt x="55138" y="67721"/>
                  </a:cubicBezTo>
                  <a:cubicBezTo>
                    <a:pt x="70937" y="30909"/>
                    <a:pt x="110112" y="12428"/>
                    <a:pt x="147144" y="3760"/>
                  </a:cubicBezTo>
                  <a:cubicBezTo>
                    <a:pt x="165435" y="74"/>
                    <a:pt x="184076" y="-623"/>
                    <a:pt x="202666" y="473"/>
                  </a:cubicBezTo>
                  <a:cubicBezTo>
                    <a:pt x="222104" y="1519"/>
                    <a:pt x="241991" y="921"/>
                    <a:pt x="260830" y="6351"/>
                  </a:cubicBezTo>
                  <a:cubicBezTo>
                    <a:pt x="271397" y="-2217"/>
                    <a:pt x="284355" y="9837"/>
                    <a:pt x="293775" y="15217"/>
                  </a:cubicBezTo>
                  <a:cubicBezTo>
                    <a:pt x="332551" y="35740"/>
                    <a:pt x="334196" y="84458"/>
                    <a:pt x="292828" y="102092"/>
                  </a:cubicBezTo>
                  <a:cubicBezTo>
                    <a:pt x="272992" y="108767"/>
                    <a:pt x="252009" y="101942"/>
                    <a:pt x="231923" y="99950"/>
                  </a:cubicBezTo>
                  <a:cubicBezTo>
                    <a:pt x="204710" y="98256"/>
                    <a:pt x="173061" y="107571"/>
                    <a:pt x="160800" y="134022"/>
                  </a:cubicBezTo>
                  <a:cubicBezTo>
                    <a:pt x="151181" y="153101"/>
                    <a:pt x="153623" y="177908"/>
                    <a:pt x="166482" y="194894"/>
                  </a:cubicBezTo>
                  <a:cubicBezTo>
                    <a:pt x="192449" y="219054"/>
                    <a:pt x="250214" y="219153"/>
                    <a:pt x="257092" y="260199"/>
                  </a:cubicBezTo>
                  <a:cubicBezTo>
                    <a:pt x="256345" y="289789"/>
                    <a:pt x="257591" y="324807"/>
                    <a:pt x="236658" y="348220"/>
                  </a:cubicBezTo>
                  <a:cubicBezTo>
                    <a:pt x="231125" y="353400"/>
                    <a:pt x="223799" y="354945"/>
                    <a:pt x="216522" y="356040"/>
                  </a:cubicBezTo>
                  <a:cubicBezTo>
                    <a:pt x="192000" y="360872"/>
                    <a:pt x="167878" y="362715"/>
                    <a:pt x="148838" y="379652"/>
                  </a:cubicBezTo>
                  <a:cubicBezTo>
                    <a:pt x="104331" y="414521"/>
                    <a:pt x="110262" y="473999"/>
                    <a:pt x="145499" y="513351"/>
                  </a:cubicBezTo>
                  <a:cubicBezTo>
                    <a:pt x="173659" y="546826"/>
                    <a:pt x="215127" y="563115"/>
                    <a:pt x="254451" y="579503"/>
                  </a:cubicBezTo>
                  <a:cubicBezTo>
                    <a:pt x="290685" y="593800"/>
                    <a:pt x="317948" y="622144"/>
                    <a:pt x="290984" y="660101"/>
                  </a:cubicBezTo>
                  <a:cubicBezTo>
                    <a:pt x="274935" y="686303"/>
                    <a:pt x="241741" y="696465"/>
                    <a:pt x="212435" y="696067"/>
                  </a:cubicBezTo>
                  <a:cubicBezTo>
                    <a:pt x="210940" y="696116"/>
                    <a:pt x="209445" y="696116"/>
                    <a:pt x="207949" y="696116"/>
                  </a:cubicBezTo>
                  <a:cubicBezTo>
                    <a:pt x="170270" y="696166"/>
                    <a:pt x="133587" y="685606"/>
                    <a:pt x="102138" y="664634"/>
                  </a:cubicBezTo>
                  <a:close/>
                  <a:moveTo>
                    <a:pt x="142110" y="29016"/>
                  </a:moveTo>
                  <a:cubicBezTo>
                    <a:pt x="117040" y="38331"/>
                    <a:pt x="89229" y="50435"/>
                    <a:pt x="78114" y="76538"/>
                  </a:cubicBezTo>
                  <a:cubicBezTo>
                    <a:pt x="57381" y="116588"/>
                    <a:pt x="54141" y="162765"/>
                    <a:pt x="55287" y="207098"/>
                  </a:cubicBezTo>
                  <a:cubicBezTo>
                    <a:pt x="55138" y="236837"/>
                    <a:pt x="77765" y="258008"/>
                    <a:pt x="102088" y="271408"/>
                  </a:cubicBezTo>
                  <a:cubicBezTo>
                    <a:pt x="106374" y="274097"/>
                    <a:pt x="110910" y="276289"/>
                    <a:pt x="114598" y="279726"/>
                  </a:cubicBezTo>
                  <a:cubicBezTo>
                    <a:pt x="122423" y="286899"/>
                    <a:pt x="119432" y="299951"/>
                    <a:pt x="110162" y="304384"/>
                  </a:cubicBezTo>
                  <a:cubicBezTo>
                    <a:pt x="76220" y="319328"/>
                    <a:pt x="43924" y="341196"/>
                    <a:pt x="33258" y="378855"/>
                  </a:cubicBezTo>
                  <a:cubicBezTo>
                    <a:pt x="20847" y="425729"/>
                    <a:pt x="21595" y="476788"/>
                    <a:pt x="35152" y="523314"/>
                  </a:cubicBezTo>
                  <a:cubicBezTo>
                    <a:pt x="44372" y="558681"/>
                    <a:pt x="57331" y="595693"/>
                    <a:pt x="83946" y="621845"/>
                  </a:cubicBezTo>
                  <a:cubicBezTo>
                    <a:pt x="124466" y="654971"/>
                    <a:pt x="168675" y="674697"/>
                    <a:pt x="221755" y="671309"/>
                  </a:cubicBezTo>
                  <a:cubicBezTo>
                    <a:pt x="246426" y="669367"/>
                    <a:pt x="276879" y="654373"/>
                    <a:pt x="276929" y="626427"/>
                  </a:cubicBezTo>
                  <a:cubicBezTo>
                    <a:pt x="272792" y="616216"/>
                    <a:pt x="261628" y="610985"/>
                    <a:pt x="252607" y="605805"/>
                  </a:cubicBezTo>
                  <a:cubicBezTo>
                    <a:pt x="236458" y="598283"/>
                    <a:pt x="219762" y="591957"/>
                    <a:pt x="203613" y="584485"/>
                  </a:cubicBezTo>
                  <a:cubicBezTo>
                    <a:pt x="160252" y="565107"/>
                    <a:pt x="119382" y="533376"/>
                    <a:pt x="101390" y="488195"/>
                  </a:cubicBezTo>
                  <a:cubicBezTo>
                    <a:pt x="77317" y="433002"/>
                    <a:pt x="102138" y="372479"/>
                    <a:pt x="155417" y="346277"/>
                  </a:cubicBezTo>
                  <a:cubicBezTo>
                    <a:pt x="168974" y="339652"/>
                    <a:pt x="183976" y="337111"/>
                    <a:pt x="198679" y="334372"/>
                  </a:cubicBezTo>
                  <a:cubicBezTo>
                    <a:pt x="206355" y="331532"/>
                    <a:pt x="219313" y="334372"/>
                    <a:pt x="222951" y="325804"/>
                  </a:cubicBezTo>
                  <a:cubicBezTo>
                    <a:pt x="230477" y="309714"/>
                    <a:pt x="231723" y="291781"/>
                    <a:pt x="232272" y="274297"/>
                  </a:cubicBezTo>
                  <a:cubicBezTo>
                    <a:pt x="232172" y="267672"/>
                    <a:pt x="234465" y="259901"/>
                    <a:pt x="227985" y="255567"/>
                  </a:cubicBezTo>
                  <a:cubicBezTo>
                    <a:pt x="204909" y="237783"/>
                    <a:pt x="173709" y="233898"/>
                    <a:pt x="151430" y="214869"/>
                  </a:cubicBezTo>
                  <a:cubicBezTo>
                    <a:pt x="133039" y="196737"/>
                    <a:pt x="127407" y="168095"/>
                    <a:pt x="131693" y="143238"/>
                  </a:cubicBezTo>
                  <a:cubicBezTo>
                    <a:pt x="147692" y="76687"/>
                    <a:pt x="211538" y="68518"/>
                    <a:pt x="269403" y="80174"/>
                  </a:cubicBezTo>
                  <a:cubicBezTo>
                    <a:pt x="287097" y="84358"/>
                    <a:pt x="305886" y="66376"/>
                    <a:pt x="295918" y="49240"/>
                  </a:cubicBezTo>
                  <a:cubicBezTo>
                    <a:pt x="289090" y="40572"/>
                    <a:pt x="278972" y="35093"/>
                    <a:pt x="269652" y="29364"/>
                  </a:cubicBezTo>
                  <a:cubicBezTo>
                    <a:pt x="265914" y="27422"/>
                    <a:pt x="261129" y="26375"/>
                    <a:pt x="258787" y="22540"/>
                  </a:cubicBezTo>
                  <a:cubicBezTo>
                    <a:pt x="243187" y="21842"/>
                    <a:pt x="227238" y="21045"/>
                    <a:pt x="211339" y="21045"/>
                  </a:cubicBezTo>
                  <a:cubicBezTo>
                    <a:pt x="187963" y="20996"/>
                    <a:pt x="164538" y="22739"/>
                    <a:pt x="142110" y="29016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15282390" y="2660244"/>
              <a:ext cx="415422" cy="650485"/>
            </a:xfrm>
            <a:custGeom>
              <a:avLst/>
              <a:gdLst/>
              <a:ahLst/>
              <a:cxnLst/>
              <a:rect l="l" t="t" r="r" b="b"/>
              <a:pathLst>
                <a:path w="415422" h="650485" extrusionOk="0">
                  <a:moveTo>
                    <a:pt x="169659" y="650087"/>
                  </a:moveTo>
                  <a:cubicBezTo>
                    <a:pt x="139007" y="651332"/>
                    <a:pt x="132378" y="619452"/>
                    <a:pt x="133774" y="594944"/>
                  </a:cubicBezTo>
                  <a:cubicBezTo>
                    <a:pt x="134123" y="554943"/>
                    <a:pt x="137811" y="515142"/>
                    <a:pt x="142446" y="475391"/>
                  </a:cubicBezTo>
                  <a:cubicBezTo>
                    <a:pt x="148726" y="412228"/>
                    <a:pt x="153311" y="348915"/>
                    <a:pt x="160638" y="285851"/>
                  </a:cubicBezTo>
                  <a:cubicBezTo>
                    <a:pt x="166419" y="233697"/>
                    <a:pt x="172002" y="181492"/>
                    <a:pt x="175241" y="129139"/>
                  </a:cubicBezTo>
                  <a:cubicBezTo>
                    <a:pt x="175590" y="120073"/>
                    <a:pt x="131780" y="119724"/>
                    <a:pt x="123008" y="116835"/>
                  </a:cubicBezTo>
                  <a:cubicBezTo>
                    <a:pt x="99483" y="113547"/>
                    <a:pt x="76308" y="108068"/>
                    <a:pt x="53829" y="100645"/>
                  </a:cubicBezTo>
                  <a:cubicBezTo>
                    <a:pt x="38179" y="95714"/>
                    <a:pt x="21383" y="90035"/>
                    <a:pt x="11814" y="75788"/>
                  </a:cubicBezTo>
                  <a:cubicBezTo>
                    <a:pt x="3391" y="63235"/>
                    <a:pt x="-2491" y="46847"/>
                    <a:pt x="1048" y="31704"/>
                  </a:cubicBezTo>
                  <a:cubicBezTo>
                    <a:pt x="6331" y="15365"/>
                    <a:pt x="19987" y="1766"/>
                    <a:pt x="37830" y="969"/>
                  </a:cubicBezTo>
                  <a:cubicBezTo>
                    <a:pt x="40023" y="969"/>
                    <a:pt x="42615" y="720"/>
                    <a:pt x="45307" y="471"/>
                  </a:cubicBezTo>
                  <a:cubicBezTo>
                    <a:pt x="54876" y="-376"/>
                    <a:pt x="66090" y="-1273"/>
                    <a:pt x="68233" y="9288"/>
                  </a:cubicBezTo>
                  <a:cubicBezTo>
                    <a:pt x="113937" y="12525"/>
                    <a:pt x="159791" y="12326"/>
                    <a:pt x="205644" y="12177"/>
                  </a:cubicBezTo>
                  <a:cubicBezTo>
                    <a:pt x="234552" y="12077"/>
                    <a:pt x="263459" y="11978"/>
                    <a:pt x="292367" y="12725"/>
                  </a:cubicBezTo>
                  <a:cubicBezTo>
                    <a:pt x="304079" y="13920"/>
                    <a:pt x="315892" y="13870"/>
                    <a:pt x="327754" y="13821"/>
                  </a:cubicBezTo>
                  <a:cubicBezTo>
                    <a:pt x="347740" y="13771"/>
                    <a:pt x="367776" y="13721"/>
                    <a:pt x="387014" y="19549"/>
                  </a:cubicBezTo>
                  <a:cubicBezTo>
                    <a:pt x="423199" y="33746"/>
                    <a:pt x="424196" y="80321"/>
                    <a:pt x="393544" y="101841"/>
                  </a:cubicBezTo>
                  <a:cubicBezTo>
                    <a:pt x="365284" y="124556"/>
                    <a:pt x="325661" y="119624"/>
                    <a:pt x="291520" y="121467"/>
                  </a:cubicBezTo>
                  <a:cubicBezTo>
                    <a:pt x="284692" y="140297"/>
                    <a:pt x="284343" y="160670"/>
                    <a:pt x="282399" y="180397"/>
                  </a:cubicBezTo>
                  <a:cubicBezTo>
                    <a:pt x="279508" y="213522"/>
                    <a:pt x="276169" y="246798"/>
                    <a:pt x="274175" y="279924"/>
                  </a:cubicBezTo>
                  <a:cubicBezTo>
                    <a:pt x="274175" y="279675"/>
                    <a:pt x="274175" y="279475"/>
                    <a:pt x="274225" y="279226"/>
                  </a:cubicBezTo>
                  <a:cubicBezTo>
                    <a:pt x="274225" y="278927"/>
                    <a:pt x="274225" y="278579"/>
                    <a:pt x="274275" y="278280"/>
                  </a:cubicBezTo>
                  <a:cubicBezTo>
                    <a:pt x="270437" y="344581"/>
                    <a:pt x="261815" y="410435"/>
                    <a:pt x="252445" y="476089"/>
                  </a:cubicBezTo>
                  <a:cubicBezTo>
                    <a:pt x="245716" y="512303"/>
                    <a:pt x="250401" y="547322"/>
                    <a:pt x="239586" y="582191"/>
                  </a:cubicBezTo>
                  <a:cubicBezTo>
                    <a:pt x="228571" y="612428"/>
                    <a:pt x="211725" y="650485"/>
                    <a:pt x="175341" y="650485"/>
                  </a:cubicBezTo>
                  <a:cubicBezTo>
                    <a:pt x="173397" y="650386"/>
                    <a:pt x="171553" y="650286"/>
                    <a:pt x="169659" y="650087"/>
                  </a:cubicBezTo>
                  <a:close/>
                  <a:moveTo>
                    <a:pt x="32348" y="27121"/>
                  </a:moveTo>
                  <a:cubicBezTo>
                    <a:pt x="22878" y="34892"/>
                    <a:pt x="23526" y="46000"/>
                    <a:pt x="28660" y="56162"/>
                  </a:cubicBezTo>
                  <a:cubicBezTo>
                    <a:pt x="33245" y="67121"/>
                    <a:pt x="44360" y="71505"/>
                    <a:pt x="54876" y="74991"/>
                  </a:cubicBezTo>
                  <a:cubicBezTo>
                    <a:pt x="69928" y="80122"/>
                    <a:pt x="85229" y="84506"/>
                    <a:pt x="100729" y="87893"/>
                  </a:cubicBezTo>
                  <a:cubicBezTo>
                    <a:pt x="115732" y="90882"/>
                    <a:pt x="130933" y="93024"/>
                    <a:pt x="146134" y="95166"/>
                  </a:cubicBezTo>
                  <a:cubicBezTo>
                    <a:pt x="160837" y="97906"/>
                    <a:pt x="177434" y="97507"/>
                    <a:pt x="189845" y="106872"/>
                  </a:cubicBezTo>
                  <a:cubicBezTo>
                    <a:pt x="198816" y="113846"/>
                    <a:pt x="201109" y="125403"/>
                    <a:pt x="199414" y="136112"/>
                  </a:cubicBezTo>
                  <a:cubicBezTo>
                    <a:pt x="198467" y="148217"/>
                    <a:pt x="198068" y="157931"/>
                    <a:pt x="197171" y="169687"/>
                  </a:cubicBezTo>
                  <a:cubicBezTo>
                    <a:pt x="192486" y="224730"/>
                    <a:pt x="185957" y="279575"/>
                    <a:pt x="180176" y="334469"/>
                  </a:cubicBezTo>
                  <a:cubicBezTo>
                    <a:pt x="174394" y="397732"/>
                    <a:pt x="169011" y="461045"/>
                    <a:pt x="162083" y="524159"/>
                  </a:cubicBezTo>
                  <a:cubicBezTo>
                    <a:pt x="159442" y="551257"/>
                    <a:pt x="158594" y="578306"/>
                    <a:pt x="158594" y="605454"/>
                  </a:cubicBezTo>
                  <a:cubicBezTo>
                    <a:pt x="160040" y="617360"/>
                    <a:pt x="158993" y="627721"/>
                    <a:pt x="175839" y="625529"/>
                  </a:cubicBezTo>
                  <a:cubicBezTo>
                    <a:pt x="191290" y="624981"/>
                    <a:pt x="199065" y="611681"/>
                    <a:pt x="205295" y="599327"/>
                  </a:cubicBezTo>
                  <a:cubicBezTo>
                    <a:pt x="223886" y="568094"/>
                    <a:pt x="221643" y="531631"/>
                    <a:pt x="224883" y="496761"/>
                  </a:cubicBezTo>
                  <a:cubicBezTo>
                    <a:pt x="233854" y="426624"/>
                    <a:pt x="244819" y="356587"/>
                    <a:pt x="249006" y="285901"/>
                  </a:cubicBezTo>
                  <a:cubicBezTo>
                    <a:pt x="249006" y="285901"/>
                    <a:pt x="249006" y="285901"/>
                    <a:pt x="249006" y="285951"/>
                  </a:cubicBezTo>
                  <a:cubicBezTo>
                    <a:pt x="251248" y="247794"/>
                    <a:pt x="254986" y="209986"/>
                    <a:pt x="258276" y="171928"/>
                  </a:cubicBezTo>
                  <a:cubicBezTo>
                    <a:pt x="260070" y="151754"/>
                    <a:pt x="261316" y="131181"/>
                    <a:pt x="268593" y="112102"/>
                  </a:cubicBezTo>
                  <a:cubicBezTo>
                    <a:pt x="270437" y="106772"/>
                    <a:pt x="274125" y="102190"/>
                    <a:pt x="278960" y="99151"/>
                  </a:cubicBezTo>
                  <a:cubicBezTo>
                    <a:pt x="282798" y="96660"/>
                    <a:pt x="287433" y="96710"/>
                    <a:pt x="291968" y="96760"/>
                  </a:cubicBezTo>
                  <a:cubicBezTo>
                    <a:pt x="293463" y="96760"/>
                    <a:pt x="294959" y="96760"/>
                    <a:pt x="296404" y="96710"/>
                  </a:cubicBezTo>
                  <a:cubicBezTo>
                    <a:pt x="322122" y="95016"/>
                    <a:pt x="350880" y="98603"/>
                    <a:pt x="374006" y="85552"/>
                  </a:cubicBezTo>
                  <a:cubicBezTo>
                    <a:pt x="388659" y="76486"/>
                    <a:pt x="398129" y="59201"/>
                    <a:pt x="383575" y="45103"/>
                  </a:cubicBezTo>
                  <a:cubicBezTo>
                    <a:pt x="367527" y="36436"/>
                    <a:pt x="347889" y="38976"/>
                    <a:pt x="330246" y="38030"/>
                  </a:cubicBezTo>
                  <a:cubicBezTo>
                    <a:pt x="256033" y="33397"/>
                    <a:pt x="183016" y="34792"/>
                    <a:pt x="109053" y="30408"/>
                  </a:cubicBezTo>
                  <a:cubicBezTo>
                    <a:pt x="90063" y="30309"/>
                    <a:pt x="70725" y="24730"/>
                    <a:pt x="51786" y="24730"/>
                  </a:cubicBezTo>
                  <a:cubicBezTo>
                    <a:pt x="45157" y="24680"/>
                    <a:pt x="38728" y="25328"/>
                    <a:pt x="32348" y="27121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15531345" y="2946195"/>
              <a:ext cx="4984" cy="99"/>
            </a:xfrm>
            <a:custGeom>
              <a:avLst/>
              <a:gdLst/>
              <a:ahLst/>
              <a:cxnLst/>
              <a:rect l="l" t="t" r="r" b="b"/>
              <a:pathLst>
                <a:path w="4984" h="99" extrusionOk="0">
                  <a:moveTo>
                    <a:pt x="0" y="0"/>
                  </a:moveTo>
                  <a:cubicBezTo>
                    <a:pt x="0" y="50"/>
                    <a:pt x="0" y="50"/>
                    <a:pt x="0" y="100"/>
                  </a:cubicBezTo>
                  <a:cubicBezTo>
                    <a:pt x="0" y="50"/>
                    <a:pt x="0" y="50"/>
                    <a:pt x="0" y="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15531345" y="2944601"/>
              <a:ext cx="49" cy="1494"/>
            </a:xfrm>
            <a:custGeom>
              <a:avLst/>
              <a:gdLst/>
              <a:ahLst/>
              <a:cxnLst/>
              <a:rect l="l" t="t" r="r" b="b"/>
              <a:pathLst>
                <a:path w="49" h="1494" extrusionOk="0">
                  <a:moveTo>
                    <a:pt x="50" y="299"/>
                  </a:moveTo>
                  <a:cubicBezTo>
                    <a:pt x="50" y="199"/>
                    <a:pt x="50" y="100"/>
                    <a:pt x="50" y="0"/>
                  </a:cubicBezTo>
                  <a:cubicBezTo>
                    <a:pt x="50" y="498"/>
                    <a:pt x="0" y="996"/>
                    <a:pt x="0" y="1494"/>
                  </a:cubicBezTo>
                  <a:cubicBezTo>
                    <a:pt x="50" y="498"/>
                    <a:pt x="50" y="398"/>
                    <a:pt x="50" y="299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15654850" y="2696735"/>
              <a:ext cx="469892" cy="634716"/>
            </a:xfrm>
            <a:custGeom>
              <a:avLst/>
              <a:gdLst/>
              <a:ahLst/>
              <a:cxnLst/>
              <a:rect l="l" t="t" r="r" b="b"/>
              <a:pathLst>
                <a:path w="469892" h="634716" extrusionOk="0">
                  <a:moveTo>
                    <a:pt x="220246" y="634418"/>
                  </a:moveTo>
                  <a:cubicBezTo>
                    <a:pt x="75309" y="631877"/>
                    <a:pt x="5283" y="518103"/>
                    <a:pt x="0" y="384255"/>
                  </a:cubicBezTo>
                  <a:cubicBezTo>
                    <a:pt x="498" y="340170"/>
                    <a:pt x="498" y="294840"/>
                    <a:pt x="12610" y="252100"/>
                  </a:cubicBezTo>
                  <a:cubicBezTo>
                    <a:pt x="21033" y="224503"/>
                    <a:pt x="34888" y="198899"/>
                    <a:pt x="48445" y="173644"/>
                  </a:cubicBezTo>
                  <a:cubicBezTo>
                    <a:pt x="66836" y="139771"/>
                    <a:pt x="83433" y="104204"/>
                    <a:pt x="110198" y="75860"/>
                  </a:cubicBezTo>
                  <a:cubicBezTo>
                    <a:pt x="155403" y="27193"/>
                    <a:pt x="222738" y="-6780"/>
                    <a:pt x="290123" y="7417"/>
                  </a:cubicBezTo>
                  <a:cubicBezTo>
                    <a:pt x="297699" y="-9420"/>
                    <a:pt x="321622" y="7417"/>
                    <a:pt x="334431" y="9260"/>
                  </a:cubicBezTo>
                  <a:cubicBezTo>
                    <a:pt x="401068" y="30978"/>
                    <a:pt x="420207" y="88861"/>
                    <a:pt x="444330" y="147342"/>
                  </a:cubicBezTo>
                  <a:cubicBezTo>
                    <a:pt x="486445" y="256234"/>
                    <a:pt x="475630" y="405625"/>
                    <a:pt x="418463" y="507443"/>
                  </a:cubicBezTo>
                  <a:cubicBezTo>
                    <a:pt x="402264" y="534442"/>
                    <a:pt x="384621" y="561341"/>
                    <a:pt x="360697" y="582213"/>
                  </a:cubicBezTo>
                  <a:cubicBezTo>
                    <a:pt x="324014" y="612898"/>
                    <a:pt x="277015" y="634667"/>
                    <a:pt x="228719" y="634717"/>
                  </a:cubicBezTo>
                  <a:cubicBezTo>
                    <a:pt x="225878" y="634667"/>
                    <a:pt x="223087" y="634567"/>
                    <a:pt x="220246" y="634418"/>
                  </a:cubicBezTo>
                  <a:close/>
                  <a:moveTo>
                    <a:pt x="124502" y="91900"/>
                  </a:moveTo>
                  <a:cubicBezTo>
                    <a:pt x="91508" y="131950"/>
                    <a:pt x="71123" y="180618"/>
                    <a:pt x="47648" y="226446"/>
                  </a:cubicBezTo>
                  <a:cubicBezTo>
                    <a:pt x="27512" y="266645"/>
                    <a:pt x="25568" y="312175"/>
                    <a:pt x="24322" y="356260"/>
                  </a:cubicBezTo>
                  <a:cubicBezTo>
                    <a:pt x="22478" y="403782"/>
                    <a:pt x="29805" y="452698"/>
                    <a:pt x="48395" y="496584"/>
                  </a:cubicBezTo>
                  <a:cubicBezTo>
                    <a:pt x="62749" y="523932"/>
                    <a:pt x="79546" y="551179"/>
                    <a:pt x="103469" y="571155"/>
                  </a:cubicBezTo>
                  <a:cubicBezTo>
                    <a:pt x="136912" y="596510"/>
                    <a:pt x="179476" y="609660"/>
                    <a:pt x="221193" y="609909"/>
                  </a:cubicBezTo>
                  <a:cubicBezTo>
                    <a:pt x="263807" y="612350"/>
                    <a:pt x="305374" y="593969"/>
                    <a:pt x="338668" y="568564"/>
                  </a:cubicBezTo>
                  <a:cubicBezTo>
                    <a:pt x="361644" y="550582"/>
                    <a:pt x="378490" y="525426"/>
                    <a:pt x="393592" y="501067"/>
                  </a:cubicBezTo>
                  <a:cubicBezTo>
                    <a:pt x="450560" y="405575"/>
                    <a:pt x="461874" y="256683"/>
                    <a:pt x="420207" y="153868"/>
                  </a:cubicBezTo>
                  <a:cubicBezTo>
                    <a:pt x="401068" y="107392"/>
                    <a:pt x="384172" y="54739"/>
                    <a:pt x="332986" y="34665"/>
                  </a:cubicBezTo>
                  <a:cubicBezTo>
                    <a:pt x="319928" y="29683"/>
                    <a:pt x="305175" y="28039"/>
                    <a:pt x="293213" y="20767"/>
                  </a:cubicBezTo>
                  <a:cubicBezTo>
                    <a:pt x="285438" y="19571"/>
                    <a:pt x="277762" y="19023"/>
                    <a:pt x="270087" y="19023"/>
                  </a:cubicBezTo>
                  <a:cubicBezTo>
                    <a:pt x="213717" y="18923"/>
                    <a:pt x="161534" y="50007"/>
                    <a:pt x="124502" y="9190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15753225" y="2799771"/>
              <a:ext cx="275836" cy="440673"/>
            </a:xfrm>
            <a:custGeom>
              <a:avLst/>
              <a:gdLst/>
              <a:ahLst/>
              <a:cxnLst/>
              <a:rect l="l" t="t" r="r" b="b"/>
              <a:pathLst>
                <a:path w="275836" h="440673" extrusionOk="0">
                  <a:moveTo>
                    <a:pt x="101487" y="437284"/>
                  </a:moveTo>
                  <a:cubicBezTo>
                    <a:pt x="36146" y="415915"/>
                    <a:pt x="-1733" y="344731"/>
                    <a:pt x="61" y="278430"/>
                  </a:cubicBezTo>
                  <a:cubicBezTo>
                    <a:pt x="310" y="200173"/>
                    <a:pt x="9581" y="114842"/>
                    <a:pt x="61216" y="52426"/>
                  </a:cubicBezTo>
                  <a:cubicBezTo>
                    <a:pt x="90123" y="16262"/>
                    <a:pt x="137771" y="-9741"/>
                    <a:pt x="184571" y="3510"/>
                  </a:cubicBezTo>
                  <a:cubicBezTo>
                    <a:pt x="200022" y="-3265"/>
                    <a:pt x="228780" y="26623"/>
                    <a:pt x="237502" y="38329"/>
                  </a:cubicBezTo>
                  <a:cubicBezTo>
                    <a:pt x="273786" y="92576"/>
                    <a:pt x="279667" y="159475"/>
                    <a:pt x="273936" y="222888"/>
                  </a:cubicBezTo>
                  <a:cubicBezTo>
                    <a:pt x="266958" y="308069"/>
                    <a:pt x="229179" y="440672"/>
                    <a:pt x="130095" y="440672"/>
                  </a:cubicBezTo>
                  <a:cubicBezTo>
                    <a:pt x="121074" y="440722"/>
                    <a:pt x="111555" y="439626"/>
                    <a:pt x="101487" y="437284"/>
                  </a:cubicBezTo>
                  <a:close/>
                  <a:moveTo>
                    <a:pt x="24832" y="258753"/>
                  </a:moveTo>
                  <a:cubicBezTo>
                    <a:pt x="23935" y="283760"/>
                    <a:pt x="24583" y="309015"/>
                    <a:pt x="32956" y="332876"/>
                  </a:cubicBezTo>
                  <a:cubicBezTo>
                    <a:pt x="47011" y="374569"/>
                    <a:pt x="84242" y="417359"/>
                    <a:pt x="131391" y="416413"/>
                  </a:cubicBezTo>
                  <a:cubicBezTo>
                    <a:pt x="221503" y="407147"/>
                    <a:pt x="241041" y="290285"/>
                    <a:pt x="249663" y="216960"/>
                  </a:cubicBezTo>
                  <a:cubicBezTo>
                    <a:pt x="254099" y="160820"/>
                    <a:pt x="249414" y="101941"/>
                    <a:pt x="217965" y="53572"/>
                  </a:cubicBezTo>
                  <a:cubicBezTo>
                    <a:pt x="209143" y="41567"/>
                    <a:pt x="197380" y="31455"/>
                    <a:pt x="183923" y="24979"/>
                  </a:cubicBezTo>
                  <a:cubicBezTo>
                    <a:pt x="182129" y="24082"/>
                    <a:pt x="180734" y="22688"/>
                    <a:pt x="179737" y="21044"/>
                  </a:cubicBezTo>
                  <a:cubicBezTo>
                    <a:pt x="97201" y="10882"/>
                    <a:pt x="47410" y="99600"/>
                    <a:pt x="34102" y="169587"/>
                  </a:cubicBezTo>
                  <a:cubicBezTo>
                    <a:pt x="34152" y="169288"/>
                    <a:pt x="34202" y="168940"/>
                    <a:pt x="34252" y="168741"/>
                  </a:cubicBezTo>
                  <a:cubicBezTo>
                    <a:pt x="34252" y="168691"/>
                    <a:pt x="34252" y="168641"/>
                    <a:pt x="34302" y="168591"/>
                  </a:cubicBezTo>
                  <a:cubicBezTo>
                    <a:pt x="27772" y="199376"/>
                    <a:pt x="25430" y="228317"/>
                    <a:pt x="24832" y="258753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13905167" y="3313107"/>
              <a:ext cx="666465" cy="755134"/>
            </a:xfrm>
            <a:custGeom>
              <a:avLst/>
              <a:gdLst/>
              <a:ahLst/>
              <a:cxnLst/>
              <a:rect l="l" t="t" r="r" b="b"/>
              <a:pathLst>
                <a:path w="666465" h="755134" extrusionOk="0">
                  <a:moveTo>
                    <a:pt x="568907" y="753988"/>
                  </a:moveTo>
                  <a:cubicBezTo>
                    <a:pt x="470771" y="732917"/>
                    <a:pt x="501224" y="658147"/>
                    <a:pt x="507853" y="585221"/>
                  </a:cubicBezTo>
                  <a:cubicBezTo>
                    <a:pt x="515877" y="489081"/>
                    <a:pt x="537956" y="394784"/>
                    <a:pt x="549420" y="299192"/>
                  </a:cubicBezTo>
                  <a:cubicBezTo>
                    <a:pt x="530231" y="333663"/>
                    <a:pt x="510594" y="367835"/>
                    <a:pt x="490309" y="401658"/>
                  </a:cubicBezTo>
                  <a:cubicBezTo>
                    <a:pt x="473861" y="429155"/>
                    <a:pt x="460703" y="458495"/>
                    <a:pt x="442511" y="484896"/>
                  </a:cubicBezTo>
                  <a:cubicBezTo>
                    <a:pt x="425566" y="512095"/>
                    <a:pt x="399200" y="543128"/>
                    <a:pt x="363364" y="533365"/>
                  </a:cubicBezTo>
                  <a:cubicBezTo>
                    <a:pt x="335952" y="525744"/>
                    <a:pt x="305300" y="519766"/>
                    <a:pt x="284417" y="499143"/>
                  </a:cubicBezTo>
                  <a:cubicBezTo>
                    <a:pt x="252170" y="463228"/>
                    <a:pt x="246338" y="412318"/>
                    <a:pt x="236769" y="366839"/>
                  </a:cubicBezTo>
                  <a:cubicBezTo>
                    <a:pt x="222514" y="311197"/>
                    <a:pt x="209656" y="254609"/>
                    <a:pt x="188772" y="201060"/>
                  </a:cubicBezTo>
                  <a:cubicBezTo>
                    <a:pt x="180648" y="276776"/>
                    <a:pt x="166892" y="351745"/>
                    <a:pt x="159616" y="427611"/>
                  </a:cubicBezTo>
                  <a:cubicBezTo>
                    <a:pt x="147753" y="512941"/>
                    <a:pt x="141274" y="599716"/>
                    <a:pt x="120042" y="683403"/>
                  </a:cubicBezTo>
                  <a:cubicBezTo>
                    <a:pt x="100255" y="757824"/>
                    <a:pt x="28534" y="726641"/>
                    <a:pt x="4013" y="673639"/>
                  </a:cubicBezTo>
                  <a:cubicBezTo>
                    <a:pt x="-5058" y="640115"/>
                    <a:pt x="3764" y="604548"/>
                    <a:pt x="6056" y="570526"/>
                  </a:cubicBezTo>
                  <a:cubicBezTo>
                    <a:pt x="10841" y="496005"/>
                    <a:pt x="20261" y="422978"/>
                    <a:pt x="33070" y="349554"/>
                  </a:cubicBezTo>
                  <a:cubicBezTo>
                    <a:pt x="42390" y="293314"/>
                    <a:pt x="47922" y="236427"/>
                    <a:pt x="61031" y="180885"/>
                  </a:cubicBezTo>
                  <a:cubicBezTo>
                    <a:pt x="67809" y="151994"/>
                    <a:pt x="75235" y="123251"/>
                    <a:pt x="81764" y="94260"/>
                  </a:cubicBezTo>
                  <a:cubicBezTo>
                    <a:pt x="78475" y="61433"/>
                    <a:pt x="86250" y="24870"/>
                    <a:pt x="118497" y="9727"/>
                  </a:cubicBezTo>
                  <a:cubicBezTo>
                    <a:pt x="147355" y="-6313"/>
                    <a:pt x="183290" y="710"/>
                    <a:pt x="213892" y="7933"/>
                  </a:cubicBezTo>
                  <a:cubicBezTo>
                    <a:pt x="263384" y="23475"/>
                    <a:pt x="288504" y="72243"/>
                    <a:pt x="301063" y="119117"/>
                  </a:cubicBezTo>
                  <a:cubicBezTo>
                    <a:pt x="330071" y="197922"/>
                    <a:pt x="351253" y="279117"/>
                    <a:pt x="358929" y="362605"/>
                  </a:cubicBezTo>
                  <a:cubicBezTo>
                    <a:pt x="411859" y="260039"/>
                    <a:pt x="452330" y="149403"/>
                    <a:pt x="529533" y="61732"/>
                  </a:cubicBezTo>
                  <a:cubicBezTo>
                    <a:pt x="542741" y="47784"/>
                    <a:pt x="557793" y="33239"/>
                    <a:pt x="577181" y="29004"/>
                  </a:cubicBezTo>
                  <a:cubicBezTo>
                    <a:pt x="598313" y="26912"/>
                    <a:pt x="628716" y="29054"/>
                    <a:pt x="644615" y="44397"/>
                  </a:cubicBezTo>
                  <a:cubicBezTo>
                    <a:pt x="659966" y="68108"/>
                    <a:pt x="658621" y="98195"/>
                    <a:pt x="662259" y="125344"/>
                  </a:cubicBezTo>
                  <a:cubicBezTo>
                    <a:pt x="667941" y="172965"/>
                    <a:pt x="666894" y="220985"/>
                    <a:pt x="664751" y="268806"/>
                  </a:cubicBezTo>
                  <a:cubicBezTo>
                    <a:pt x="663555" y="311646"/>
                    <a:pt x="657823" y="354136"/>
                    <a:pt x="654285" y="396777"/>
                  </a:cubicBezTo>
                  <a:cubicBezTo>
                    <a:pt x="652191" y="445893"/>
                    <a:pt x="646759" y="494760"/>
                    <a:pt x="643021" y="543776"/>
                  </a:cubicBezTo>
                  <a:cubicBezTo>
                    <a:pt x="640628" y="575856"/>
                    <a:pt x="637239" y="607886"/>
                    <a:pt x="634448" y="639966"/>
                  </a:cubicBezTo>
                  <a:cubicBezTo>
                    <a:pt x="629215" y="675732"/>
                    <a:pt x="625676" y="755134"/>
                    <a:pt x="578726" y="755134"/>
                  </a:cubicBezTo>
                  <a:cubicBezTo>
                    <a:pt x="575536" y="755034"/>
                    <a:pt x="572346" y="754686"/>
                    <a:pt x="568907" y="753988"/>
                  </a:cubicBezTo>
                  <a:close/>
                  <a:moveTo>
                    <a:pt x="581617" y="228856"/>
                  </a:moveTo>
                  <a:cubicBezTo>
                    <a:pt x="577729" y="261932"/>
                    <a:pt x="575088" y="295606"/>
                    <a:pt x="570752" y="328831"/>
                  </a:cubicBezTo>
                  <a:cubicBezTo>
                    <a:pt x="555899" y="424323"/>
                    <a:pt x="537558" y="519318"/>
                    <a:pt x="529483" y="615706"/>
                  </a:cubicBezTo>
                  <a:cubicBezTo>
                    <a:pt x="521260" y="670949"/>
                    <a:pt x="506955" y="720863"/>
                    <a:pt x="580221" y="730726"/>
                  </a:cubicBezTo>
                  <a:cubicBezTo>
                    <a:pt x="609926" y="717625"/>
                    <a:pt x="609926" y="613116"/>
                    <a:pt x="614861" y="581833"/>
                  </a:cubicBezTo>
                  <a:cubicBezTo>
                    <a:pt x="623533" y="486192"/>
                    <a:pt x="629713" y="390351"/>
                    <a:pt x="638734" y="294759"/>
                  </a:cubicBezTo>
                  <a:cubicBezTo>
                    <a:pt x="642622" y="229005"/>
                    <a:pt x="643519" y="162953"/>
                    <a:pt x="634298" y="97598"/>
                  </a:cubicBezTo>
                  <a:cubicBezTo>
                    <a:pt x="631457" y="84995"/>
                    <a:pt x="633750" y="63127"/>
                    <a:pt x="619994" y="57747"/>
                  </a:cubicBezTo>
                  <a:cubicBezTo>
                    <a:pt x="597416" y="50623"/>
                    <a:pt x="575586" y="48980"/>
                    <a:pt x="558192" y="67709"/>
                  </a:cubicBezTo>
                  <a:cubicBezTo>
                    <a:pt x="502270" y="125244"/>
                    <a:pt x="465787" y="197722"/>
                    <a:pt x="431746" y="269304"/>
                  </a:cubicBezTo>
                  <a:cubicBezTo>
                    <a:pt x="411112" y="315133"/>
                    <a:pt x="387039" y="359317"/>
                    <a:pt x="365956" y="404896"/>
                  </a:cubicBezTo>
                  <a:cubicBezTo>
                    <a:pt x="362268" y="414859"/>
                    <a:pt x="348412" y="418246"/>
                    <a:pt x="341833" y="409130"/>
                  </a:cubicBezTo>
                  <a:cubicBezTo>
                    <a:pt x="335703" y="399467"/>
                    <a:pt x="337048" y="387063"/>
                    <a:pt x="335404" y="376154"/>
                  </a:cubicBezTo>
                  <a:cubicBezTo>
                    <a:pt x="332314" y="342430"/>
                    <a:pt x="328625" y="308607"/>
                    <a:pt x="320352" y="275730"/>
                  </a:cubicBezTo>
                  <a:cubicBezTo>
                    <a:pt x="307742" y="208532"/>
                    <a:pt x="285015" y="143426"/>
                    <a:pt x="260244" y="79814"/>
                  </a:cubicBezTo>
                  <a:lnTo>
                    <a:pt x="260244" y="79814"/>
                  </a:lnTo>
                  <a:cubicBezTo>
                    <a:pt x="247285" y="55505"/>
                    <a:pt x="225156" y="34633"/>
                    <a:pt x="197494" y="29104"/>
                  </a:cubicBezTo>
                  <a:cubicBezTo>
                    <a:pt x="165098" y="22877"/>
                    <a:pt x="128664" y="19590"/>
                    <a:pt x="108579" y="50673"/>
                  </a:cubicBezTo>
                  <a:cubicBezTo>
                    <a:pt x="95371" y="69652"/>
                    <a:pt x="96467" y="92915"/>
                    <a:pt x="93377" y="114833"/>
                  </a:cubicBezTo>
                  <a:cubicBezTo>
                    <a:pt x="90736" y="137398"/>
                    <a:pt x="86001" y="159665"/>
                    <a:pt x="84157" y="182280"/>
                  </a:cubicBezTo>
                  <a:cubicBezTo>
                    <a:pt x="83907" y="185070"/>
                    <a:pt x="80718" y="186963"/>
                    <a:pt x="78126" y="186066"/>
                  </a:cubicBezTo>
                  <a:cubicBezTo>
                    <a:pt x="69105" y="230450"/>
                    <a:pt x="64470" y="275531"/>
                    <a:pt x="58688" y="320413"/>
                  </a:cubicBezTo>
                  <a:cubicBezTo>
                    <a:pt x="52109" y="368981"/>
                    <a:pt x="43985" y="417350"/>
                    <a:pt x="38602" y="466067"/>
                  </a:cubicBezTo>
                  <a:cubicBezTo>
                    <a:pt x="33768" y="502032"/>
                    <a:pt x="32472" y="538197"/>
                    <a:pt x="29531" y="574361"/>
                  </a:cubicBezTo>
                  <a:cubicBezTo>
                    <a:pt x="28136" y="605046"/>
                    <a:pt x="19214" y="637575"/>
                    <a:pt x="28036" y="667562"/>
                  </a:cubicBezTo>
                  <a:cubicBezTo>
                    <a:pt x="38802" y="687039"/>
                    <a:pt x="77179" y="723154"/>
                    <a:pt x="91334" y="688932"/>
                  </a:cubicBezTo>
                  <a:cubicBezTo>
                    <a:pt x="108030" y="646392"/>
                    <a:pt x="110772" y="599567"/>
                    <a:pt x="118298" y="554735"/>
                  </a:cubicBezTo>
                  <a:cubicBezTo>
                    <a:pt x="132054" y="458147"/>
                    <a:pt x="140377" y="360811"/>
                    <a:pt x="156376" y="264572"/>
                  </a:cubicBezTo>
                  <a:cubicBezTo>
                    <a:pt x="159665" y="241060"/>
                    <a:pt x="161161" y="217299"/>
                    <a:pt x="164799" y="193887"/>
                  </a:cubicBezTo>
                  <a:cubicBezTo>
                    <a:pt x="167391" y="183376"/>
                    <a:pt x="166992" y="169927"/>
                    <a:pt x="177010" y="163401"/>
                  </a:cubicBezTo>
                  <a:cubicBezTo>
                    <a:pt x="193607" y="154883"/>
                    <a:pt x="204672" y="174659"/>
                    <a:pt x="209805" y="187660"/>
                  </a:cubicBezTo>
                  <a:cubicBezTo>
                    <a:pt x="232233" y="242006"/>
                    <a:pt x="244694" y="300189"/>
                    <a:pt x="259795" y="356926"/>
                  </a:cubicBezTo>
                  <a:cubicBezTo>
                    <a:pt x="266873" y="392493"/>
                    <a:pt x="272754" y="428956"/>
                    <a:pt x="288155" y="462082"/>
                  </a:cubicBezTo>
                  <a:cubicBezTo>
                    <a:pt x="296229" y="478520"/>
                    <a:pt x="309935" y="491621"/>
                    <a:pt x="327678" y="496951"/>
                  </a:cubicBezTo>
                  <a:cubicBezTo>
                    <a:pt x="343478" y="501883"/>
                    <a:pt x="359028" y="508309"/>
                    <a:pt x="375476" y="510252"/>
                  </a:cubicBezTo>
                  <a:cubicBezTo>
                    <a:pt x="405530" y="510999"/>
                    <a:pt x="430599" y="455905"/>
                    <a:pt x="444605" y="432941"/>
                  </a:cubicBezTo>
                  <a:cubicBezTo>
                    <a:pt x="479942" y="364547"/>
                    <a:pt x="525945" y="300637"/>
                    <a:pt x="556547" y="230300"/>
                  </a:cubicBezTo>
                  <a:cubicBezTo>
                    <a:pt x="557095" y="222529"/>
                    <a:pt x="563275" y="218295"/>
                    <a:pt x="569406" y="218295"/>
                  </a:cubicBezTo>
                  <a:cubicBezTo>
                    <a:pt x="575038" y="218345"/>
                    <a:pt x="580421" y="221683"/>
                    <a:pt x="581617" y="228856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14602778" y="3387649"/>
              <a:ext cx="366027" cy="734752"/>
            </a:xfrm>
            <a:custGeom>
              <a:avLst/>
              <a:gdLst/>
              <a:ahLst/>
              <a:cxnLst/>
              <a:rect l="l" t="t" r="r" b="b"/>
              <a:pathLst>
                <a:path w="366027" h="734752" extrusionOk="0">
                  <a:moveTo>
                    <a:pt x="200345" y="734540"/>
                  </a:moveTo>
                  <a:cubicBezTo>
                    <a:pt x="145122" y="733843"/>
                    <a:pt x="87356" y="714814"/>
                    <a:pt x="49826" y="672971"/>
                  </a:cubicBezTo>
                  <a:cubicBezTo>
                    <a:pt x="6465" y="621713"/>
                    <a:pt x="-13123" y="548736"/>
                    <a:pt x="9455" y="484278"/>
                  </a:cubicBezTo>
                  <a:cubicBezTo>
                    <a:pt x="27996" y="423904"/>
                    <a:pt x="67819" y="365124"/>
                    <a:pt x="127528" y="339869"/>
                  </a:cubicBezTo>
                  <a:cubicBezTo>
                    <a:pt x="33728" y="296979"/>
                    <a:pt x="19124" y="175584"/>
                    <a:pt x="65925" y="92197"/>
                  </a:cubicBezTo>
                  <a:cubicBezTo>
                    <a:pt x="107243" y="27838"/>
                    <a:pt x="191822" y="-1204"/>
                    <a:pt x="265836" y="4824"/>
                  </a:cubicBezTo>
                  <a:cubicBezTo>
                    <a:pt x="275156" y="-7629"/>
                    <a:pt x="310692" y="7613"/>
                    <a:pt x="324050" y="10602"/>
                  </a:cubicBezTo>
                  <a:cubicBezTo>
                    <a:pt x="339550" y="15135"/>
                    <a:pt x="356347" y="23305"/>
                    <a:pt x="362477" y="39345"/>
                  </a:cubicBezTo>
                  <a:cubicBezTo>
                    <a:pt x="369455" y="62109"/>
                    <a:pt x="366215" y="90104"/>
                    <a:pt x="352160" y="109631"/>
                  </a:cubicBezTo>
                  <a:cubicBezTo>
                    <a:pt x="340746" y="125073"/>
                    <a:pt x="322355" y="134936"/>
                    <a:pt x="302967" y="133890"/>
                  </a:cubicBezTo>
                  <a:cubicBezTo>
                    <a:pt x="255868" y="128112"/>
                    <a:pt x="211310" y="131051"/>
                    <a:pt x="197006" y="184650"/>
                  </a:cubicBezTo>
                  <a:cubicBezTo>
                    <a:pt x="182004" y="248063"/>
                    <a:pt x="254024" y="257179"/>
                    <a:pt x="284925" y="296182"/>
                  </a:cubicBezTo>
                  <a:cubicBezTo>
                    <a:pt x="304612" y="317004"/>
                    <a:pt x="305659" y="344750"/>
                    <a:pt x="297285" y="370902"/>
                  </a:cubicBezTo>
                  <a:cubicBezTo>
                    <a:pt x="291404" y="391973"/>
                    <a:pt x="284426" y="413194"/>
                    <a:pt x="272913" y="431924"/>
                  </a:cubicBezTo>
                  <a:cubicBezTo>
                    <a:pt x="259955" y="455635"/>
                    <a:pt x="239121" y="456034"/>
                    <a:pt x="215048" y="456432"/>
                  </a:cubicBezTo>
                  <a:cubicBezTo>
                    <a:pt x="179412" y="457329"/>
                    <a:pt x="137596" y="473020"/>
                    <a:pt x="130169" y="512024"/>
                  </a:cubicBezTo>
                  <a:cubicBezTo>
                    <a:pt x="122594" y="549483"/>
                    <a:pt x="156984" y="575536"/>
                    <a:pt x="188932" y="585648"/>
                  </a:cubicBezTo>
                  <a:cubicBezTo>
                    <a:pt x="224966" y="597404"/>
                    <a:pt x="267132" y="601240"/>
                    <a:pt x="293448" y="631626"/>
                  </a:cubicBezTo>
                  <a:cubicBezTo>
                    <a:pt x="312736" y="653344"/>
                    <a:pt x="307702" y="688313"/>
                    <a:pt x="288962" y="708737"/>
                  </a:cubicBezTo>
                  <a:cubicBezTo>
                    <a:pt x="268577" y="729360"/>
                    <a:pt x="239271" y="734739"/>
                    <a:pt x="211161" y="734739"/>
                  </a:cubicBezTo>
                  <a:cubicBezTo>
                    <a:pt x="207622" y="734789"/>
                    <a:pt x="203984" y="734690"/>
                    <a:pt x="200345" y="734540"/>
                  </a:cubicBezTo>
                  <a:close/>
                  <a:moveTo>
                    <a:pt x="89699" y="97825"/>
                  </a:moveTo>
                  <a:cubicBezTo>
                    <a:pt x="41303" y="181661"/>
                    <a:pt x="59097" y="294140"/>
                    <a:pt x="159276" y="326867"/>
                  </a:cubicBezTo>
                  <a:cubicBezTo>
                    <a:pt x="170391" y="329607"/>
                    <a:pt x="175724" y="344352"/>
                    <a:pt x="165905" y="351874"/>
                  </a:cubicBezTo>
                  <a:cubicBezTo>
                    <a:pt x="159476" y="356556"/>
                    <a:pt x="151202" y="357553"/>
                    <a:pt x="143826" y="359993"/>
                  </a:cubicBezTo>
                  <a:cubicBezTo>
                    <a:pt x="90895" y="378922"/>
                    <a:pt x="55757" y="428537"/>
                    <a:pt x="36967" y="479496"/>
                  </a:cubicBezTo>
                  <a:cubicBezTo>
                    <a:pt x="11549" y="540417"/>
                    <a:pt x="28096" y="612149"/>
                    <a:pt x="71656" y="660418"/>
                  </a:cubicBezTo>
                  <a:cubicBezTo>
                    <a:pt x="110432" y="699372"/>
                    <a:pt x="167650" y="712423"/>
                    <a:pt x="220979" y="709833"/>
                  </a:cubicBezTo>
                  <a:cubicBezTo>
                    <a:pt x="240367" y="708737"/>
                    <a:pt x="261400" y="704104"/>
                    <a:pt x="274159" y="688263"/>
                  </a:cubicBezTo>
                  <a:cubicBezTo>
                    <a:pt x="290009" y="662211"/>
                    <a:pt x="277249" y="643382"/>
                    <a:pt x="252678" y="631078"/>
                  </a:cubicBezTo>
                  <a:cubicBezTo>
                    <a:pt x="228405" y="620069"/>
                    <a:pt x="201491" y="616632"/>
                    <a:pt x="176571" y="607367"/>
                  </a:cubicBezTo>
                  <a:cubicBezTo>
                    <a:pt x="147414" y="596109"/>
                    <a:pt x="116364" y="576582"/>
                    <a:pt x="108239" y="544552"/>
                  </a:cubicBezTo>
                  <a:cubicBezTo>
                    <a:pt x="89998" y="488711"/>
                    <a:pt x="141583" y="437055"/>
                    <a:pt x="195660" y="433717"/>
                  </a:cubicBezTo>
                  <a:cubicBezTo>
                    <a:pt x="249139" y="428038"/>
                    <a:pt x="246647" y="439495"/>
                    <a:pt x="267630" y="384153"/>
                  </a:cubicBezTo>
                  <a:cubicBezTo>
                    <a:pt x="295790" y="311126"/>
                    <a:pt x="258509" y="305248"/>
                    <a:pt x="206924" y="267739"/>
                  </a:cubicBezTo>
                  <a:cubicBezTo>
                    <a:pt x="166204" y="242683"/>
                    <a:pt x="160572" y="184700"/>
                    <a:pt x="187088" y="147240"/>
                  </a:cubicBezTo>
                  <a:cubicBezTo>
                    <a:pt x="204083" y="119195"/>
                    <a:pt x="237476" y="106194"/>
                    <a:pt x="269375" y="106941"/>
                  </a:cubicBezTo>
                  <a:cubicBezTo>
                    <a:pt x="275056" y="106842"/>
                    <a:pt x="280838" y="107440"/>
                    <a:pt x="286570" y="108037"/>
                  </a:cubicBezTo>
                  <a:cubicBezTo>
                    <a:pt x="296588" y="109083"/>
                    <a:pt x="306556" y="110179"/>
                    <a:pt x="316225" y="107390"/>
                  </a:cubicBezTo>
                  <a:cubicBezTo>
                    <a:pt x="338753" y="98822"/>
                    <a:pt x="344634" y="69830"/>
                    <a:pt x="339750" y="48959"/>
                  </a:cubicBezTo>
                  <a:cubicBezTo>
                    <a:pt x="333868" y="36505"/>
                    <a:pt x="317570" y="35011"/>
                    <a:pt x="305908" y="30826"/>
                  </a:cubicBezTo>
                  <a:cubicBezTo>
                    <a:pt x="295292" y="27140"/>
                    <a:pt x="283031" y="25746"/>
                    <a:pt x="272714" y="23803"/>
                  </a:cubicBezTo>
                  <a:cubicBezTo>
                    <a:pt x="270022" y="23056"/>
                    <a:pt x="267680" y="21462"/>
                    <a:pt x="266085" y="19320"/>
                  </a:cubicBezTo>
                  <a:cubicBezTo>
                    <a:pt x="201840" y="19868"/>
                    <a:pt x="128824" y="44774"/>
                    <a:pt x="89699" y="97825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14938920" y="3368117"/>
              <a:ext cx="337336" cy="645030"/>
            </a:xfrm>
            <a:custGeom>
              <a:avLst/>
              <a:gdLst/>
              <a:ahLst/>
              <a:cxnLst/>
              <a:rect l="l" t="t" r="r" b="b"/>
              <a:pathLst>
                <a:path w="337336" h="645030" extrusionOk="0">
                  <a:moveTo>
                    <a:pt x="179396" y="644732"/>
                  </a:moveTo>
                  <a:cubicBezTo>
                    <a:pt x="161503" y="644034"/>
                    <a:pt x="143461" y="642391"/>
                    <a:pt x="126216" y="637559"/>
                  </a:cubicBezTo>
                  <a:cubicBezTo>
                    <a:pt x="100199" y="630186"/>
                    <a:pt x="77621" y="614395"/>
                    <a:pt x="56638" y="597708"/>
                  </a:cubicBezTo>
                  <a:cubicBezTo>
                    <a:pt x="27830" y="576189"/>
                    <a:pt x="13027" y="541469"/>
                    <a:pt x="4953" y="507347"/>
                  </a:cubicBezTo>
                  <a:cubicBezTo>
                    <a:pt x="-6809" y="453399"/>
                    <a:pt x="2960" y="395167"/>
                    <a:pt x="28079" y="346300"/>
                  </a:cubicBezTo>
                  <a:cubicBezTo>
                    <a:pt x="46570" y="310982"/>
                    <a:pt x="80910" y="286922"/>
                    <a:pt x="119238" y="277657"/>
                  </a:cubicBezTo>
                  <a:cubicBezTo>
                    <a:pt x="25039" y="214892"/>
                    <a:pt x="51853" y="96635"/>
                    <a:pt x="126664" y="30134"/>
                  </a:cubicBezTo>
                  <a:cubicBezTo>
                    <a:pt x="162350" y="-501"/>
                    <a:pt x="214882" y="-5383"/>
                    <a:pt x="259390" y="4829"/>
                  </a:cubicBezTo>
                  <a:cubicBezTo>
                    <a:pt x="262032" y="2488"/>
                    <a:pt x="265570" y="1143"/>
                    <a:pt x="269259" y="1790"/>
                  </a:cubicBezTo>
                  <a:cubicBezTo>
                    <a:pt x="287351" y="4480"/>
                    <a:pt x="306041" y="8366"/>
                    <a:pt x="321193" y="19275"/>
                  </a:cubicBezTo>
                  <a:cubicBezTo>
                    <a:pt x="338836" y="31629"/>
                    <a:pt x="340431" y="54543"/>
                    <a:pt x="333553" y="73472"/>
                  </a:cubicBezTo>
                  <a:cubicBezTo>
                    <a:pt x="329665" y="86224"/>
                    <a:pt x="324831" y="99674"/>
                    <a:pt x="314165" y="108391"/>
                  </a:cubicBezTo>
                  <a:cubicBezTo>
                    <a:pt x="300957" y="118852"/>
                    <a:pt x="283613" y="118404"/>
                    <a:pt x="266418" y="117955"/>
                  </a:cubicBezTo>
                  <a:cubicBezTo>
                    <a:pt x="244388" y="117358"/>
                    <a:pt x="222657" y="116760"/>
                    <a:pt x="210197" y="139226"/>
                  </a:cubicBezTo>
                  <a:cubicBezTo>
                    <a:pt x="203768" y="147694"/>
                    <a:pt x="202871" y="158254"/>
                    <a:pt x="203618" y="168516"/>
                  </a:cubicBezTo>
                  <a:cubicBezTo>
                    <a:pt x="204117" y="186847"/>
                    <a:pt x="211144" y="203834"/>
                    <a:pt x="225149" y="215888"/>
                  </a:cubicBezTo>
                  <a:cubicBezTo>
                    <a:pt x="253509" y="241044"/>
                    <a:pt x="294877" y="255092"/>
                    <a:pt x="286852" y="301567"/>
                  </a:cubicBezTo>
                  <a:cubicBezTo>
                    <a:pt x="283363" y="326225"/>
                    <a:pt x="276735" y="363535"/>
                    <a:pt x="247079" y="367620"/>
                  </a:cubicBezTo>
                  <a:cubicBezTo>
                    <a:pt x="219816" y="368716"/>
                    <a:pt x="192005" y="373647"/>
                    <a:pt x="169029" y="389239"/>
                  </a:cubicBezTo>
                  <a:cubicBezTo>
                    <a:pt x="144906" y="403784"/>
                    <a:pt x="133841" y="437757"/>
                    <a:pt x="144507" y="463710"/>
                  </a:cubicBezTo>
                  <a:cubicBezTo>
                    <a:pt x="152482" y="479899"/>
                    <a:pt x="172568" y="484382"/>
                    <a:pt x="187869" y="490161"/>
                  </a:cubicBezTo>
                  <a:cubicBezTo>
                    <a:pt x="225449" y="501568"/>
                    <a:pt x="268062" y="515665"/>
                    <a:pt x="283563" y="555616"/>
                  </a:cubicBezTo>
                  <a:cubicBezTo>
                    <a:pt x="293581" y="581170"/>
                    <a:pt x="278629" y="610211"/>
                    <a:pt x="257396" y="625205"/>
                  </a:cubicBezTo>
                  <a:cubicBezTo>
                    <a:pt x="236463" y="640249"/>
                    <a:pt x="209948" y="645031"/>
                    <a:pt x="184529" y="645031"/>
                  </a:cubicBezTo>
                  <a:cubicBezTo>
                    <a:pt x="182735" y="644782"/>
                    <a:pt x="181040" y="644782"/>
                    <a:pt x="179396" y="644732"/>
                  </a:cubicBezTo>
                  <a:close/>
                  <a:moveTo>
                    <a:pt x="138227" y="48366"/>
                  </a:moveTo>
                  <a:cubicBezTo>
                    <a:pt x="73684" y="114518"/>
                    <a:pt x="52800" y="209811"/>
                    <a:pt x="142364" y="264506"/>
                  </a:cubicBezTo>
                  <a:cubicBezTo>
                    <a:pt x="166736" y="279301"/>
                    <a:pt x="153877" y="296736"/>
                    <a:pt x="130502" y="300123"/>
                  </a:cubicBezTo>
                  <a:cubicBezTo>
                    <a:pt x="50209" y="314619"/>
                    <a:pt x="22597" y="400048"/>
                    <a:pt x="24790" y="472178"/>
                  </a:cubicBezTo>
                  <a:cubicBezTo>
                    <a:pt x="27880" y="507994"/>
                    <a:pt x="38297" y="546699"/>
                    <a:pt x="64862" y="572353"/>
                  </a:cubicBezTo>
                  <a:cubicBezTo>
                    <a:pt x="102990" y="606923"/>
                    <a:pt x="142514" y="623063"/>
                    <a:pt x="194398" y="619975"/>
                  </a:cubicBezTo>
                  <a:cubicBezTo>
                    <a:pt x="247229" y="618430"/>
                    <a:pt x="291936" y="573598"/>
                    <a:pt x="235217" y="535142"/>
                  </a:cubicBezTo>
                  <a:cubicBezTo>
                    <a:pt x="201874" y="513424"/>
                    <a:pt x="153927" y="515665"/>
                    <a:pt x="127661" y="483237"/>
                  </a:cubicBezTo>
                  <a:cubicBezTo>
                    <a:pt x="107426" y="454893"/>
                    <a:pt x="114553" y="413996"/>
                    <a:pt x="134190" y="387197"/>
                  </a:cubicBezTo>
                  <a:cubicBezTo>
                    <a:pt x="150937" y="367072"/>
                    <a:pt x="175907" y="355117"/>
                    <a:pt x="200827" y="348591"/>
                  </a:cubicBezTo>
                  <a:cubicBezTo>
                    <a:pt x="212141" y="345752"/>
                    <a:pt x="223654" y="344208"/>
                    <a:pt x="235217" y="343560"/>
                  </a:cubicBezTo>
                  <a:cubicBezTo>
                    <a:pt x="240152" y="342913"/>
                    <a:pt x="246232" y="344357"/>
                    <a:pt x="249422" y="339675"/>
                  </a:cubicBezTo>
                  <a:cubicBezTo>
                    <a:pt x="259839" y="322788"/>
                    <a:pt x="270704" y="285876"/>
                    <a:pt x="254555" y="270085"/>
                  </a:cubicBezTo>
                  <a:cubicBezTo>
                    <a:pt x="244538" y="258728"/>
                    <a:pt x="230383" y="252451"/>
                    <a:pt x="218820" y="242937"/>
                  </a:cubicBezTo>
                  <a:cubicBezTo>
                    <a:pt x="188367" y="221218"/>
                    <a:pt x="174262" y="186200"/>
                    <a:pt x="179545" y="149338"/>
                  </a:cubicBezTo>
                  <a:cubicBezTo>
                    <a:pt x="185078" y="121392"/>
                    <a:pt x="209201" y="97034"/>
                    <a:pt x="237959" y="94045"/>
                  </a:cubicBezTo>
                  <a:cubicBezTo>
                    <a:pt x="246631" y="91953"/>
                    <a:pt x="256001" y="92451"/>
                    <a:pt x="265271" y="92999"/>
                  </a:cubicBezTo>
                  <a:cubicBezTo>
                    <a:pt x="276236" y="93597"/>
                    <a:pt x="287101" y="94194"/>
                    <a:pt x="296721" y="90508"/>
                  </a:cubicBezTo>
                  <a:cubicBezTo>
                    <a:pt x="306440" y="83136"/>
                    <a:pt x="308583" y="69736"/>
                    <a:pt x="311773" y="58628"/>
                  </a:cubicBezTo>
                  <a:cubicBezTo>
                    <a:pt x="318402" y="38553"/>
                    <a:pt x="294079" y="31679"/>
                    <a:pt x="279077" y="28391"/>
                  </a:cubicBezTo>
                  <a:cubicBezTo>
                    <a:pt x="270804" y="26348"/>
                    <a:pt x="258642" y="27644"/>
                    <a:pt x="255752" y="17482"/>
                  </a:cubicBezTo>
                  <a:cubicBezTo>
                    <a:pt x="248076" y="16585"/>
                    <a:pt x="240201" y="16087"/>
                    <a:pt x="232277" y="16087"/>
                  </a:cubicBezTo>
                  <a:cubicBezTo>
                    <a:pt x="198236" y="16087"/>
                    <a:pt x="163098" y="25004"/>
                    <a:pt x="138227" y="48366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15314157" y="3388148"/>
              <a:ext cx="426183" cy="709433"/>
            </a:xfrm>
            <a:custGeom>
              <a:avLst/>
              <a:gdLst/>
              <a:ahLst/>
              <a:cxnLst/>
              <a:rect l="l" t="t" r="r" b="b"/>
              <a:pathLst>
                <a:path w="426183" h="709433" extrusionOk="0">
                  <a:moveTo>
                    <a:pt x="76488" y="652646"/>
                  </a:moveTo>
                  <a:cubicBezTo>
                    <a:pt x="75840" y="604974"/>
                    <a:pt x="82818" y="557951"/>
                    <a:pt x="90144" y="510977"/>
                  </a:cubicBezTo>
                  <a:cubicBezTo>
                    <a:pt x="100212" y="424700"/>
                    <a:pt x="117607" y="339668"/>
                    <a:pt x="130216" y="253740"/>
                  </a:cubicBezTo>
                  <a:cubicBezTo>
                    <a:pt x="135649" y="221262"/>
                    <a:pt x="140733" y="188684"/>
                    <a:pt x="143075" y="155807"/>
                  </a:cubicBezTo>
                  <a:cubicBezTo>
                    <a:pt x="143075" y="149630"/>
                    <a:pt x="143972" y="143204"/>
                    <a:pt x="141580" y="137376"/>
                  </a:cubicBezTo>
                  <a:cubicBezTo>
                    <a:pt x="95328" y="119244"/>
                    <a:pt x="-12428" y="136679"/>
                    <a:pt x="1179" y="59568"/>
                  </a:cubicBezTo>
                  <a:cubicBezTo>
                    <a:pt x="4069" y="39642"/>
                    <a:pt x="11894" y="17675"/>
                    <a:pt x="29339" y="6068"/>
                  </a:cubicBezTo>
                  <a:cubicBezTo>
                    <a:pt x="65473" y="-7232"/>
                    <a:pt x="104947" y="4524"/>
                    <a:pt x="141530" y="11099"/>
                  </a:cubicBezTo>
                  <a:cubicBezTo>
                    <a:pt x="189078" y="22407"/>
                    <a:pt x="237573" y="28484"/>
                    <a:pt x="284922" y="40838"/>
                  </a:cubicBezTo>
                  <a:cubicBezTo>
                    <a:pt x="329529" y="48061"/>
                    <a:pt x="378523" y="51747"/>
                    <a:pt x="415903" y="79593"/>
                  </a:cubicBezTo>
                  <a:cubicBezTo>
                    <a:pt x="438182" y="102108"/>
                    <a:pt x="420140" y="139020"/>
                    <a:pt x="400652" y="157351"/>
                  </a:cubicBezTo>
                  <a:cubicBezTo>
                    <a:pt x="390135" y="166517"/>
                    <a:pt x="372841" y="163379"/>
                    <a:pt x="360730" y="162731"/>
                  </a:cubicBezTo>
                  <a:cubicBezTo>
                    <a:pt x="331672" y="161685"/>
                    <a:pt x="304360" y="160041"/>
                    <a:pt x="277346" y="168310"/>
                  </a:cubicBezTo>
                  <a:cubicBezTo>
                    <a:pt x="261696" y="273765"/>
                    <a:pt x="252326" y="380167"/>
                    <a:pt x="238719" y="485920"/>
                  </a:cubicBezTo>
                  <a:cubicBezTo>
                    <a:pt x="233735" y="528860"/>
                    <a:pt x="225163" y="571301"/>
                    <a:pt x="217388" y="613742"/>
                  </a:cubicBezTo>
                  <a:cubicBezTo>
                    <a:pt x="208516" y="650902"/>
                    <a:pt x="196953" y="706245"/>
                    <a:pt x="150501" y="709433"/>
                  </a:cubicBezTo>
                  <a:cubicBezTo>
                    <a:pt x="120946" y="707142"/>
                    <a:pt x="72650" y="688910"/>
                    <a:pt x="76488" y="652646"/>
                  </a:cubicBezTo>
                  <a:close/>
                  <a:moveTo>
                    <a:pt x="22660" y="73316"/>
                  </a:moveTo>
                  <a:cubicBezTo>
                    <a:pt x="26697" y="108584"/>
                    <a:pt x="122491" y="99667"/>
                    <a:pt x="150701" y="114562"/>
                  </a:cubicBezTo>
                  <a:cubicBezTo>
                    <a:pt x="179309" y="127513"/>
                    <a:pt x="164556" y="173690"/>
                    <a:pt x="163510" y="198398"/>
                  </a:cubicBezTo>
                  <a:cubicBezTo>
                    <a:pt x="159423" y="231274"/>
                    <a:pt x="153143" y="263852"/>
                    <a:pt x="148259" y="296580"/>
                  </a:cubicBezTo>
                  <a:cubicBezTo>
                    <a:pt x="143274" y="339419"/>
                    <a:pt x="133705" y="381462"/>
                    <a:pt x="126777" y="423953"/>
                  </a:cubicBezTo>
                  <a:cubicBezTo>
                    <a:pt x="120547" y="466443"/>
                    <a:pt x="115962" y="509183"/>
                    <a:pt x="109034" y="551525"/>
                  </a:cubicBezTo>
                  <a:cubicBezTo>
                    <a:pt x="103053" y="587241"/>
                    <a:pt x="100910" y="623206"/>
                    <a:pt x="101259" y="659072"/>
                  </a:cubicBezTo>
                  <a:cubicBezTo>
                    <a:pt x="104648" y="673418"/>
                    <a:pt x="138988" y="684775"/>
                    <a:pt x="152046" y="684726"/>
                  </a:cubicBezTo>
                  <a:cubicBezTo>
                    <a:pt x="191720" y="674215"/>
                    <a:pt x="196305" y="578673"/>
                    <a:pt x="204977" y="543455"/>
                  </a:cubicBezTo>
                  <a:cubicBezTo>
                    <a:pt x="209114" y="522185"/>
                    <a:pt x="212503" y="500815"/>
                    <a:pt x="214597" y="479245"/>
                  </a:cubicBezTo>
                  <a:cubicBezTo>
                    <a:pt x="226608" y="384201"/>
                    <a:pt x="236128" y="288809"/>
                    <a:pt x="248588" y="193865"/>
                  </a:cubicBezTo>
                  <a:cubicBezTo>
                    <a:pt x="250432" y="182258"/>
                    <a:pt x="251030" y="170153"/>
                    <a:pt x="254469" y="158896"/>
                  </a:cubicBezTo>
                  <a:cubicBezTo>
                    <a:pt x="266331" y="134736"/>
                    <a:pt x="306453" y="139418"/>
                    <a:pt x="329430" y="137227"/>
                  </a:cubicBezTo>
                  <a:cubicBezTo>
                    <a:pt x="339198" y="136828"/>
                    <a:pt x="348269" y="137426"/>
                    <a:pt x="357191" y="137974"/>
                  </a:cubicBezTo>
                  <a:cubicBezTo>
                    <a:pt x="365963" y="138522"/>
                    <a:pt x="374535" y="139120"/>
                    <a:pt x="383507" y="138771"/>
                  </a:cubicBezTo>
                  <a:cubicBezTo>
                    <a:pt x="391880" y="134138"/>
                    <a:pt x="395618" y="123279"/>
                    <a:pt x="399506" y="114861"/>
                  </a:cubicBezTo>
                  <a:cubicBezTo>
                    <a:pt x="409822" y="93441"/>
                    <a:pt x="382261" y="89107"/>
                    <a:pt x="368006" y="82631"/>
                  </a:cubicBezTo>
                  <a:cubicBezTo>
                    <a:pt x="347023" y="76106"/>
                    <a:pt x="325691" y="70427"/>
                    <a:pt x="303712" y="68733"/>
                  </a:cubicBezTo>
                  <a:cubicBezTo>
                    <a:pt x="278442" y="65894"/>
                    <a:pt x="253971" y="58571"/>
                    <a:pt x="229250" y="53092"/>
                  </a:cubicBezTo>
                  <a:cubicBezTo>
                    <a:pt x="187234" y="46965"/>
                    <a:pt x="145567" y="36654"/>
                    <a:pt x="104149" y="28932"/>
                  </a:cubicBezTo>
                  <a:cubicBezTo>
                    <a:pt x="90244" y="26392"/>
                    <a:pt x="76189" y="24549"/>
                    <a:pt x="62084" y="24549"/>
                  </a:cubicBezTo>
                  <a:cubicBezTo>
                    <a:pt x="57349" y="24449"/>
                    <a:pt x="53162" y="21710"/>
                    <a:pt x="51069" y="17724"/>
                  </a:cubicBezTo>
                  <a:cubicBezTo>
                    <a:pt x="27046" y="22955"/>
                    <a:pt x="24205" y="52942"/>
                    <a:pt x="22660" y="73316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14068712" y="4122238"/>
              <a:ext cx="543116" cy="837382"/>
            </a:xfrm>
            <a:custGeom>
              <a:avLst/>
              <a:gdLst/>
              <a:ahLst/>
              <a:cxnLst/>
              <a:rect l="l" t="t" r="r" b="b"/>
              <a:pathLst>
                <a:path w="543116" h="837382" extrusionOk="0">
                  <a:moveTo>
                    <a:pt x="185864" y="837215"/>
                  </a:moveTo>
                  <a:cubicBezTo>
                    <a:pt x="143699" y="832483"/>
                    <a:pt x="179385" y="648771"/>
                    <a:pt x="175298" y="611112"/>
                  </a:cubicBezTo>
                  <a:cubicBezTo>
                    <a:pt x="176744" y="567027"/>
                    <a:pt x="180930" y="526030"/>
                    <a:pt x="180930" y="482892"/>
                  </a:cubicBezTo>
                  <a:cubicBezTo>
                    <a:pt x="181030" y="467998"/>
                    <a:pt x="181379" y="453054"/>
                    <a:pt x="180531" y="439853"/>
                  </a:cubicBezTo>
                  <a:cubicBezTo>
                    <a:pt x="178787" y="427051"/>
                    <a:pt x="180382" y="411908"/>
                    <a:pt x="172507" y="400899"/>
                  </a:cubicBezTo>
                  <a:cubicBezTo>
                    <a:pt x="162190" y="389492"/>
                    <a:pt x="149481" y="380576"/>
                    <a:pt x="138516" y="369816"/>
                  </a:cubicBezTo>
                  <a:cubicBezTo>
                    <a:pt x="116187" y="347101"/>
                    <a:pt x="98992" y="320052"/>
                    <a:pt x="82046" y="293253"/>
                  </a:cubicBezTo>
                  <a:cubicBezTo>
                    <a:pt x="61711" y="266851"/>
                    <a:pt x="42174" y="240002"/>
                    <a:pt x="28916" y="209168"/>
                  </a:cubicBezTo>
                  <a:cubicBezTo>
                    <a:pt x="17303" y="183763"/>
                    <a:pt x="-2484" y="158757"/>
                    <a:pt x="258" y="129516"/>
                  </a:cubicBezTo>
                  <a:cubicBezTo>
                    <a:pt x="3198" y="102069"/>
                    <a:pt x="20991" y="75020"/>
                    <a:pt x="47307" y="65008"/>
                  </a:cubicBezTo>
                  <a:cubicBezTo>
                    <a:pt x="67443" y="57934"/>
                    <a:pt x="92014" y="51508"/>
                    <a:pt x="111552" y="63314"/>
                  </a:cubicBezTo>
                  <a:cubicBezTo>
                    <a:pt x="120772" y="61421"/>
                    <a:pt x="125657" y="83339"/>
                    <a:pt x="129345" y="89914"/>
                  </a:cubicBezTo>
                  <a:cubicBezTo>
                    <a:pt x="139712" y="116116"/>
                    <a:pt x="151424" y="141770"/>
                    <a:pt x="163735" y="167075"/>
                  </a:cubicBezTo>
                  <a:cubicBezTo>
                    <a:pt x="193689" y="227150"/>
                    <a:pt x="222298" y="287823"/>
                    <a:pt x="245623" y="350887"/>
                  </a:cubicBezTo>
                  <a:cubicBezTo>
                    <a:pt x="279565" y="319205"/>
                    <a:pt x="296909" y="276764"/>
                    <a:pt x="323175" y="239604"/>
                  </a:cubicBezTo>
                  <a:cubicBezTo>
                    <a:pt x="350339" y="202642"/>
                    <a:pt x="379844" y="166577"/>
                    <a:pt x="399880" y="125033"/>
                  </a:cubicBezTo>
                  <a:cubicBezTo>
                    <a:pt x="418620" y="84236"/>
                    <a:pt x="439703" y="44235"/>
                    <a:pt x="466019" y="7722"/>
                  </a:cubicBezTo>
                  <a:cubicBezTo>
                    <a:pt x="486454" y="-15391"/>
                    <a:pt x="537889" y="18382"/>
                    <a:pt x="541528" y="43389"/>
                  </a:cubicBezTo>
                  <a:cubicBezTo>
                    <a:pt x="554387" y="100226"/>
                    <a:pt x="485856" y="177486"/>
                    <a:pt x="456499" y="224759"/>
                  </a:cubicBezTo>
                  <a:cubicBezTo>
                    <a:pt x="433074" y="258134"/>
                    <a:pt x="412590" y="292206"/>
                    <a:pt x="388816" y="325083"/>
                  </a:cubicBezTo>
                  <a:cubicBezTo>
                    <a:pt x="369577" y="349791"/>
                    <a:pt x="350538" y="374548"/>
                    <a:pt x="334041" y="401198"/>
                  </a:cubicBezTo>
                  <a:cubicBezTo>
                    <a:pt x="327611" y="412307"/>
                    <a:pt x="317593" y="421124"/>
                    <a:pt x="313756" y="432929"/>
                  </a:cubicBezTo>
                  <a:cubicBezTo>
                    <a:pt x="308323" y="468496"/>
                    <a:pt x="306529" y="504411"/>
                    <a:pt x="303189" y="540177"/>
                  </a:cubicBezTo>
                  <a:cubicBezTo>
                    <a:pt x="298056" y="593129"/>
                    <a:pt x="289134" y="645682"/>
                    <a:pt x="279665" y="697986"/>
                  </a:cubicBezTo>
                  <a:cubicBezTo>
                    <a:pt x="272039" y="736143"/>
                    <a:pt x="271241" y="777389"/>
                    <a:pt x="253498" y="812607"/>
                  </a:cubicBezTo>
                  <a:cubicBezTo>
                    <a:pt x="239343" y="830241"/>
                    <a:pt x="214373" y="837364"/>
                    <a:pt x="191995" y="837364"/>
                  </a:cubicBezTo>
                  <a:cubicBezTo>
                    <a:pt x="190001" y="837414"/>
                    <a:pt x="187908" y="837364"/>
                    <a:pt x="185864" y="837215"/>
                  </a:cubicBezTo>
                  <a:close/>
                  <a:moveTo>
                    <a:pt x="78906" y="79553"/>
                  </a:moveTo>
                  <a:cubicBezTo>
                    <a:pt x="65100" y="84285"/>
                    <a:pt x="49500" y="86975"/>
                    <a:pt x="39931" y="99130"/>
                  </a:cubicBezTo>
                  <a:cubicBezTo>
                    <a:pt x="8880" y="133352"/>
                    <a:pt x="33900" y="163190"/>
                    <a:pt x="50198" y="196515"/>
                  </a:cubicBezTo>
                  <a:cubicBezTo>
                    <a:pt x="62658" y="224361"/>
                    <a:pt x="78009" y="248171"/>
                    <a:pt x="96998" y="271534"/>
                  </a:cubicBezTo>
                  <a:cubicBezTo>
                    <a:pt x="114293" y="296640"/>
                    <a:pt x="129345" y="323390"/>
                    <a:pt x="149979" y="346055"/>
                  </a:cubicBezTo>
                  <a:cubicBezTo>
                    <a:pt x="192194" y="387051"/>
                    <a:pt x="204654" y="383116"/>
                    <a:pt x="205601" y="448272"/>
                  </a:cubicBezTo>
                  <a:cubicBezTo>
                    <a:pt x="206698" y="493403"/>
                    <a:pt x="204006" y="539082"/>
                    <a:pt x="201215" y="583714"/>
                  </a:cubicBezTo>
                  <a:cubicBezTo>
                    <a:pt x="199371" y="610265"/>
                    <a:pt x="200418" y="636915"/>
                    <a:pt x="197328" y="663366"/>
                  </a:cubicBezTo>
                  <a:cubicBezTo>
                    <a:pt x="194487" y="712930"/>
                    <a:pt x="184718" y="763591"/>
                    <a:pt x="193390" y="812906"/>
                  </a:cubicBezTo>
                  <a:cubicBezTo>
                    <a:pt x="208791" y="811561"/>
                    <a:pt x="231668" y="808323"/>
                    <a:pt x="236602" y="791088"/>
                  </a:cubicBezTo>
                  <a:cubicBezTo>
                    <a:pt x="246421" y="760153"/>
                    <a:pt x="249611" y="727576"/>
                    <a:pt x="255143" y="695645"/>
                  </a:cubicBezTo>
                  <a:cubicBezTo>
                    <a:pt x="270693" y="616840"/>
                    <a:pt x="279415" y="536990"/>
                    <a:pt x="285944" y="456989"/>
                  </a:cubicBezTo>
                  <a:cubicBezTo>
                    <a:pt x="287739" y="444337"/>
                    <a:pt x="287739" y="431036"/>
                    <a:pt x="292424" y="418932"/>
                  </a:cubicBezTo>
                  <a:cubicBezTo>
                    <a:pt x="298255" y="408222"/>
                    <a:pt x="306379" y="398807"/>
                    <a:pt x="313008" y="388595"/>
                  </a:cubicBezTo>
                  <a:cubicBezTo>
                    <a:pt x="331449" y="358259"/>
                    <a:pt x="353778" y="330712"/>
                    <a:pt x="375060" y="302319"/>
                  </a:cubicBezTo>
                  <a:cubicBezTo>
                    <a:pt x="403020" y="261073"/>
                    <a:pt x="430333" y="218881"/>
                    <a:pt x="458942" y="178084"/>
                  </a:cubicBezTo>
                  <a:cubicBezTo>
                    <a:pt x="481370" y="139827"/>
                    <a:pt x="565252" y="42094"/>
                    <a:pt x="484310" y="24559"/>
                  </a:cubicBezTo>
                  <a:cubicBezTo>
                    <a:pt x="457546" y="62318"/>
                    <a:pt x="438457" y="101272"/>
                    <a:pt x="418920" y="142019"/>
                  </a:cubicBezTo>
                  <a:cubicBezTo>
                    <a:pt x="399781" y="179130"/>
                    <a:pt x="374661" y="212356"/>
                    <a:pt x="349342" y="245332"/>
                  </a:cubicBezTo>
                  <a:cubicBezTo>
                    <a:pt x="315350" y="289018"/>
                    <a:pt x="296212" y="348097"/>
                    <a:pt x="247766" y="378533"/>
                  </a:cubicBezTo>
                  <a:cubicBezTo>
                    <a:pt x="231867" y="383465"/>
                    <a:pt x="226435" y="365133"/>
                    <a:pt x="222398" y="353577"/>
                  </a:cubicBezTo>
                  <a:cubicBezTo>
                    <a:pt x="216068" y="336491"/>
                    <a:pt x="209838" y="319355"/>
                    <a:pt x="203259" y="302319"/>
                  </a:cubicBezTo>
                  <a:cubicBezTo>
                    <a:pt x="178588" y="237362"/>
                    <a:pt x="144447" y="176341"/>
                    <a:pt x="120922" y="110886"/>
                  </a:cubicBezTo>
                  <a:cubicBezTo>
                    <a:pt x="113296" y="102667"/>
                    <a:pt x="111951" y="86079"/>
                    <a:pt x="102032" y="80101"/>
                  </a:cubicBezTo>
                  <a:cubicBezTo>
                    <a:pt x="98294" y="78507"/>
                    <a:pt x="93958" y="77710"/>
                    <a:pt x="89622" y="77710"/>
                  </a:cubicBezTo>
                  <a:cubicBezTo>
                    <a:pt x="85834" y="77760"/>
                    <a:pt x="82146" y="78358"/>
                    <a:pt x="78906" y="79553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4485940" y="4281461"/>
              <a:ext cx="498168" cy="650893"/>
            </a:xfrm>
            <a:custGeom>
              <a:avLst/>
              <a:gdLst/>
              <a:ahLst/>
              <a:cxnLst/>
              <a:rect l="l" t="t" r="r" b="b"/>
              <a:pathLst>
                <a:path w="498168" h="650893" extrusionOk="0">
                  <a:moveTo>
                    <a:pt x="230310" y="650395"/>
                  </a:moveTo>
                  <a:cubicBezTo>
                    <a:pt x="102170" y="646809"/>
                    <a:pt x="19334" y="514006"/>
                    <a:pt x="2040" y="398588"/>
                  </a:cubicBezTo>
                  <a:cubicBezTo>
                    <a:pt x="-2396" y="350170"/>
                    <a:pt x="96" y="299858"/>
                    <a:pt x="12556" y="252834"/>
                  </a:cubicBezTo>
                  <a:cubicBezTo>
                    <a:pt x="30748" y="191664"/>
                    <a:pt x="58360" y="131788"/>
                    <a:pt x="100625" y="83419"/>
                  </a:cubicBezTo>
                  <a:cubicBezTo>
                    <a:pt x="146727" y="35748"/>
                    <a:pt x="214162" y="6557"/>
                    <a:pt x="280400" y="4963"/>
                  </a:cubicBezTo>
                  <a:cubicBezTo>
                    <a:pt x="282643" y="2074"/>
                    <a:pt x="286181" y="231"/>
                    <a:pt x="290069" y="181"/>
                  </a:cubicBezTo>
                  <a:cubicBezTo>
                    <a:pt x="315239" y="-1264"/>
                    <a:pt x="339661" y="6059"/>
                    <a:pt x="361740" y="17666"/>
                  </a:cubicBezTo>
                  <a:cubicBezTo>
                    <a:pt x="426084" y="49247"/>
                    <a:pt x="488535" y="165611"/>
                    <a:pt x="496559" y="235350"/>
                  </a:cubicBezTo>
                  <a:cubicBezTo>
                    <a:pt x="504583" y="323470"/>
                    <a:pt x="481756" y="411988"/>
                    <a:pt x="446768" y="492337"/>
                  </a:cubicBezTo>
                  <a:cubicBezTo>
                    <a:pt x="427530" y="532686"/>
                    <a:pt x="407245" y="574579"/>
                    <a:pt x="373104" y="604517"/>
                  </a:cubicBezTo>
                  <a:cubicBezTo>
                    <a:pt x="337268" y="634355"/>
                    <a:pt x="290567" y="650893"/>
                    <a:pt x="244016" y="650893"/>
                  </a:cubicBezTo>
                  <a:cubicBezTo>
                    <a:pt x="239481" y="650893"/>
                    <a:pt x="234895" y="650744"/>
                    <a:pt x="230310" y="650395"/>
                  </a:cubicBezTo>
                  <a:close/>
                  <a:moveTo>
                    <a:pt x="117869" y="96620"/>
                  </a:moveTo>
                  <a:cubicBezTo>
                    <a:pt x="46248" y="183743"/>
                    <a:pt x="9316" y="302349"/>
                    <a:pt x="29053" y="414280"/>
                  </a:cubicBezTo>
                  <a:cubicBezTo>
                    <a:pt x="52329" y="515500"/>
                    <a:pt x="125844" y="628627"/>
                    <a:pt x="240976" y="626186"/>
                  </a:cubicBezTo>
                  <a:cubicBezTo>
                    <a:pt x="288175" y="627033"/>
                    <a:pt x="337468" y="608502"/>
                    <a:pt x="369715" y="573483"/>
                  </a:cubicBezTo>
                  <a:cubicBezTo>
                    <a:pt x="420702" y="510967"/>
                    <a:pt x="447665" y="431814"/>
                    <a:pt x="465459" y="354205"/>
                  </a:cubicBezTo>
                  <a:cubicBezTo>
                    <a:pt x="483700" y="251739"/>
                    <a:pt x="473732" y="194005"/>
                    <a:pt x="417512" y="106582"/>
                  </a:cubicBezTo>
                  <a:cubicBezTo>
                    <a:pt x="389352" y="62697"/>
                    <a:pt x="345641" y="21999"/>
                    <a:pt x="290119" y="24689"/>
                  </a:cubicBezTo>
                  <a:cubicBezTo>
                    <a:pt x="285882" y="24590"/>
                    <a:pt x="281796" y="22497"/>
                    <a:pt x="279603" y="18761"/>
                  </a:cubicBezTo>
                  <a:cubicBezTo>
                    <a:pt x="219794" y="26632"/>
                    <a:pt x="159636" y="52485"/>
                    <a:pt x="117869" y="9662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4593611" y="4389287"/>
              <a:ext cx="305731" cy="424361"/>
            </a:xfrm>
            <a:custGeom>
              <a:avLst/>
              <a:gdLst/>
              <a:ahLst/>
              <a:cxnLst/>
              <a:rect l="l" t="t" r="r" b="b"/>
              <a:pathLst>
                <a:path w="305731" h="424361" extrusionOk="0">
                  <a:moveTo>
                    <a:pt x="148407" y="424362"/>
                  </a:moveTo>
                  <a:cubicBezTo>
                    <a:pt x="143921" y="424362"/>
                    <a:pt x="139286" y="423914"/>
                    <a:pt x="134551" y="423017"/>
                  </a:cubicBezTo>
                  <a:cubicBezTo>
                    <a:pt x="105145" y="420875"/>
                    <a:pt x="77882" y="407176"/>
                    <a:pt x="59092" y="384461"/>
                  </a:cubicBezTo>
                  <a:cubicBezTo>
                    <a:pt x="41947" y="366279"/>
                    <a:pt x="25549" y="346802"/>
                    <a:pt x="15282" y="323888"/>
                  </a:cubicBezTo>
                  <a:cubicBezTo>
                    <a:pt x="-966" y="291161"/>
                    <a:pt x="-866" y="254199"/>
                    <a:pt x="629" y="218583"/>
                  </a:cubicBezTo>
                  <a:cubicBezTo>
                    <a:pt x="1725" y="188446"/>
                    <a:pt x="3520" y="157711"/>
                    <a:pt x="13538" y="129068"/>
                  </a:cubicBezTo>
                  <a:cubicBezTo>
                    <a:pt x="33275" y="80351"/>
                    <a:pt x="64126" y="24908"/>
                    <a:pt x="118751" y="11110"/>
                  </a:cubicBezTo>
                  <a:cubicBezTo>
                    <a:pt x="212203" y="-23859"/>
                    <a:pt x="273955" y="27001"/>
                    <a:pt x="295885" y="117711"/>
                  </a:cubicBezTo>
                  <a:cubicBezTo>
                    <a:pt x="322949" y="192082"/>
                    <a:pt x="290901" y="310190"/>
                    <a:pt x="240163" y="369119"/>
                  </a:cubicBezTo>
                  <a:cubicBezTo>
                    <a:pt x="216489" y="396516"/>
                    <a:pt x="186086" y="424362"/>
                    <a:pt x="148805" y="424362"/>
                  </a:cubicBezTo>
                  <a:cubicBezTo>
                    <a:pt x="148656" y="424362"/>
                    <a:pt x="148556" y="424362"/>
                    <a:pt x="148407" y="424362"/>
                  </a:cubicBezTo>
                  <a:close/>
                  <a:moveTo>
                    <a:pt x="25151" y="198807"/>
                  </a:moveTo>
                  <a:cubicBezTo>
                    <a:pt x="24453" y="232730"/>
                    <a:pt x="20216" y="268047"/>
                    <a:pt x="31879" y="300625"/>
                  </a:cubicBezTo>
                  <a:cubicBezTo>
                    <a:pt x="42545" y="331659"/>
                    <a:pt x="65123" y="356516"/>
                    <a:pt x="88249" y="379032"/>
                  </a:cubicBezTo>
                  <a:cubicBezTo>
                    <a:pt x="105793" y="395470"/>
                    <a:pt x="130813" y="399654"/>
                    <a:pt x="154039" y="399306"/>
                  </a:cubicBezTo>
                  <a:cubicBezTo>
                    <a:pt x="183694" y="397114"/>
                    <a:pt x="203231" y="371759"/>
                    <a:pt x="222470" y="352033"/>
                  </a:cubicBezTo>
                  <a:cubicBezTo>
                    <a:pt x="264635" y="300227"/>
                    <a:pt x="286764" y="218633"/>
                    <a:pt x="279637" y="152680"/>
                  </a:cubicBezTo>
                  <a:cubicBezTo>
                    <a:pt x="259103" y="56141"/>
                    <a:pt x="217486" y="-5528"/>
                    <a:pt x="112172" y="40052"/>
                  </a:cubicBezTo>
                  <a:cubicBezTo>
                    <a:pt x="102055" y="45780"/>
                    <a:pt x="94130" y="51758"/>
                    <a:pt x="86405" y="60126"/>
                  </a:cubicBezTo>
                  <a:cubicBezTo>
                    <a:pt x="80125" y="66004"/>
                    <a:pt x="76835" y="79105"/>
                    <a:pt x="66269" y="77113"/>
                  </a:cubicBezTo>
                  <a:cubicBezTo>
                    <a:pt x="40551" y="112679"/>
                    <a:pt x="25798" y="154772"/>
                    <a:pt x="25151" y="198807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4735602" y="4286797"/>
              <a:ext cx="58748" cy="15915"/>
            </a:xfrm>
            <a:custGeom>
              <a:avLst/>
              <a:gdLst/>
              <a:ahLst/>
              <a:cxnLst/>
              <a:rect l="l" t="t" r="r" b="b"/>
              <a:pathLst>
                <a:path w="58748" h="15915" extrusionOk="0">
                  <a:moveTo>
                    <a:pt x="136" y="11382"/>
                  </a:moveTo>
                  <a:cubicBezTo>
                    <a:pt x="-3203" y="-5106"/>
                    <a:pt x="56107" y="-2316"/>
                    <a:pt x="58748" y="11034"/>
                  </a:cubicBezTo>
                  <a:cubicBezTo>
                    <a:pt x="58748" y="12727"/>
                    <a:pt x="56456" y="12976"/>
                    <a:pt x="55808" y="11781"/>
                  </a:cubicBezTo>
                  <a:cubicBezTo>
                    <a:pt x="44394" y="9240"/>
                    <a:pt x="32682" y="10436"/>
                    <a:pt x="21318" y="12329"/>
                  </a:cubicBezTo>
                  <a:cubicBezTo>
                    <a:pt x="17032" y="12628"/>
                    <a:pt x="11051" y="15915"/>
                    <a:pt x="6416" y="15915"/>
                  </a:cubicBezTo>
                  <a:cubicBezTo>
                    <a:pt x="3724" y="15865"/>
                    <a:pt x="1432" y="14770"/>
                    <a:pt x="136" y="11382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5059981" y="4165802"/>
              <a:ext cx="404399" cy="633200"/>
            </a:xfrm>
            <a:custGeom>
              <a:avLst/>
              <a:gdLst/>
              <a:ahLst/>
              <a:cxnLst/>
              <a:rect l="l" t="t" r="r" b="b"/>
              <a:pathLst>
                <a:path w="404399" h="633200" extrusionOk="0">
                  <a:moveTo>
                    <a:pt x="48017" y="587871"/>
                  </a:moveTo>
                  <a:cubicBezTo>
                    <a:pt x="32367" y="571233"/>
                    <a:pt x="26087" y="550012"/>
                    <a:pt x="20754" y="528892"/>
                  </a:cubicBezTo>
                  <a:cubicBezTo>
                    <a:pt x="2213" y="466376"/>
                    <a:pt x="-3618" y="401469"/>
                    <a:pt x="2114" y="336562"/>
                  </a:cubicBezTo>
                  <a:cubicBezTo>
                    <a:pt x="8842" y="238629"/>
                    <a:pt x="14524" y="140248"/>
                    <a:pt x="37351" y="44407"/>
                  </a:cubicBezTo>
                  <a:cubicBezTo>
                    <a:pt x="29975" y="35241"/>
                    <a:pt x="37750" y="22090"/>
                    <a:pt x="43481" y="13971"/>
                  </a:cubicBezTo>
                  <a:cubicBezTo>
                    <a:pt x="51257" y="1517"/>
                    <a:pt x="65661" y="-1272"/>
                    <a:pt x="79367" y="471"/>
                  </a:cubicBezTo>
                  <a:cubicBezTo>
                    <a:pt x="98456" y="1069"/>
                    <a:pt x="118641" y="4805"/>
                    <a:pt x="133893" y="16960"/>
                  </a:cubicBezTo>
                  <a:cubicBezTo>
                    <a:pt x="155474" y="35042"/>
                    <a:pt x="143512" y="80870"/>
                    <a:pt x="143861" y="106673"/>
                  </a:cubicBezTo>
                  <a:cubicBezTo>
                    <a:pt x="140222" y="140995"/>
                    <a:pt x="138378" y="175516"/>
                    <a:pt x="133893" y="209688"/>
                  </a:cubicBezTo>
                  <a:cubicBezTo>
                    <a:pt x="125669" y="270958"/>
                    <a:pt x="126516" y="330933"/>
                    <a:pt x="128111" y="392303"/>
                  </a:cubicBezTo>
                  <a:cubicBezTo>
                    <a:pt x="130005" y="424483"/>
                    <a:pt x="124822" y="459751"/>
                    <a:pt x="146851" y="485056"/>
                  </a:cubicBezTo>
                  <a:cubicBezTo>
                    <a:pt x="184531" y="469813"/>
                    <a:pt x="208554" y="341294"/>
                    <a:pt x="219369" y="301244"/>
                  </a:cubicBezTo>
                  <a:cubicBezTo>
                    <a:pt x="242495" y="219899"/>
                    <a:pt x="252912" y="74394"/>
                    <a:pt x="314067" y="15615"/>
                  </a:cubicBezTo>
                  <a:cubicBezTo>
                    <a:pt x="332857" y="1966"/>
                    <a:pt x="358475" y="13473"/>
                    <a:pt x="376417" y="23485"/>
                  </a:cubicBezTo>
                  <a:cubicBezTo>
                    <a:pt x="393363" y="33199"/>
                    <a:pt x="404278" y="51331"/>
                    <a:pt x="403979" y="70907"/>
                  </a:cubicBezTo>
                  <a:cubicBezTo>
                    <a:pt x="406571" y="122763"/>
                    <a:pt x="396703" y="174818"/>
                    <a:pt x="387432" y="225279"/>
                  </a:cubicBezTo>
                  <a:cubicBezTo>
                    <a:pt x="383894" y="251830"/>
                    <a:pt x="378162" y="278032"/>
                    <a:pt x="371683" y="303984"/>
                  </a:cubicBezTo>
                  <a:cubicBezTo>
                    <a:pt x="348457" y="379701"/>
                    <a:pt x="338937" y="462192"/>
                    <a:pt x="290293" y="527397"/>
                  </a:cubicBezTo>
                  <a:cubicBezTo>
                    <a:pt x="249972" y="578705"/>
                    <a:pt x="215482" y="632205"/>
                    <a:pt x="142565" y="633201"/>
                  </a:cubicBezTo>
                  <a:cubicBezTo>
                    <a:pt x="106779" y="632802"/>
                    <a:pt x="72090" y="613674"/>
                    <a:pt x="48017" y="587871"/>
                  </a:cubicBezTo>
                  <a:close/>
                  <a:moveTo>
                    <a:pt x="66309" y="25278"/>
                  </a:moveTo>
                  <a:cubicBezTo>
                    <a:pt x="58085" y="31057"/>
                    <a:pt x="56689" y="39176"/>
                    <a:pt x="51107" y="45503"/>
                  </a:cubicBezTo>
                  <a:cubicBezTo>
                    <a:pt x="46372" y="87396"/>
                    <a:pt x="37750" y="128691"/>
                    <a:pt x="34012" y="170684"/>
                  </a:cubicBezTo>
                  <a:cubicBezTo>
                    <a:pt x="30074" y="218106"/>
                    <a:pt x="28131" y="264781"/>
                    <a:pt x="24991" y="312054"/>
                  </a:cubicBezTo>
                  <a:cubicBezTo>
                    <a:pt x="20256" y="377359"/>
                    <a:pt x="20256" y="443611"/>
                    <a:pt x="39295" y="506824"/>
                  </a:cubicBezTo>
                  <a:cubicBezTo>
                    <a:pt x="44727" y="525654"/>
                    <a:pt x="48067" y="545679"/>
                    <a:pt x="58583" y="562516"/>
                  </a:cubicBezTo>
                  <a:cubicBezTo>
                    <a:pt x="78719" y="590062"/>
                    <a:pt x="113159" y="609838"/>
                    <a:pt x="147748" y="608743"/>
                  </a:cubicBezTo>
                  <a:cubicBezTo>
                    <a:pt x="193652" y="606003"/>
                    <a:pt x="226746" y="571731"/>
                    <a:pt x="251666" y="536314"/>
                  </a:cubicBezTo>
                  <a:cubicBezTo>
                    <a:pt x="267167" y="518032"/>
                    <a:pt x="281471" y="498904"/>
                    <a:pt x="291987" y="477235"/>
                  </a:cubicBezTo>
                  <a:cubicBezTo>
                    <a:pt x="315662" y="432901"/>
                    <a:pt x="324334" y="383088"/>
                    <a:pt x="337043" y="334968"/>
                  </a:cubicBezTo>
                  <a:cubicBezTo>
                    <a:pt x="350700" y="292378"/>
                    <a:pt x="359621" y="248891"/>
                    <a:pt x="365702" y="204955"/>
                  </a:cubicBezTo>
                  <a:cubicBezTo>
                    <a:pt x="372530" y="174818"/>
                    <a:pt x="376168" y="145926"/>
                    <a:pt x="378860" y="115640"/>
                  </a:cubicBezTo>
                  <a:cubicBezTo>
                    <a:pt x="378760" y="96312"/>
                    <a:pt x="382598" y="75689"/>
                    <a:pt x="376268" y="57109"/>
                  </a:cubicBezTo>
                  <a:cubicBezTo>
                    <a:pt x="367247" y="42912"/>
                    <a:pt x="349454" y="36088"/>
                    <a:pt x="333305" y="34145"/>
                  </a:cubicBezTo>
                  <a:cubicBezTo>
                    <a:pt x="328969" y="33647"/>
                    <a:pt x="326327" y="37981"/>
                    <a:pt x="323536" y="40621"/>
                  </a:cubicBezTo>
                  <a:cubicBezTo>
                    <a:pt x="316559" y="49388"/>
                    <a:pt x="311076" y="59152"/>
                    <a:pt x="305893" y="69014"/>
                  </a:cubicBezTo>
                  <a:cubicBezTo>
                    <a:pt x="278680" y="130185"/>
                    <a:pt x="267017" y="196935"/>
                    <a:pt x="254108" y="262191"/>
                  </a:cubicBezTo>
                  <a:cubicBezTo>
                    <a:pt x="237960" y="329588"/>
                    <a:pt x="224403" y="397982"/>
                    <a:pt x="197041" y="461942"/>
                  </a:cubicBezTo>
                  <a:cubicBezTo>
                    <a:pt x="162950" y="535019"/>
                    <a:pt x="114205" y="520523"/>
                    <a:pt x="105483" y="443512"/>
                  </a:cubicBezTo>
                  <a:cubicBezTo>
                    <a:pt x="101845" y="382241"/>
                    <a:pt x="101247" y="320672"/>
                    <a:pt x="104387" y="259302"/>
                  </a:cubicBezTo>
                  <a:cubicBezTo>
                    <a:pt x="108274" y="206350"/>
                    <a:pt x="115900" y="153398"/>
                    <a:pt x="119638" y="100497"/>
                  </a:cubicBezTo>
                  <a:cubicBezTo>
                    <a:pt x="120735" y="82614"/>
                    <a:pt x="122180" y="64531"/>
                    <a:pt x="121582" y="46598"/>
                  </a:cubicBezTo>
                  <a:cubicBezTo>
                    <a:pt x="121283" y="42265"/>
                    <a:pt x="120834" y="37283"/>
                    <a:pt x="116747" y="34843"/>
                  </a:cubicBezTo>
                  <a:cubicBezTo>
                    <a:pt x="104536" y="27371"/>
                    <a:pt x="89933" y="24930"/>
                    <a:pt x="75679" y="24930"/>
                  </a:cubicBezTo>
                  <a:cubicBezTo>
                    <a:pt x="72489" y="24930"/>
                    <a:pt x="69349" y="25029"/>
                    <a:pt x="66309" y="25278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5497473" y="4124308"/>
              <a:ext cx="217917" cy="528692"/>
            </a:xfrm>
            <a:custGeom>
              <a:avLst/>
              <a:gdLst/>
              <a:ahLst/>
              <a:cxnLst/>
              <a:rect l="l" t="t" r="r" b="b"/>
              <a:pathLst>
                <a:path w="217917" h="528692" extrusionOk="0">
                  <a:moveTo>
                    <a:pt x="43043" y="526500"/>
                  </a:moveTo>
                  <a:cubicBezTo>
                    <a:pt x="5463" y="514745"/>
                    <a:pt x="-3708" y="483262"/>
                    <a:pt x="1227" y="447347"/>
                  </a:cubicBezTo>
                  <a:cubicBezTo>
                    <a:pt x="3669" y="417608"/>
                    <a:pt x="9949" y="388368"/>
                    <a:pt x="15880" y="359127"/>
                  </a:cubicBezTo>
                  <a:cubicBezTo>
                    <a:pt x="27094" y="308716"/>
                    <a:pt x="36314" y="258156"/>
                    <a:pt x="47030" y="207695"/>
                  </a:cubicBezTo>
                  <a:cubicBezTo>
                    <a:pt x="54108" y="172477"/>
                    <a:pt x="66668" y="138504"/>
                    <a:pt x="73047" y="103186"/>
                  </a:cubicBezTo>
                  <a:cubicBezTo>
                    <a:pt x="82617" y="69263"/>
                    <a:pt x="79526" y="27171"/>
                    <a:pt x="110178" y="4307"/>
                  </a:cubicBezTo>
                  <a:cubicBezTo>
                    <a:pt x="137192" y="-6752"/>
                    <a:pt x="172130" y="5203"/>
                    <a:pt x="195306" y="20745"/>
                  </a:cubicBezTo>
                  <a:cubicBezTo>
                    <a:pt x="243652" y="46698"/>
                    <a:pt x="201138" y="173124"/>
                    <a:pt x="189924" y="216562"/>
                  </a:cubicBezTo>
                  <a:cubicBezTo>
                    <a:pt x="171184" y="272004"/>
                    <a:pt x="154786" y="328144"/>
                    <a:pt x="136843" y="383835"/>
                  </a:cubicBezTo>
                  <a:cubicBezTo>
                    <a:pt x="122539" y="422390"/>
                    <a:pt x="108833" y="528692"/>
                    <a:pt x="56450" y="528692"/>
                  </a:cubicBezTo>
                  <a:cubicBezTo>
                    <a:pt x="52264" y="528692"/>
                    <a:pt x="47778" y="527995"/>
                    <a:pt x="43043" y="526500"/>
                  </a:cubicBezTo>
                  <a:close/>
                  <a:moveTo>
                    <a:pt x="118053" y="30509"/>
                  </a:moveTo>
                  <a:cubicBezTo>
                    <a:pt x="110079" y="42265"/>
                    <a:pt x="107587" y="56412"/>
                    <a:pt x="104796" y="70060"/>
                  </a:cubicBezTo>
                  <a:cubicBezTo>
                    <a:pt x="100858" y="87894"/>
                    <a:pt x="94728" y="105129"/>
                    <a:pt x="88847" y="122364"/>
                  </a:cubicBezTo>
                  <a:cubicBezTo>
                    <a:pt x="65372" y="189563"/>
                    <a:pt x="58145" y="261045"/>
                    <a:pt x="43641" y="330435"/>
                  </a:cubicBezTo>
                  <a:cubicBezTo>
                    <a:pt x="36115" y="368542"/>
                    <a:pt x="27792" y="406600"/>
                    <a:pt x="24253" y="445305"/>
                  </a:cubicBezTo>
                  <a:cubicBezTo>
                    <a:pt x="21711" y="474296"/>
                    <a:pt x="22858" y="500597"/>
                    <a:pt x="58245" y="504682"/>
                  </a:cubicBezTo>
                  <a:cubicBezTo>
                    <a:pt x="87302" y="491133"/>
                    <a:pt x="97519" y="426824"/>
                    <a:pt x="107238" y="397733"/>
                  </a:cubicBezTo>
                  <a:cubicBezTo>
                    <a:pt x="118303" y="359924"/>
                    <a:pt x="130813" y="322564"/>
                    <a:pt x="142126" y="284756"/>
                  </a:cubicBezTo>
                  <a:cubicBezTo>
                    <a:pt x="158773" y="227770"/>
                    <a:pt x="207368" y="102638"/>
                    <a:pt x="188927" y="47993"/>
                  </a:cubicBezTo>
                  <a:cubicBezTo>
                    <a:pt x="181999" y="37931"/>
                    <a:pt x="152543" y="24481"/>
                    <a:pt x="133305" y="24481"/>
                  </a:cubicBezTo>
                  <a:cubicBezTo>
                    <a:pt x="126377" y="24481"/>
                    <a:pt x="120795" y="26225"/>
                    <a:pt x="118053" y="30509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5442106" y="4704339"/>
              <a:ext cx="132952" cy="141887"/>
            </a:xfrm>
            <a:custGeom>
              <a:avLst/>
              <a:gdLst/>
              <a:ahLst/>
              <a:cxnLst/>
              <a:rect l="l" t="t" r="r" b="b"/>
              <a:pathLst>
                <a:path w="132952" h="141887" extrusionOk="0">
                  <a:moveTo>
                    <a:pt x="50912" y="139795"/>
                  </a:moveTo>
                  <a:cubicBezTo>
                    <a:pt x="27337" y="131028"/>
                    <a:pt x="10391" y="107267"/>
                    <a:pt x="1968" y="84353"/>
                  </a:cubicBezTo>
                  <a:cubicBezTo>
                    <a:pt x="-5508" y="55660"/>
                    <a:pt x="8846" y="22534"/>
                    <a:pt x="36009" y="9832"/>
                  </a:cubicBezTo>
                  <a:cubicBezTo>
                    <a:pt x="38501" y="-81"/>
                    <a:pt x="48669" y="19"/>
                    <a:pt x="57640" y="69"/>
                  </a:cubicBezTo>
                  <a:cubicBezTo>
                    <a:pt x="59883" y="69"/>
                    <a:pt x="62076" y="118"/>
                    <a:pt x="64020" y="19"/>
                  </a:cubicBezTo>
                  <a:cubicBezTo>
                    <a:pt x="83857" y="-430"/>
                    <a:pt x="103843" y="7192"/>
                    <a:pt x="117848" y="21339"/>
                  </a:cubicBezTo>
                  <a:cubicBezTo>
                    <a:pt x="154830" y="61439"/>
                    <a:pt x="118695" y="141887"/>
                    <a:pt x="65665" y="141887"/>
                  </a:cubicBezTo>
                  <a:cubicBezTo>
                    <a:pt x="60880" y="141837"/>
                    <a:pt x="55946" y="141190"/>
                    <a:pt x="50912" y="139795"/>
                  </a:cubicBezTo>
                  <a:close/>
                  <a:moveTo>
                    <a:pt x="45280" y="24726"/>
                  </a:moveTo>
                  <a:cubicBezTo>
                    <a:pt x="22602" y="36930"/>
                    <a:pt x="13731" y="69907"/>
                    <a:pt x="29630" y="90779"/>
                  </a:cubicBezTo>
                  <a:cubicBezTo>
                    <a:pt x="39050" y="103232"/>
                    <a:pt x="50364" y="120019"/>
                    <a:pt x="68057" y="117778"/>
                  </a:cubicBezTo>
                  <a:cubicBezTo>
                    <a:pt x="94024" y="114042"/>
                    <a:pt x="106484" y="85598"/>
                    <a:pt x="108528" y="62086"/>
                  </a:cubicBezTo>
                  <a:cubicBezTo>
                    <a:pt x="108876" y="31949"/>
                    <a:pt x="80916" y="24328"/>
                    <a:pt x="55896" y="24328"/>
                  </a:cubicBezTo>
                  <a:cubicBezTo>
                    <a:pt x="52258" y="24328"/>
                    <a:pt x="48669" y="24427"/>
                    <a:pt x="45280" y="24726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3671834" y="2562480"/>
              <a:ext cx="470360" cy="746361"/>
            </a:xfrm>
            <a:custGeom>
              <a:avLst/>
              <a:gdLst/>
              <a:ahLst/>
              <a:cxnLst/>
              <a:rect l="l" t="t" r="r" b="b"/>
              <a:pathLst>
                <a:path w="470360" h="746361" extrusionOk="0">
                  <a:moveTo>
                    <a:pt x="470301" y="170962"/>
                  </a:moveTo>
                  <a:cubicBezTo>
                    <a:pt x="471198" y="230589"/>
                    <a:pt x="461729" y="289767"/>
                    <a:pt x="457243" y="349194"/>
                  </a:cubicBezTo>
                  <a:cubicBezTo>
                    <a:pt x="446926" y="453952"/>
                    <a:pt x="439898" y="560054"/>
                    <a:pt x="418118" y="663068"/>
                  </a:cubicBezTo>
                  <a:cubicBezTo>
                    <a:pt x="405060" y="702321"/>
                    <a:pt x="371766" y="688772"/>
                    <a:pt x="344204" y="674476"/>
                  </a:cubicBezTo>
                  <a:cubicBezTo>
                    <a:pt x="303883" y="632732"/>
                    <a:pt x="302787" y="568473"/>
                    <a:pt x="278963" y="517613"/>
                  </a:cubicBezTo>
                  <a:cubicBezTo>
                    <a:pt x="253843" y="449419"/>
                    <a:pt x="229670" y="380876"/>
                    <a:pt x="202657" y="313378"/>
                  </a:cubicBezTo>
                  <a:cubicBezTo>
                    <a:pt x="191542" y="280800"/>
                    <a:pt x="183368" y="246878"/>
                    <a:pt x="167718" y="216043"/>
                  </a:cubicBezTo>
                  <a:cubicBezTo>
                    <a:pt x="161538" y="202992"/>
                    <a:pt x="143197" y="185557"/>
                    <a:pt x="130039" y="200053"/>
                  </a:cubicBezTo>
                  <a:cubicBezTo>
                    <a:pt x="119074" y="222917"/>
                    <a:pt x="120170" y="250066"/>
                    <a:pt x="115635" y="274773"/>
                  </a:cubicBezTo>
                  <a:cubicBezTo>
                    <a:pt x="102078" y="372357"/>
                    <a:pt x="97991" y="470938"/>
                    <a:pt x="92160" y="569220"/>
                  </a:cubicBezTo>
                  <a:cubicBezTo>
                    <a:pt x="90764" y="601997"/>
                    <a:pt x="89169" y="634824"/>
                    <a:pt x="87225" y="667601"/>
                  </a:cubicBezTo>
                  <a:cubicBezTo>
                    <a:pt x="84335" y="695846"/>
                    <a:pt x="83438" y="740927"/>
                    <a:pt x="47801" y="746356"/>
                  </a:cubicBezTo>
                  <a:cubicBezTo>
                    <a:pt x="11916" y="746854"/>
                    <a:pt x="2845" y="710790"/>
                    <a:pt x="1599" y="681549"/>
                  </a:cubicBezTo>
                  <a:cubicBezTo>
                    <a:pt x="253" y="653703"/>
                    <a:pt x="-295" y="625808"/>
                    <a:pt x="154" y="597912"/>
                  </a:cubicBezTo>
                  <a:cubicBezTo>
                    <a:pt x="1699" y="544662"/>
                    <a:pt x="2347" y="491362"/>
                    <a:pt x="6184" y="438211"/>
                  </a:cubicBezTo>
                  <a:cubicBezTo>
                    <a:pt x="13262" y="336193"/>
                    <a:pt x="20539" y="233926"/>
                    <a:pt x="38531" y="133154"/>
                  </a:cubicBezTo>
                  <a:cubicBezTo>
                    <a:pt x="41422" y="116566"/>
                    <a:pt x="44263" y="100028"/>
                    <a:pt x="46854" y="83390"/>
                  </a:cubicBezTo>
                  <a:cubicBezTo>
                    <a:pt x="49646" y="64610"/>
                    <a:pt x="48549" y="44386"/>
                    <a:pt x="64498" y="30837"/>
                  </a:cubicBezTo>
                  <a:cubicBezTo>
                    <a:pt x="70280" y="24959"/>
                    <a:pt x="77008" y="22917"/>
                    <a:pt x="84085" y="22917"/>
                  </a:cubicBezTo>
                  <a:cubicBezTo>
                    <a:pt x="94103" y="22917"/>
                    <a:pt x="104769" y="26951"/>
                    <a:pt x="114239" y="29890"/>
                  </a:cubicBezTo>
                  <a:cubicBezTo>
                    <a:pt x="142299" y="37064"/>
                    <a:pt x="159345" y="58135"/>
                    <a:pt x="174546" y="81248"/>
                  </a:cubicBezTo>
                  <a:cubicBezTo>
                    <a:pt x="195479" y="109243"/>
                    <a:pt x="212525" y="140277"/>
                    <a:pt x="225783" y="173054"/>
                  </a:cubicBezTo>
                  <a:cubicBezTo>
                    <a:pt x="261419" y="245831"/>
                    <a:pt x="287436" y="322544"/>
                    <a:pt x="319035" y="397065"/>
                  </a:cubicBezTo>
                  <a:cubicBezTo>
                    <a:pt x="329252" y="422071"/>
                    <a:pt x="339619" y="447327"/>
                    <a:pt x="345949" y="473678"/>
                  </a:cubicBezTo>
                  <a:cubicBezTo>
                    <a:pt x="347244" y="479307"/>
                    <a:pt x="348042" y="485484"/>
                    <a:pt x="351680" y="490116"/>
                  </a:cubicBezTo>
                  <a:cubicBezTo>
                    <a:pt x="358259" y="498684"/>
                    <a:pt x="371816" y="494699"/>
                    <a:pt x="374109" y="484587"/>
                  </a:cubicBezTo>
                  <a:cubicBezTo>
                    <a:pt x="380588" y="438211"/>
                    <a:pt x="381734" y="391137"/>
                    <a:pt x="382183" y="344313"/>
                  </a:cubicBezTo>
                  <a:cubicBezTo>
                    <a:pt x="383080" y="294499"/>
                    <a:pt x="387516" y="244835"/>
                    <a:pt x="389111" y="195072"/>
                  </a:cubicBezTo>
                  <a:cubicBezTo>
                    <a:pt x="392350" y="156367"/>
                    <a:pt x="399926" y="118160"/>
                    <a:pt x="406106" y="79803"/>
                  </a:cubicBezTo>
                  <a:cubicBezTo>
                    <a:pt x="411688" y="57387"/>
                    <a:pt x="414380" y="33328"/>
                    <a:pt x="425843" y="12954"/>
                  </a:cubicBezTo>
                  <a:cubicBezTo>
                    <a:pt x="435961" y="-1940"/>
                    <a:pt x="445829" y="-3933"/>
                    <a:pt x="460383" y="6677"/>
                  </a:cubicBezTo>
                  <a:cubicBezTo>
                    <a:pt x="467261" y="13452"/>
                    <a:pt x="466115" y="24311"/>
                    <a:pt x="467361" y="33228"/>
                  </a:cubicBezTo>
                  <a:cubicBezTo>
                    <a:pt x="468008" y="79106"/>
                    <a:pt x="466513" y="124735"/>
                    <a:pt x="470301" y="170962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4252175" y="2482482"/>
              <a:ext cx="106245" cy="647999"/>
            </a:xfrm>
            <a:custGeom>
              <a:avLst/>
              <a:gdLst/>
              <a:ahLst/>
              <a:cxnLst/>
              <a:rect l="l" t="t" r="r" b="b"/>
              <a:pathLst>
                <a:path w="106245" h="647999" extrusionOk="0">
                  <a:moveTo>
                    <a:pt x="100637" y="15542"/>
                  </a:moveTo>
                  <a:cubicBezTo>
                    <a:pt x="106618" y="27696"/>
                    <a:pt x="106369" y="41544"/>
                    <a:pt x="106169" y="54745"/>
                  </a:cubicBezTo>
                  <a:cubicBezTo>
                    <a:pt x="105970" y="74820"/>
                    <a:pt x="105671" y="94894"/>
                    <a:pt x="104774" y="114919"/>
                  </a:cubicBezTo>
                  <a:cubicBezTo>
                    <a:pt x="103777" y="174546"/>
                    <a:pt x="99939" y="234073"/>
                    <a:pt x="99341" y="293750"/>
                  </a:cubicBezTo>
                  <a:cubicBezTo>
                    <a:pt x="99590" y="361595"/>
                    <a:pt x="94058" y="429142"/>
                    <a:pt x="88874" y="496739"/>
                  </a:cubicBezTo>
                  <a:cubicBezTo>
                    <a:pt x="86931" y="526876"/>
                    <a:pt x="83691" y="556963"/>
                    <a:pt x="77760" y="586553"/>
                  </a:cubicBezTo>
                  <a:cubicBezTo>
                    <a:pt x="71929" y="609766"/>
                    <a:pt x="67592" y="646628"/>
                    <a:pt x="36940" y="647972"/>
                  </a:cubicBezTo>
                  <a:cubicBezTo>
                    <a:pt x="14163" y="648520"/>
                    <a:pt x="6139" y="640849"/>
                    <a:pt x="2700" y="619131"/>
                  </a:cubicBezTo>
                  <a:cubicBezTo>
                    <a:pt x="-2035" y="590986"/>
                    <a:pt x="1005" y="562244"/>
                    <a:pt x="507" y="533850"/>
                  </a:cubicBezTo>
                  <a:cubicBezTo>
                    <a:pt x="756" y="488221"/>
                    <a:pt x="58" y="442692"/>
                    <a:pt x="1703" y="397062"/>
                  </a:cubicBezTo>
                  <a:cubicBezTo>
                    <a:pt x="5690" y="300823"/>
                    <a:pt x="6637" y="203787"/>
                    <a:pt x="23782" y="108693"/>
                  </a:cubicBezTo>
                  <a:cubicBezTo>
                    <a:pt x="28717" y="83537"/>
                    <a:pt x="31907" y="57833"/>
                    <a:pt x="40031" y="33375"/>
                  </a:cubicBezTo>
                  <a:cubicBezTo>
                    <a:pt x="47208" y="9963"/>
                    <a:pt x="62509" y="0"/>
                    <a:pt x="86482" y="0"/>
                  </a:cubicBezTo>
                  <a:cubicBezTo>
                    <a:pt x="86681" y="0"/>
                    <a:pt x="86931" y="0"/>
                    <a:pt x="87180" y="0"/>
                  </a:cubicBezTo>
                  <a:cubicBezTo>
                    <a:pt x="87379" y="8120"/>
                    <a:pt x="96600" y="9813"/>
                    <a:pt x="100637" y="15542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4449266" y="2614089"/>
              <a:ext cx="308483" cy="593228"/>
            </a:xfrm>
            <a:custGeom>
              <a:avLst/>
              <a:gdLst/>
              <a:ahLst/>
              <a:cxnLst/>
              <a:rect l="l" t="t" r="r" b="b"/>
              <a:pathLst>
                <a:path w="308483" h="593228" extrusionOk="0">
                  <a:moveTo>
                    <a:pt x="305611" y="23811"/>
                  </a:moveTo>
                  <a:cubicBezTo>
                    <a:pt x="313037" y="44284"/>
                    <a:pt x="306508" y="77161"/>
                    <a:pt x="280790" y="79652"/>
                  </a:cubicBezTo>
                  <a:cubicBezTo>
                    <a:pt x="242463" y="84334"/>
                    <a:pt x="202889" y="84882"/>
                    <a:pt x="167503" y="102217"/>
                  </a:cubicBezTo>
                  <a:cubicBezTo>
                    <a:pt x="127730" y="114322"/>
                    <a:pt x="99669" y="149042"/>
                    <a:pt x="89253" y="188494"/>
                  </a:cubicBezTo>
                  <a:cubicBezTo>
                    <a:pt x="74699" y="242591"/>
                    <a:pt x="82524" y="300823"/>
                    <a:pt x="100766" y="353077"/>
                  </a:cubicBezTo>
                  <a:cubicBezTo>
                    <a:pt x="114921" y="401346"/>
                    <a:pt x="147566" y="438756"/>
                    <a:pt x="196061" y="454298"/>
                  </a:cubicBezTo>
                  <a:cubicBezTo>
                    <a:pt x="223773" y="465805"/>
                    <a:pt x="252331" y="475120"/>
                    <a:pt x="280790" y="484435"/>
                  </a:cubicBezTo>
                  <a:cubicBezTo>
                    <a:pt x="288715" y="487175"/>
                    <a:pt x="296740" y="491110"/>
                    <a:pt x="301724" y="498084"/>
                  </a:cubicBezTo>
                  <a:cubicBezTo>
                    <a:pt x="315131" y="520699"/>
                    <a:pt x="305412" y="553875"/>
                    <a:pt x="290011" y="573352"/>
                  </a:cubicBezTo>
                  <a:cubicBezTo>
                    <a:pt x="271719" y="594124"/>
                    <a:pt x="240918" y="592929"/>
                    <a:pt x="215001" y="593028"/>
                  </a:cubicBezTo>
                  <a:cubicBezTo>
                    <a:pt x="138844" y="596366"/>
                    <a:pt x="89452" y="557810"/>
                    <a:pt x="47785" y="497885"/>
                  </a:cubicBezTo>
                  <a:cubicBezTo>
                    <a:pt x="33032" y="476465"/>
                    <a:pt x="26403" y="450961"/>
                    <a:pt x="19077" y="426303"/>
                  </a:cubicBezTo>
                  <a:cubicBezTo>
                    <a:pt x="3925" y="377585"/>
                    <a:pt x="-311" y="327025"/>
                    <a:pt x="187" y="275966"/>
                  </a:cubicBezTo>
                  <a:cubicBezTo>
                    <a:pt x="-3152" y="166476"/>
                    <a:pt x="37867" y="53350"/>
                    <a:pt x="146918" y="10909"/>
                  </a:cubicBezTo>
                  <a:cubicBezTo>
                    <a:pt x="167802" y="2740"/>
                    <a:pt x="189383" y="0"/>
                    <a:pt x="211213" y="0"/>
                  </a:cubicBezTo>
                  <a:cubicBezTo>
                    <a:pt x="234738" y="0"/>
                    <a:pt x="258611" y="3188"/>
                    <a:pt x="282136" y="6177"/>
                  </a:cubicBezTo>
                  <a:cubicBezTo>
                    <a:pt x="290011" y="12204"/>
                    <a:pt x="300328" y="13499"/>
                    <a:pt x="305611" y="23811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14851873" y="2559095"/>
              <a:ext cx="274248" cy="650739"/>
            </a:xfrm>
            <a:custGeom>
              <a:avLst/>
              <a:gdLst/>
              <a:ahLst/>
              <a:cxnLst/>
              <a:rect l="l" t="t" r="r" b="b"/>
              <a:pathLst>
                <a:path w="274248" h="650739" extrusionOk="0">
                  <a:moveTo>
                    <a:pt x="271476" y="28294"/>
                  </a:moveTo>
                  <a:cubicBezTo>
                    <a:pt x="281445" y="45430"/>
                    <a:pt x="262654" y="63462"/>
                    <a:pt x="244961" y="59228"/>
                  </a:cubicBezTo>
                  <a:cubicBezTo>
                    <a:pt x="187046" y="47572"/>
                    <a:pt x="123250" y="55691"/>
                    <a:pt x="107251" y="122292"/>
                  </a:cubicBezTo>
                  <a:cubicBezTo>
                    <a:pt x="102965" y="147149"/>
                    <a:pt x="108597" y="175841"/>
                    <a:pt x="126988" y="193923"/>
                  </a:cubicBezTo>
                  <a:cubicBezTo>
                    <a:pt x="149267" y="212952"/>
                    <a:pt x="180467" y="216838"/>
                    <a:pt x="203543" y="234621"/>
                  </a:cubicBezTo>
                  <a:cubicBezTo>
                    <a:pt x="210023" y="238955"/>
                    <a:pt x="207730" y="246726"/>
                    <a:pt x="207830" y="253351"/>
                  </a:cubicBezTo>
                  <a:cubicBezTo>
                    <a:pt x="207282" y="270835"/>
                    <a:pt x="206085" y="288818"/>
                    <a:pt x="198510" y="304858"/>
                  </a:cubicBezTo>
                  <a:cubicBezTo>
                    <a:pt x="194821" y="313476"/>
                    <a:pt x="181913" y="310586"/>
                    <a:pt x="174237" y="313426"/>
                  </a:cubicBezTo>
                  <a:cubicBezTo>
                    <a:pt x="159534" y="316166"/>
                    <a:pt x="144532" y="318756"/>
                    <a:pt x="130975" y="325331"/>
                  </a:cubicBezTo>
                  <a:cubicBezTo>
                    <a:pt x="77696" y="351583"/>
                    <a:pt x="52875" y="412056"/>
                    <a:pt x="76948" y="467250"/>
                  </a:cubicBezTo>
                  <a:cubicBezTo>
                    <a:pt x="94941" y="512430"/>
                    <a:pt x="135810" y="544161"/>
                    <a:pt x="179171" y="563539"/>
                  </a:cubicBezTo>
                  <a:cubicBezTo>
                    <a:pt x="195370" y="571011"/>
                    <a:pt x="212016" y="577337"/>
                    <a:pt x="228165" y="584859"/>
                  </a:cubicBezTo>
                  <a:cubicBezTo>
                    <a:pt x="237236" y="590089"/>
                    <a:pt x="248400" y="595270"/>
                    <a:pt x="252487" y="605482"/>
                  </a:cubicBezTo>
                  <a:cubicBezTo>
                    <a:pt x="252437" y="633477"/>
                    <a:pt x="222034" y="648471"/>
                    <a:pt x="197313" y="650363"/>
                  </a:cubicBezTo>
                  <a:cubicBezTo>
                    <a:pt x="144233" y="653751"/>
                    <a:pt x="100074" y="634025"/>
                    <a:pt x="59504" y="600899"/>
                  </a:cubicBezTo>
                  <a:cubicBezTo>
                    <a:pt x="32939" y="574747"/>
                    <a:pt x="19930" y="537735"/>
                    <a:pt x="10710" y="502368"/>
                  </a:cubicBezTo>
                  <a:cubicBezTo>
                    <a:pt x="-2847" y="455842"/>
                    <a:pt x="-3594" y="404784"/>
                    <a:pt x="8816" y="357909"/>
                  </a:cubicBezTo>
                  <a:cubicBezTo>
                    <a:pt x="19432" y="320250"/>
                    <a:pt x="51729" y="298332"/>
                    <a:pt x="85720" y="283438"/>
                  </a:cubicBezTo>
                  <a:cubicBezTo>
                    <a:pt x="94941" y="279005"/>
                    <a:pt x="97981" y="265954"/>
                    <a:pt x="90156" y="258781"/>
                  </a:cubicBezTo>
                  <a:cubicBezTo>
                    <a:pt x="86418" y="255343"/>
                    <a:pt x="81882" y="253152"/>
                    <a:pt x="77646" y="250462"/>
                  </a:cubicBezTo>
                  <a:cubicBezTo>
                    <a:pt x="53324" y="237062"/>
                    <a:pt x="30646" y="215891"/>
                    <a:pt x="30845" y="186153"/>
                  </a:cubicBezTo>
                  <a:cubicBezTo>
                    <a:pt x="29699" y="141819"/>
                    <a:pt x="32889" y="95642"/>
                    <a:pt x="53672" y="55592"/>
                  </a:cubicBezTo>
                  <a:cubicBezTo>
                    <a:pt x="64837" y="29490"/>
                    <a:pt x="92598" y="17385"/>
                    <a:pt x="117668" y="8070"/>
                  </a:cubicBezTo>
                  <a:cubicBezTo>
                    <a:pt x="140096" y="1743"/>
                    <a:pt x="163521" y="0"/>
                    <a:pt x="186996" y="0"/>
                  </a:cubicBezTo>
                  <a:cubicBezTo>
                    <a:pt x="202896" y="0"/>
                    <a:pt x="218795" y="797"/>
                    <a:pt x="234445" y="1494"/>
                  </a:cubicBezTo>
                  <a:cubicBezTo>
                    <a:pt x="236787" y="5330"/>
                    <a:pt x="241572" y="6376"/>
                    <a:pt x="245310" y="8319"/>
                  </a:cubicBezTo>
                  <a:cubicBezTo>
                    <a:pt x="254530" y="14097"/>
                    <a:pt x="264648" y="19577"/>
                    <a:pt x="271476" y="28294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15307307" y="2684973"/>
              <a:ext cx="365818" cy="601143"/>
            </a:xfrm>
            <a:custGeom>
              <a:avLst/>
              <a:gdLst/>
              <a:ahLst/>
              <a:cxnLst/>
              <a:rect l="l" t="t" r="r" b="b"/>
              <a:pathLst>
                <a:path w="365818" h="601143" extrusionOk="0">
                  <a:moveTo>
                    <a:pt x="358558" y="20324"/>
                  </a:moveTo>
                  <a:cubicBezTo>
                    <a:pt x="373112" y="34421"/>
                    <a:pt x="363642" y="51706"/>
                    <a:pt x="348989" y="60772"/>
                  </a:cubicBezTo>
                  <a:cubicBezTo>
                    <a:pt x="325863" y="73873"/>
                    <a:pt x="297055" y="70237"/>
                    <a:pt x="271387" y="71931"/>
                  </a:cubicBezTo>
                  <a:cubicBezTo>
                    <a:pt x="269941" y="71980"/>
                    <a:pt x="268446" y="71980"/>
                    <a:pt x="266951" y="71980"/>
                  </a:cubicBezTo>
                  <a:cubicBezTo>
                    <a:pt x="262415" y="71931"/>
                    <a:pt x="257830" y="71881"/>
                    <a:pt x="253942" y="74371"/>
                  </a:cubicBezTo>
                  <a:cubicBezTo>
                    <a:pt x="249108" y="77410"/>
                    <a:pt x="245420" y="81993"/>
                    <a:pt x="243576" y="87323"/>
                  </a:cubicBezTo>
                  <a:cubicBezTo>
                    <a:pt x="236299" y="106401"/>
                    <a:pt x="235053" y="127024"/>
                    <a:pt x="233259" y="147149"/>
                  </a:cubicBezTo>
                  <a:cubicBezTo>
                    <a:pt x="230019" y="184808"/>
                    <a:pt x="226331" y="222217"/>
                    <a:pt x="224088" y="259926"/>
                  </a:cubicBezTo>
                  <a:cubicBezTo>
                    <a:pt x="224088" y="259976"/>
                    <a:pt x="224088" y="260076"/>
                    <a:pt x="224088" y="260624"/>
                  </a:cubicBezTo>
                  <a:cubicBezTo>
                    <a:pt x="224088" y="260823"/>
                    <a:pt x="224038" y="261022"/>
                    <a:pt x="224038" y="261221"/>
                  </a:cubicBezTo>
                  <a:lnTo>
                    <a:pt x="224038" y="261221"/>
                  </a:lnTo>
                  <a:cubicBezTo>
                    <a:pt x="219851" y="331857"/>
                    <a:pt x="208886" y="401894"/>
                    <a:pt x="199915" y="472081"/>
                  </a:cubicBezTo>
                  <a:cubicBezTo>
                    <a:pt x="196676" y="506951"/>
                    <a:pt x="198918" y="543414"/>
                    <a:pt x="180328" y="574647"/>
                  </a:cubicBezTo>
                  <a:cubicBezTo>
                    <a:pt x="174098" y="587001"/>
                    <a:pt x="166323" y="600301"/>
                    <a:pt x="150872" y="600849"/>
                  </a:cubicBezTo>
                  <a:cubicBezTo>
                    <a:pt x="134026" y="603041"/>
                    <a:pt x="135072" y="592680"/>
                    <a:pt x="133627" y="580774"/>
                  </a:cubicBezTo>
                  <a:cubicBezTo>
                    <a:pt x="133627" y="553576"/>
                    <a:pt x="134474" y="526527"/>
                    <a:pt x="137116" y="499479"/>
                  </a:cubicBezTo>
                  <a:cubicBezTo>
                    <a:pt x="144044" y="436315"/>
                    <a:pt x="149476" y="373003"/>
                    <a:pt x="155208" y="309789"/>
                  </a:cubicBezTo>
                  <a:cubicBezTo>
                    <a:pt x="161039" y="254895"/>
                    <a:pt x="167519" y="200051"/>
                    <a:pt x="172204" y="145007"/>
                  </a:cubicBezTo>
                  <a:cubicBezTo>
                    <a:pt x="173101" y="133251"/>
                    <a:pt x="173500" y="123587"/>
                    <a:pt x="174447" y="111433"/>
                  </a:cubicBezTo>
                  <a:cubicBezTo>
                    <a:pt x="176091" y="100723"/>
                    <a:pt x="173799" y="89166"/>
                    <a:pt x="164877" y="82192"/>
                  </a:cubicBezTo>
                  <a:cubicBezTo>
                    <a:pt x="152467" y="72827"/>
                    <a:pt x="135870" y="73226"/>
                    <a:pt x="121167" y="70486"/>
                  </a:cubicBezTo>
                  <a:cubicBezTo>
                    <a:pt x="105965" y="68344"/>
                    <a:pt x="90814" y="66202"/>
                    <a:pt x="75762" y="63213"/>
                  </a:cubicBezTo>
                  <a:cubicBezTo>
                    <a:pt x="60262" y="59776"/>
                    <a:pt x="44911" y="55442"/>
                    <a:pt x="29909" y="50312"/>
                  </a:cubicBezTo>
                  <a:cubicBezTo>
                    <a:pt x="19392" y="46775"/>
                    <a:pt x="8278" y="42441"/>
                    <a:pt x="3692" y="31482"/>
                  </a:cubicBezTo>
                  <a:cubicBezTo>
                    <a:pt x="-1441" y="21270"/>
                    <a:pt x="-2089" y="10162"/>
                    <a:pt x="7380" y="2441"/>
                  </a:cubicBezTo>
                  <a:cubicBezTo>
                    <a:pt x="13760" y="648"/>
                    <a:pt x="20239" y="0"/>
                    <a:pt x="26769" y="0"/>
                  </a:cubicBezTo>
                  <a:cubicBezTo>
                    <a:pt x="45708" y="0"/>
                    <a:pt x="65046" y="5579"/>
                    <a:pt x="84036" y="5679"/>
                  </a:cubicBezTo>
                  <a:cubicBezTo>
                    <a:pt x="157999" y="10062"/>
                    <a:pt x="231066" y="8618"/>
                    <a:pt x="305229" y="13300"/>
                  </a:cubicBezTo>
                  <a:cubicBezTo>
                    <a:pt x="322922" y="14197"/>
                    <a:pt x="342509" y="11656"/>
                    <a:pt x="358558" y="20324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15678859" y="2715658"/>
              <a:ext cx="421154" cy="591153"/>
            </a:xfrm>
            <a:custGeom>
              <a:avLst/>
              <a:gdLst/>
              <a:ahLst/>
              <a:cxnLst/>
              <a:rect l="l" t="t" r="r" b="b"/>
              <a:pathLst>
                <a:path w="421154" h="591153" extrusionOk="0">
                  <a:moveTo>
                    <a:pt x="348302" y="307050"/>
                  </a:moveTo>
                  <a:cubicBezTo>
                    <a:pt x="354083" y="243587"/>
                    <a:pt x="348202" y="176738"/>
                    <a:pt x="311868" y="122491"/>
                  </a:cubicBezTo>
                  <a:cubicBezTo>
                    <a:pt x="303146" y="110785"/>
                    <a:pt x="274388" y="80897"/>
                    <a:pt x="258937" y="87672"/>
                  </a:cubicBezTo>
                  <a:cubicBezTo>
                    <a:pt x="212137" y="74421"/>
                    <a:pt x="164489" y="100424"/>
                    <a:pt x="135582" y="136588"/>
                  </a:cubicBezTo>
                  <a:cubicBezTo>
                    <a:pt x="83947" y="199004"/>
                    <a:pt x="74676" y="284335"/>
                    <a:pt x="74427" y="362592"/>
                  </a:cubicBezTo>
                  <a:cubicBezTo>
                    <a:pt x="72583" y="428893"/>
                    <a:pt x="110512" y="500077"/>
                    <a:pt x="175853" y="521446"/>
                  </a:cubicBezTo>
                  <a:cubicBezTo>
                    <a:pt x="185921" y="523788"/>
                    <a:pt x="195440" y="524884"/>
                    <a:pt x="204511" y="524884"/>
                  </a:cubicBezTo>
                  <a:cubicBezTo>
                    <a:pt x="303545" y="524834"/>
                    <a:pt x="341274" y="392231"/>
                    <a:pt x="348302" y="307050"/>
                  </a:cubicBezTo>
                  <a:close/>
                  <a:moveTo>
                    <a:pt x="396149" y="134895"/>
                  </a:moveTo>
                  <a:cubicBezTo>
                    <a:pt x="437766" y="237709"/>
                    <a:pt x="426452" y="386602"/>
                    <a:pt x="369534" y="482094"/>
                  </a:cubicBezTo>
                  <a:cubicBezTo>
                    <a:pt x="354432" y="506403"/>
                    <a:pt x="337586" y="531559"/>
                    <a:pt x="314609" y="549591"/>
                  </a:cubicBezTo>
                  <a:cubicBezTo>
                    <a:pt x="281366" y="574996"/>
                    <a:pt x="239749" y="593377"/>
                    <a:pt x="197135" y="590936"/>
                  </a:cubicBezTo>
                  <a:cubicBezTo>
                    <a:pt x="155418" y="590687"/>
                    <a:pt x="112854" y="577586"/>
                    <a:pt x="79411" y="552181"/>
                  </a:cubicBezTo>
                  <a:cubicBezTo>
                    <a:pt x="55537" y="532256"/>
                    <a:pt x="38691" y="504958"/>
                    <a:pt x="24337" y="477611"/>
                  </a:cubicBezTo>
                  <a:cubicBezTo>
                    <a:pt x="5747" y="433775"/>
                    <a:pt x="-1530" y="384808"/>
                    <a:pt x="264" y="337286"/>
                  </a:cubicBezTo>
                  <a:cubicBezTo>
                    <a:pt x="1560" y="293202"/>
                    <a:pt x="3454" y="247672"/>
                    <a:pt x="23590" y="207473"/>
                  </a:cubicBezTo>
                  <a:cubicBezTo>
                    <a:pt x="47065" y="161644"/>
                    <a:pt x="67499" y="112977"/>
                    <a:pt x="100444" y="72927"/>
                  </a:cubicBezTo>
                  <a:cubicBezTo>
                    <a:pt x="137475" y="31034"/>
                    <a:pt x="189659" y="0"/>
                    <a:pt x="245979" y="0"/>
                  </a:cubicBezTo>
                  <a:cubicBezTo>
                    <a:pt x="253604" y="0"/>
                    <a:pt x="261330" y="548"/>
                    <a:pt x="269105" y="1743"/>
                  </a:cubicBezTo>
                  <a:cubicBezTo>
                    <a:pt x="281067" y="9016"/>
                    <a:pt x="295820" y="10660"/>
                    <a:pt x="308878" y="15641"/>
                  </a:cubicBezTo>
                  <a:cubicBezTo>
                    <a:pt x="360114" y="35766"/>
                    <a:pt x="377010" y="88419"/>
                    <a:pt x="396149" y="134895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15336817" y="3406072"/>
              <a:ext cx="379104" cy="666901"/>
            </a:xfrm>
            <a:custGeom>
              <a:avLst/>
              <a:gdLst/>
              <a:ahLst/>
              <a:cxnLst/>
              <a:rect l="l" t="t" r="r" b="b"/>
              <a:pathLst>
                <a:path w="379104" h="666901" extrusionOk="0">
                  <a:moveTo>
                    <a:pt x="345346" y="64807"/>
                  </a:moveTo>
                  <a:cubicBezTo>
                    <a:pt x="359601" y="71333"/>
                    <a:pt x="387163" y="75617"/>
                    <a:pt x="376846" y="97037"/>
                  </a:cubicBezTo>
                  <a:cubicBezTo>
                    <a:pt x="372958" y="105405"/>
                    <a:pt x="369220" y="116264"/>
                    <a:pt x="360847" y="120947"/>
                  </a:cubicBezTo>
                  <a:cubicBezTo>
                    <a:pt x="351875" y="121296"/>
                    <a:pt x="343253" y="120698"/>
                    <a:pt x="334531" y="120150"/>
                  </a:cubicBezTo>
                  <a:cubicBezTo>
                    <a:pt x="325609" y="119552"/>
                    <a:pt x="316538" y="118954"/>
                    <a:pt x="306770" y="119403"/>
                  </a:cubicBezTo>
                  <a:cubicBezTo>
                    <a:pt x="283793" y="121594"/>
                    <a:pt x="243671" y="116962"/>
                    <a:pt x="231809" y="141072"/>
                  </a:cubicBezTo>
                  <a:cubicBezTo>
                    <a:pt x="228370" y="152329"/>
                    <a:pt x="227772" y="164434"/>
                    <a:pt x="225928" y="176041"/>
                  </a:cubicBezTo>
                  <a:cubicBezTo>
                    <a:pt x="213468" y="271035"/>
                    <a:pt x="203948" y="366378"/>
                    <a:pt x="191937" y="461421"/>
                  </a:cubicBezTo>
                  <a:cubicBezTo>
                    <a:pt x="189843" y="482991"/>
                    <a:pt x="186454" y="504360"/>
                    <a:pt x="182317" y="525631"/>
                  </a:cubicBezTo>
                  <a:cubicBezTo>
                    <a:pt x="173695" y="560849"/>
                    <a:pt x="169060" y="656391"/>
                    <a:pt x="129386" y="666902"/>
                  </a:cubicBezTo>
                  <a:cubicBezTo>
                    <a:pt x="116328" y="666902"/>
                    <a:pt x="81988" y="655594"/>
                    <a:pt x="78599" y="641248"/>
                  </a:cubicBezTo>
                  <a:cubicBezTo>
                    <a:pt x="78200" y="605382"/>
                    <a:pt x="80343" y="569417"/>
                    <a:pt x="86374" y="533701"/>
                  </a:cubicBezTo>
                  <a:cubicBezTo>
                    <a:pt x="93302" y="491359"/>
                    <a:pt x="97887" y="448619"/>
                    <a:pt x="104117" y="406128"/>
                  </a:cubicBezTo>
                  <a:cubicBezTo>
                    <a:pt x="111045" y="363588"/>
                    <a:pt x="120615" y="321595"/>
                    <a:pt x="125599" y="278756"/>
                  </a:cubicBezTo>
                  <a:cubicBezTo>
                    <a:pt x="130483" y="246028"/>
                    <a:pt x="136763" y="213450"/>
                    <a:pt x="140850" y="180574"/>
                  </a:cubicBezTo>
                  <a:cubicBezTo>
                    <a:pt x="141896" y="155866"/>
                    <a:pt x="156649" y="109689"/>
                    <a:pt x="128041" y="96738"/>
                  </a:cubicBezTo>
                  <a:cubicBezTo>
                    <a:pt x="99831" y="81794"/>
                    <a:pt x="4037" y="90760"/>
                    <a:pt x="0" y="55492"/>
                  </a:cubicBezTo>
                  <a:cubicBezTo>
                    <a:pt x="1545" y="35118"/>
                    <a:pt x="4386" y="5131"/>
                    <a:pt x="28409" y="0"/>
                  </a:cubicBezTo>
                  <a:cubicBezTo>
                    <a:pt x="30453" y="3985"/>
                    <a:pt x="34639" y="6675"/>
                    <a:pt x="39424" y="6824"/>
                  </a:cubicBezTo>
                  <a:cubicBezTo>
                    <a:pt x="53529" y="6824"/>
                    <a:pt x="67634" y="8668"/>
                    <a:pt x="81490" y="11208"/>
                  </a:cubicBezTo>
                  <a:cubicBezTo>
                    <a:pt x="122907" y="18929"/>
                    <a:pt x="164574" y="29241"/>
                    <a:pt x="206590" y="35368"/>
                  </a:cubicBezTo>
                  <a:cubicBezTo>
                    <a:pt x="231361" y="40847"/>
                    <a:pt x="255783" y="48219"/>
                    <a:pt x="281052" y="51009"/>
                  </a:cubicBezTo>
                  <a:cubicBezTo>
                    <a:pt x="302982" y="52603"/>
                    <a:pt x="324363" y="58282"/>
                    <a:pt x="345346" y="64807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14963639" y="3384204"/>
              <a:ext cx="288236" cy="604249"/>
            </a:xfrm>
            <a:custGeom>
              <a:avLst/>
              <a:gdLst/>
              <a:ahLst/>
              <a:cxnLst/>
              <a:rect l="l" t="t" r="r" b="b"/>
              <a:pathLst>
                <a:path w="288236" h="604249" extrusionOk="0">
                  <a:moveTo>
                    <a:pt x="254407" y="12304"/>
                  </a:moveTo>
                  <a:cubicBezTo>
                    <a:pt x="269409" y="15592"/>
                    <a:pt x="293781" y="22466"/>
                    <a:pt x="287103" y="42541"/>
                  </a:cubicBezTo>
                  <a:cubicBezTo>
                    <a:pt x="283913" y="53599"/>
                    <a:pt x="281770" y="67049"/>
                    <a:pt x="272051" y="74421"/>
                  </a:cubicBezTo>
                  <a:cubicBezTo>
                    <a:pt x="262481" y="78107"/>
                    <a:pt x="251566" y="77510"/>
                    <a:pt x="240601" y="76912"/>
                  </a:cubicBezTo>
                  <a:cubicBezTo>
                    <a:pt x="231331" y="76364"/>
                    <a:pt x="221961" y="75866"/>
                    <a:pt x="213289" y="77958"/>
                  </a:cubicBezTo>
                  <a:cubicBezTo>
                    <a:pt x="184531" y="80947"/>
                    <a:pt x="160358" y="105305"/>
                    <a:pt x="154875" y="133251"/>
                  </a:cubicBezTo>
                  <a:cubicBezTo>
                    <a:pt x="149592" y="170063"/>
                    <a:pt x="163697" y="205132"/>
                    <a:pt x="194150" y="226850"/>
                  </a:cubicBezTo>
                  <a:cubicBezTo>
                    <a:pt x="205713" y="236364"/>
                    <a:pt x="219868" y="242641"/>
                    <a:pt x="229886" y="253998"/>
                  </a:cubicBezTo>
                  <a:cubicBezTo>
                    <a:pt x="246034" y="269789"/>
                    <a:pt x="235169" y="306701"/>
                    <a:pt x="224752" y="323588"/>
                  </a:cubicBezTo>
                  <a:cubicBezTo>
                    <a:pt x="221562" y="328270"/>
                    <a:pt x="215482" y="326826"/>
                    <a:pt x="210547" y="327473"/>
                  </a:cubicBezTo>
                  <a:cubicBezTo>
                    <a:pt x="198935" y="328121"/>
                    <a:pt x="187471" y="329665"/>
                    <a:pt x="176157" y="332504"/>
                  </a:cubicBezTo>
                  <a:cubicBezTo>
                    <a:pt x="151237" y="339030"/>
                    <a:pt x="126217" y="350985"/>
                    <a:pt x="109520" y="371110"/>
                  </a:cubicBezTo>
                  <a:cubicBezTo>
                    <a:pt x="89883" y="397909"/>
                    <a:pt x="82756" y="438806"/>
                    <a:pt x="102991" y="467150"/>
                  </a:cubicBezTo>
                  <a:cubicBezTo>
                    <a:pt x="129257" y="499578"/>
                    <a:pt x="177204" y="497337"/>
                    <a:pt x="210547" y="519055"/>
                  </a:cubicBezTo>
                  <a:cubicBezTo>
                    <a:pt x="267216" y="557511"/>
                    <a:pt x="222509" y="602294"/>
                    <a:pt x="169728" y="603888"/>
                  </a:cubicBezTo>
                  <a:cubicBezTo>
                    <a:pt x="117844" y="606926"/>
                    <a:pt x="78270" y="590837"/>
                    <a:pt x="40192" y="556266"/>
                  </a:cubicBezTo>
                  <a:cubicBezTo>
                    <a:pt x="13627" y="530612"/>
                    <a:pt x="3210" y="491907"/>
                    <a:pt x="120" y="456091"/>
                  </a:cubicBezTo>
                  <a:cubicBezTo>
                    <a:pt x="-2073" y="383962"/>
                    <a:pt x="25539" y="298532"/>
                    <a:pt x="105832" y="284036"/>
                  </a:cubicBezTo>
                  <a:cubicBezTo>
                    <a:pt x="129207" y="280649"/>
                    <a:pt x="142066" y="263214"/>
                    <a:pt x="117694" y="248419"/>
                  </a:cubicBezTo>
                  <a:cubicBezTo>
                    <a:pt x="28081" y="193724"/>
                    <a:pt x="49014" y="98431"/>
                    <a:pt x="113557" y="32279"/>
                  </a:cubicBezTo>
                  <a:cubicBezTo>
                    <a:pt x="138428" y="8917"/>
                    <a:pt x="173566" y="0"/>
                    <a:pt x="207657" y="0"/>
                  </a:cubicBezTo>
                  <a:cubicBezTo>
                    <a:pt x="215581" y="0"/>
                    <a:pt x="223456" y="498"/>
                    <a:pt x="231132" y="1395"/>
                  </a:cubicBezTo>
                  <a:cubicBezTo>
                    <a:pt x="233973" y="11557"/>
                    <a:pt x="246134" y="10262"/>
                    <a:pt x="254407" y="12304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14627745" y="3406968"/>
              <a:ext cx="316381" cy="690829"/>
            </a:xfrm>
            <a:custGeom>
              <a:avLst/>
              <a:gdLst/>
              <a:ahLst/>
              <a:cxnLst/>
              <a:rect l="l" t="t" r="r" b="b"/>
              <a:pathLst>
                <a:path w="316381" h="690829" extrusionOk="0">
                  <a:moveTo>
                    <a:pt x="314783" y="29639"/>
                  </a:moveTo>
                  <a:cubicBezTo>
                    <a:pt x="319667" y="50511"/>
                    <a:pt x="313786" y="79552"/>
                    <a:pt x="291258" y="88070"/>
                  </a:cubicBezTo>
                  <a:cubicBezTo>
                    <a:pt x="281589" y="90860"/>
                    <a:pt x="271571" y="89764"/>
                    <a:pt x="261602" y="88718"/>
                  </a:cubicBezTo>
                  <a:cubicBezTo>
                    <a:pt x="255821" y="88070"/>
                    <a:pt x="250089" y="87472"/>
                    <a:pt x="244407" y="87622"/>
                  </a:cubicBezTo>
                  <a:cubicBezTo>
                    <a:pt x="212559" y="86875"/>
                    <a:pt x="179116" y="99876"/>
                    <a:pt x="162120" y="127921"/>
                  </a:cubicBezTo>
                  <a:cubicBezTo>
                    <a:pt x="135605" y="165430"/>
                    <a:pt x="141237" y="223363"/>
                    <a:pt x="181957" y="248419"/>
                  </a:cubicBezTo>
                  <a:cubicBezTo>
                    <a:pt x="233542" y="285929"/>
                    <a:pt x="270823" y="291807"/>
                    <a:pt x="242663" y="364833"/>
                  </a:cubicBezTo>
                  <a:cubicBezTo>
                    <a:pt x="221730" y="420176"/>
                    <a:pt x="224172" y="408719"/>
                    <a:pt x="170693" y="414397"/>
                  </a:cubicBezTo>
                  <a:cubicBezTo>
                    <a:pt x="116616" y="417735"/>
                    <a:pt x="65031" y="469391"/>
                    <a:pt x="83272" y="525232"/>
                  </a:cubicBezTo>
                  <a:cubicBezTo>
                    <a:pt x="91347" y="557312"/>
                    <a:pt x="122447" y="576789"/>
                    <a:pt x="151604" y="588047"/>
                  </a:cubicBezTo>
                  <a:cubicBezTo>
                    <a:pt x="176524" y="597362"/>
                    <a:pt x="203389" y="600749"/>
                    <a:pt x="227711" y="611758"/>
                  </a:cubicBezTo>
                  <a:cubicBezTo>
                    <a:pt x="252332" y="624062"/>
                    <a:pt x="265091" y="642891"/>
                    <a:pt x="249192" y="668944"/>
                  </a:cubicBezTo>
                  <a:cubicBezTo>
                    <a:pt x="236433" y="684784"/>
                    <a:pt x="215400" y="689417"/>
                    <a:pt x="196012" y="690513"/>
                  </a:cubicBezTo>
                  <a:cubicBezTo>
                    <a:pt x="142683" y="693103"/>
                    <a:pt x="85465" y="680052"/>
                    <a:pt x="46689" y="641098"/>
                  </a:cubicBezTo>
                  <a:cubicBezTo>
                    <a:pt x="3129" y="592829"/>
                    <a:pt x="-13419" y="521098"/>
                    <a:pt x="12000" y="460176"/>
                  </a:cubicBezTo>
                  <a:cubicBezTo>
                    <a:pt x="30790" y="409217"/>
                    <a:pt x="65978" y="359603"/>
                    <a:pt x="118859" y="340674"/>
                  </a:cubicBezTo>
                  <a:cubicBezTo>
                    <a:pt x="126285" y="338233"/>
                    <a:pt x="134509" y="337237"/>
                    <a:pt x="140938" y="332554"/>
                  </a:cubicBezTo>
                  <a:cubicBezTo>
                    <a:pt x="150757" y="325032"/>
                    <a:pt x="145424" y="310288"/>
                    <a:pt x="134309" y="307548"/>
                  </a:cubicBezTo>
                  <a:cubicBezTo>
                    <a:pt x="34129" y="274870"/>
                    <a:pt x="16336" y="162342"/>
                    <a:pt x="64732" y="78506"/>
                  </a:cubicBezTo>
                  <a:cubicBezTo>
                    <a:pt x="103807" y="25455"/>
                    <a:pt x="176873" y="548"/>
                    <a:pt x="241068" y="0"/>
                  </a:cubicBezTo>
                  <a:cubicBezTo>
                    <a:pt x="242663" y="2142"/>
                    <a:pt x="245005" y="3736"/>
                    <a:pt x="247697" y="4483"/>
                  </a:cubicBezTo>
                  <a:cubicBezTo>
                    <a:pt x="258014" y="6476"/>
                    <a:pt x="270275" y="7871"/>
                    <a:pt x="280891" y="11507"/>
                  </a:cubicBezTo>
                  <a:cubicBezTo>
                    <a:pt x="292603" y="15691"/>
                    <a:pt x="308951" y="17235"/>
                    <a:pt x="314783" y="29639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13929556" y="3338108"/>
              <a:ext cx="617134" cy="705674"/>
            </a:xfrm>
            <a:custGeom>
              <a:avLst/>
              <a:gdLst/>
              <a:ahLst/>
              <a:cxnLst/>
              <a:rect l="l" t="t" r="r" b="b"/>
              <a:pathLst>
                <a:path w="617134" h="705674" extrusionOk="0">
                  <a:moveTo>
                    <a:pt x="609909" y="72547"/>
                  </a:moveTo>
                  <a:cubicBezTo>
                    <a:pt x="619130" y="137952"/>
                    <a:pt x="618233" y="203955"/>
                    <a:pt x="614345" y="269708"/>
                  </a:cubicBezTo>
                  <a:cubicBezTo>
                    <a:pt x="605374" y="365300"/>
                    <a:pt x="599144" y="461141"/>
                    <a:pt x="590472" y="556783"/>
                  </a:cubicBezTo>
                  <a:cubicBezTo>
                    <a:pt x="585537" y="588066"/>
                    <a:pt x="585537" y="692574"/>
                    <a:pt x="555832" y="705675"/>
                  </a:cubicBezTo>
                  <a:cubicBezTo>
                    <a:pt x="482566" y="695862"/>
                    <a:pt x="496871" y="645899"/>
                    <a:pt x="505094" y="590656"/>
                  </a:cubicBezTo>
                  <a:cubicBezTo>
                    <a:pt x="513169" y="494267"/>
                    <a:pt x="531510" y="399223"/>
                    <a:pt x="546363" y="303781"/>
                  </a:cubicBezTo>
                  <a:cubicBezTo>
                    <a:pt x="550699" y="270555"/>
                    <a:pt x="553340" y="236931"/>
                    <a:pt x="557228" y="203805"/>
                  </a:cubicBezTo>
                  <a:cubicBezTo>
                    <a:pt x="556032" y="196632"/>
                    <a:pt x="550649" y="193294"/>
                    <a:pt x="545216" y="193294"/>
                  </a:cubicBezTo>
                  <a:cubicBezTo>
                    <a:pt x="539086" y="193294"/>
                    <a:pt x="532856" y="197529"/>
                    <a:pt x="532357" y="205300"/>
                  </a:cubicBezTo>
                  <a:cubicBezTo>
                    <a:pt x="501705" y="275636"/>
                    <a:pt x="455752" y="339547"/>
                    <a:pt x="420415" y="407940"/>
                  </a:cubicBezTo>
                  <a:cubicBezTo>
                    <a:pt x="406360" y="430904"/>
                    <a:pt x="381290" y="485948"/>
                    <a:pt x="351286" y="485251"/>
                  </a:cubicBezTo>
                  <a:cubicBezTo>
                    <a:pt x="334789" y="483258"/>
                    <a:pt x="319238" y="476832"/>
                    <a:pt x="303489" y="471951"/>
                  </a:cubicBezTo>
                  <a:cubicBezTo>
                    <a:pt x="285745" y="466670"/>
                    <a:pt x="272039" y="453569"/>
                    <a:pt x="263965" y="437081"/>
                  </a:cubicBezTo>
                  <a:cubicBezTo>
                    <a:pt x="248514" y="403955"/>
                    <a:pt x="242633" y="367442"/>
                    <a:pt x="235606" y="331925"/>
                  </a:cubicBezTo>
                  <a:cubicBezTo>
                    <a:pt x="220504" y="275188"/>
                    <a:pt x="208044" y="217006"/>
                    <a:pt x="185616" y="162659"/>
                  </a:cubicBezTo>
                  <a:cubicBezTo>
                    <a:pt x="180482" y="149658"/>
                    <a:pt x="169417" y="129932"/>
                    <a:pt x="152820" y="138400"/>
                  </a:cubicBezTo>
                  <a:cubicBezTo>
                    <a:pt x="142802" y="144926"/>
                    <a:pt x="143201" y="158375"/>
                    <a:pt x="140609" y="168886"/>
                  </a:cubicBezTo>
                  <a:cubicBezTo>
                    <a:pt x="136971" y="192348"/>
                    <a:pt x="135476" y="216059"/>
                    <a:pt x="132186" y="239571"/>
                  </a:cubicBezTo>
                  <a:cubicBezTo>
                    <a:pt x="116187" y="335811"/>
                    <a:pt x="107864" y="433146"/>
                    <a:pt x="94108" y="529734"/>
                  </a:cubicBezTo>
                  <a:cubicBezTo>
                    <a:pt x="86582" y="574566"/>
                    <a:pt x="83841" y="621391"/>
                    <a:pt x="67144" y="663931"/>
                  </a:cubicBezTo>
                  <a:cubicBezTo>
                    <a:pt x="52940" y="698153"/>
                    <a:pt x="14612" y="662038"/>
                    <a:pt x="3846" y="642561"/>
                  </a:cubicBezTo>
                  <a:cubicBezTo>
                    <a:pt x="-4975" y="612574"/>
                    <a:pt x="3946" y="580046"/>
                    <a:pt x="5342" y="549361"/>
                  </a:cubicBezTo>
                  <a:cubicBezTo>
                    <a:pt x="8282" y="513246"/>
                    <a:pt x="9578" y="477031"/>
                    <a:pt x="14413" y="441066"/>
                  </a:cubicBezTo>
                  <a:cubicBezTo>
                    <a:pt x="19795" y="392349"/>
                    <a:pt x="27920" y="343980"/>
                    <a:pt x="34498" y="295412"/>
                  </a:cubicBezTo>
                  <a:cubicBezTo>
                    <a:pt x="40280" y="250530"/>
                    <a:pt x="44915" y="205449"/>
                    <a:pt x="53936" y="161065"/>
                  </a:cubicBezTo>
                  <a:cubicBezTo>
                    <a:pt x="56528" y="161912"/>
                    <a:pt x="59718" y="160019"/>
                    <a:pt x="59967" y="157279"/>
                  </a:cubicBezTo>
                  <a:cubicBezTo>
                    <a:pt x="61811" y="134614"/>
                    <a:pt x="66596" y="112398"/>
                    <a:pt x="69188" y="89832"/>
                  </a:cubicBezTo>
                  <a:cubicBezTo>
                    <a:pt x="72278" y="67914"/>
                    <a:pt x="71181" y="44601"/>
                    <a:pt x="84389" y="25672"/>
                  </a:cubicBezTo>
                  <a:cubicBezTo>
                    <a:pt x="104475" y="-5361"/>
                    <a:pt x="140908" y="-2123"/>
                    <a:pt x="173305" y="4103"/>
                  </a:cubicBezTo>
                  <a:cubicBezTo>
                    <a:pt x="200966" y="9633"/>
                    <a:pt x="223096" y="30554"/>
                    <a:pt x="236054" y="54813"/>
                  </a:cubicBezTo>
                  <a:lnTo>
                    <a:pt x="236054" y="54813"/>
                  </a:lnTo>
                  <a:cubicBezTo>
                    <a:pt x="260775" y="118425"/>
                    <a:pt x="283503" y="183481"/>
                    <a:pt x="296162" y="250729"/>
                  </a:cubicBezTo>
                  <a:cubicBezTo>
                    <a:pt x="304436" y="283606"/>
                    <a:pt x="308124" y="317429"/>
                    <a:pt x="311214" y="351153"/>
                  </a:cubicBezTo>
                  <a:cubicBezTo>
                    <a:pt x="312809" y="362112"/>
                    <a:pt x="311463" y="374466"/>
                    <a:pt x="317644" y="384130"/>
                  </a:cubicBezTo>
                  <a:cubicBezTo>
                    <a:pt x="324223" y="393245"/>
                    <a:pt x="338078" y="389858"/>
                    <a:pt x="341766" y="379895"/>
                  </a:cubicBezTo>
                  <a:cubicBezTo>
                    <a:pt x="362899" y="334316"/>
                    <a:pt x="386922" y="290132"/>
                    <a:pt x="407556" y="244303"/>
                  </a:cubicBezTo>
                  <a:cubicBezTo>
                    <a:pt x="441597" y="172722"/>
                    <a:pt x="478081" y="100243"/>
                    <a:pt x="534002" y="42709"/>
                  </a:cubicBezTo>
                  <a:cubicBezTo>
                    <a:pt x="551396" y="23979"/>
                    <a:pt x="573227" y="25672"/>
                    <a:pt x="595805" y="32746"/>
                  </a:cubicBezTo>
                  <a:cubicBezTo>
                    <a:pt x="609361" y="38076"/>
                    <a:pt x="607068" y="59944"/>
                    <a:pt x="609909" y="72547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14093800" y="4146847"/>
              <a:ext cx="493622" cy="788346"/>
            </a:xfrm>
            <a:custGeom>
              <a:avLst/>
              <a:gdLst/>
              <a:ahLst/>
              <a:cxnLst/>
              <a:rect l="l" t="t" r="r" b="b"/>
              <a:pathLst>
                <a:path w="493622" h="788346" extrusionOk="0">
                  <a:moveTo>
                    <a:pt x="459123" y="0"/>
                  </a:moveTo>
                  <a:cubicBezTo>
                    <a:pt x="540064" y="17584"/>
                    <a:pt x="456182" y="115268"/>
                    <a:pt x="433754" y="153525"/>
                  </a:cubicBezTo>
                  <a:cubicBezTo>
                    <a:pt x="405145" y="194322"/>
                    <a:pt x="377833" y="236514"/>
                    <a:pt x="349872" y="277759"/>
                  </a:cubicBezTo>
                  <a:cubicBezTo>
                    <a:pt x="328590" y="306153"/>
                    <a:pt x="306311" y="333650"/>
                    <a:pt x="287820" y="364036"/>
                  </a:cubicBezTo>
                  <a:cubicBezTo>
                    <a:pt x="281191" y="374298"/>
                    <a:pt x="273067" y="383712"/>
                    <a:pt x="267236" y="394373"/>
                  </a:cubicBezTo>
                  <a:cubicBezTo>
                    <a:pt x="262601" y="406428"/>
                    <a:pt x="262551" y="419728"/>
                    <a:pt x="260757" y="432430"/>
                  </a:cubicBezTo>
                  <a:cubicBezTo>
                    <a:pt x="254228" y="512430"/>
                    <a:pt x="245505" y="592231"/>
                    <a:pt x="229955" y="671086"/>
                  </a:cubicBezTo>
                  <a:cubicBezTo>
                    <a:pt x="224423" y="703016"/>
                    <a:pt x="221183" y="735594"/>
                    <a:pt x="211414" y="766528"/>
                  </a:cubicBezTo>
                  <a:cubicBezTo>
                    <a:pt x="206530" y="783764"/>
                    <a:pt x="183603" y="787002"/>
                    <a:pt x="168203" y="788347"/>
                  </a:cubicBezTo>
                  <a:cubicBezTo>
                    <a:pt x="159530" y="739031"/>
                    <a:pt x="169349" y="688371"/>
                    <a:pt x="172140" y="638807"/>
                  </a:cubicBezTo>
                  <a:cubicBezTo>
                    <a:pt x="175230" y="612356"/>
                    <a:pt x="174183" y="585706"/>
                    <a:pt x="176028" y="559155"/>
                  </a:cubicBezTo>
                  <a:cubicBezTo>
                    <a:pt x="178769" y="514473"/>
                    <a:pt x="181460" y="468844"/>
                    <a:pt x="180413" y="423713"/>
                  </a:cubicBezTo>
                  <a:cubicBezTo>
                    <a:pt x="179466" y="358507"/>
                    <a:pt x="167006" y="362492"/>
                    <a:pt x="124791" y="321496"/>
                  </a:cubicBezTo>
                  <a:cubicBezTo>
                    <a:pt x="104157" y="298831"/>
                    <a:pt x="89105" y="272081"/>
                    <a:pt x="71811" y="246975"/>
                  </a:cubicBezTo>
                  <a:cubicBezTo>
                    <a:pt x="52771" y="223562"/>
                    <a:pt x="37420" y="199752"/>
                    <a:pt x="25010" y="171956"/>
                  </a:cubicBezTo>
                  <a:cubicBezTo>
                    <a:pt x="8762" y="138631"/>
                    <a:pt x="-16258" y="108793"/>
                    <a:pt x="14743" y="74571"/>
                  </a:cubicBezTo>
                  <a:cubicBezTo>
                    <a:pt x="24312" y="62466"/>
                    <a:pt x="39913" y="59726"/>
                    <a:pt x="53718" y="54994"/>
                  </a:cubicBezTo>
                  <a:cubicBezTo>
                    <a:pt x="56958" y="53799"/>
                    <a:pt x="60696" y="53201"/>
                    <a:pt x="64434" y="53201"/>
                  </a:cubicBezTo>
                  <a:cubicBezTo>
                    <a:pt x="68720" y="53201"/>
                    <a:pt x="73057" y="53998"/>
                    <a:pt x="76845" y="55592"/>
                  </a:cubicBezTo>
                  <a:cubicBezTo>
                    <a:pt x="86763" y="61569"/>
                    <a:pt x="88109" y="78157"/>
                    <a:pt x="95734" y="86377"/>
                  </a:cubicBezTo>
                  <a:cubicBezTo>
                    <a:pt x="119259" y="151831"/>
                    <a:pt x="153350" y="212853"/>
                    <a:pt x="178071" y="277809"/>
                  </a:cubicBezTo>
                  <a:cubicBezTo>
                    <a:pt x="184650" y="294845"/>
                    <a:pt x="190880" y="311932"/>
                    <a:pt x="197210" y="329067"/>
                  </a:cubicBezTo>
                  <a:cubicBezTo>
                    <a:pt x="201297" y="340624"/>
                    <a:pt x="206680" y="358955"/>
                    <a:pt x="222579" y="354024"/>
                  </a:cubicBezTo>
                  <a:cubicBezTo>
                    <a:pt x="271024" y="323588"/>
                    <a:pt x="290163" y="264509"/>
                    <a:pt x="324154" y="220823"/>
                  </a:cubicBezTo>
                  <a:cubicBezTo>
                    <a:pt x="349473" y="187846"/>
                    <a:pt x="374593" y="154621"/>
                    <a:pt x="393732" y="117510"/>
                  </a:cubicBezTo>
                  <a:cubicBezTo>
                    <a:pt x="413219" y="76713"/>
                    <a:pt x="432358" y="37709"/>
                    <a:pt x="459123" y="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14509716" y="4300222"/>
              <a:ext cx="450008" cy="607463"/>
            </a:xfrm>
            <a:custGeom>
              <a:avLst/>
              <a:gdLst/>
              <a:ahLst/>
              <a:cxnLst/>
              <a:rect l="l" t="t" r="r" b="b"/>
              <a:pathLst>
                <a:path w="450008" h="607463" extrusionOk="0">
                  <a:moveTo>
                    <a:pt x="324059" y="458184"/>
                  </a:moveTo>
                  <a:cubicBezTo>
                    <a:pt x="374797" y="399254"/>
                    <a:pt x="406845" y="281147"/>
                    <a:pt x="379781" y="206775"/>
                  </a:cubicBezTo>
                  <a:cubicBezTo>
                    <a:pt x="357851" y="116065"/>
                    <a:pt x="296098" y="65156"/>
                    <a:pt x="202647" y="100175"/>
                  </a:cubicBezTo>
                  <a:cubicBezTo>
                    <a:pt x="148022" y="114023"/>
                    <a:pt x="117170" y="169415"/>
                    <a:pt x="97433" y="218133"/>
                  </a:cubicBezTo>
                  <a:cubicBezTo>
                    <a:pt x="87415" y="246825"/>
                    <a:pt x="85621" y="277560"/>
                    <a:pt x="84525" y="307647"/>
                  </a:cubicBezTo>
                  <a:cubicBezTo>
                    <a:pt x="83029" y="343264"/>
                    <a:pt x="82880" y="380275"/>
                    <a:pt x="99178" y="412953"/>
                  </a:cubicBezTo>
                  <a:cubicBezTo>
                    <a:pt x="109445" y="435867"/>
                    <a:pt x="125843" y="455394"/>
                    <a:pt x="142988" y="473526"/>
                  </a:cubicBezTo>
                  <a:cubicBezTo>
                    <a:pt x="161828" y="496241"/>
                    <a:pt x="189090" y="509940"/>
                    <a:pt x="218447" y="512082"/>
                  </a:cubicBezTo>
                  <a:cubicBezTo>
                    <a:pt x="223181" y="512978"/>
                    <a:pt x="227817" y="513427"/>
                    <a:pt x="232302" y="513427"/>
                  </a:cubicBezTo>
                  <a:cubicBezTo>
                    <a:pt x="232402" y="513427"/>
                    <a:pt x="232552" y="513427"/>
                    <a:pt x="232651" y="513427"/>
                  </a:cubicBezTo>
                  <a:cubicBezTo>
                    <a:pt x="269982" y="513427"/>
                    <a:pt x="300335" y="485581"/>
                    <a:pt x="324059" y="458184"/>
                  </a:cubicBezTo>
                  <a:close/>
                  <a:moveTo>
                    <a:pt x="393736" y="87821"/>
                  </a:moveTo>
                  <a:cubicBezTo>
                    <a:pt x="450007" y="175243"/>
                    <a:pt x="459925" y="232927"/>
                    <a:pt x="441683" y="335443"/>
                  </a:cubicBezTo>
                  <a:cubicBezTo>
                    <a:pt x="423840" y="413053"/>
                    <a:pt x="396926" y="492206"/>
                    <a:pt x="345939" y="554722"/>
                  </a:cubicBezTo>
                  <a:cubicBezTo>
                    <a:pt x="313692" y="589691"/>
                    <a:pt x="264400" y="608271"/>
                    <a:pt x="217201" y="607424"/>
                  </a:cubicBezTo>
                  <a:cubicBezTo>
                    <a:pt x="102019" y="609865"/>
                    <a:pt x="28504" y="496739"/>
                    <a:pt x="5278" y="395518"/>
                  </a:cubicBezTo>
                  <a:cubicBezTo>
                    <a:pt x="-14459" y="283588"/>
                    <a:pt x="22473" y="164982"/>
                    <a:pt x="94094" y="77858"/>
                  </a:cubicBezTo>
                  <a:cubicBezTo>
                    <a:pt x="135861" y="33724"/>
                    <a:pt x="196068" y="7920"/>
                    <a:pt x="255827" y="0"/>
                  </a:cubicBezTo>
                  <a:cubicBezTo>
                    <a:pt x="258020" y="3686"/>
                    <a:pt x="262107" y="5828"/>
                    <a:pt x="266344" y="5928"/>
                  </a:cubicBezTo>
                  <a:cubicBezTo>
                    <a:pt x="321866" y="3238"/>
                    <a:pt x="365576" y="43886"/>
                    <a:pt x="393736" y="87821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15082295" y="4190732"/>
              <a:ext cx="357541" cy="583856"/>
            </a:xfrm>
            <a:custGeom>
              <a:avLst/>
              <a:gdLst/>
              <a:ahLst/>
              <a:cxnLst/>
              <a:rect l="l" t="t" r="r" b="b"/>
              <a:pathLst>
                <a:path w="357541" h="583856" extrusionOk="0">
                  <a:moveTo>
                    <a:pt x="353904" y="32179"/>
                  </a:moveTo>
                  <a:cubicBezTo>
                    <a:pt x="360234" y="50760"/>
                    <a:pt x="356346" y="71383"/>
                    <a:pt x="356496" y="90710"/>
                  </a:cubicBezTo>
                  <a:cubicBezTo>
                    <a:pt x="353854" y="120997"/>
                    <a:pt x="350166" y="149839"/>
                    <a:pt x="343338" y="180025"/>
                  </a:cubicBezTo>
                  <a:cubicBezTo>
                    <a:pt x="337257" y="223961"/>
                    <a:pt x="328386" y="267448"/>
                    <a:pt x="314679" y="310038"/>
                  </a:cubicBezTo>
                  <a:cubicBezTo>
                    <a:pt x="301920" y="358108"/>
                    <a:pt x="293298" y="407922"/>
                    <a:pt x="269623" y="452305"/>
                  </a:cubicBezTo>
                  <a:cubicBezTo>
                    <a:pt x="259107" y="473974"/>
                    <a:pt x="244803" y="493103"/>
                    <a:pt x="229302" y="511384"/>
                  </a:cubicBezTo>
                  <a:cubicBezTo>
                    <a:pt x="204382" y="546801"/>
                    <a:pt x="171288" y="581123"/>
                    <a:pt x="125384" y="583813"/>
                  </a:cubicBezTo>
                  <a:cubicBezTo>
                    <a:pt x="90795" y="584909"/>
                    <a:pt x="56355" y="565183"/>
                    <a:pt x="36219" y="537586"/>
                  </a:cubicBezTo>
                  <a:cubicBezTo>
                    <a:pt x="25703" y="520749"/>
                    <a:pt x="22364" y="500724"/>
                    <a:pt x="16931" y="481895"/>
                  </a:cubicBezTo>
                  <a:cubicBezTo>
                    <a:pt x="-2108" y="418681"/>
                    <a:pt x="-2108" y="352430"/>
                    <a:pt x="2627" y="287124"/>
                  </a:cubicBezTo>
                  <a:cubicBezTo>
                    <a:pt x="5717" y="239802"/>
                    <a:pt x="7711" y="193176"/>
                    <a:pt x="11648" y="145754"/>
                  </a:cubicBezTo>
                  <a:cubicBezTo>
                    <a:pt x="15336" y="103761"/>
                    <a:pt x="24008" y="62416"/>
                    <a:pt x="28743" y="20573"/>
                  </a:cubicBezTo>
                  <a:cubicBezTo>
                    <a:pt x="34276" y="14247"/>
                    <a:pt x="35721" y="6127"/>
                    <a:pt x="43945" y="349"/>
                  </a:cubicBezTo>
                  <a:cubicBezTo>
                    <a:pt x="47035" y="149"/>
                    <a:pt x="50175" y="0"/>
                    <a:pt x="53315" y="0"/>
                  </a:cubicBezTo>
                  <a:cubicBezTo>
                    <a:pt x="67569" y="0"/>
                    <a:pt x="82173" y="2441"/>
                    <a:pt x="94383" y="9913"/>
                  </a:cubicBezTo>
                  <a:cubicBezTo>
                    <a:pt x="98520" y="12354"/>
                    <a:pt x="98919" y="17335"/>
                    <a:pt x="99218" y="21669"/>
                  </a:cubicBezTo>
                  <a:cubicBezTo>
                    <a:pt x="99816" y="39602"/>
                    <a:pt x="98371" y="57684"/>
                    <a:pt x="97274" y="75567"/>
                  </a:cubicBezTo>
                  <a:cubicBezTo>
                    <a:pt x="93536" y="128469"/>
                    <a:pt x="85911" y="181420"/>
                    <a:pt x="82023" y="234372"/>
                  </a:cubicBezTo>
                  <a:cubicBezTo>
                    <a:pt x="78933" y="295742"/>
                    <a:pt x="79531" y="357311"/>
                    <a:pt x="83120" y="418582"/>
                  </a:cubicBezTo>
                  <a:cubicBezTo>
                    <a:pt x="91842" y="495593"/>
                    <a:pt x="140536" y="510089"/>
                    <a:pt x="174677" y="437013"/>
                  </a:cubicBezTo>
                  <a:cubicBezTo>
                    <a:pt x="202039" y="373052"/>
                    <a:pt x="215596" y="304659"/>
                    <a:pt x="231744" y="237261"/>
                  </a:cubicBezTo>
                  <a:cubicBezTo>
                    <a:pt x="244653" y="171956"/>
                    <a:pt x="256266" y="105256"/>
                    <a:pt x="283529" y="44085"/>
                  </a:cubicBezTo>
                  <a:cubicBezTo>
                    <a:pt x="288713" y="34222"/>
                    <a:pt x="294195" y="24409"/>
                    <a:pt x="301173" y="15691"/>
                  </a:cubicBezTo>
                  <a:cubicBezTo>
                    <a:pt x="303964" y="13101"/>
                    <a:pt x="306655" y="8767"/>
                    <a:pt x="310941" y="9215"/>
                  </a:cubicBezTo>
                  <a:cubicBezTo>
                    <a:pt x="327090" y="11158"/>
                    <a:pt x="344883" y="17983"/>
                    <a:pt x="353904" y="32179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15520886" y="4148839"/>
              <a:ext cx="169609" cy="480151"/>
            </a:xfrm>
            <a:custGeom>
              <a:avLst/>
              <a:gdLst/>
              <a:ahLst/>
              <a:cxnLst/>
              <a:rect l="l" t="t" r="r" b="b"/>
              <a:pathLst>
                <a:path w="169609" h="480151" extrusionOk="0">
                  <a:moveTo>
                    <a:pt x="165514" y="23462"/>
                  </a:moveTo>
                  <a:cubicBezTo>
                    <a:pt x="183905" y="78107"/>
                    <a:pt x="135360" y="203289"/>
                    <a:pt x="118713" y="260225"/>
                  </a:cubicBezTo>
                  <a:cubicBezTo>
                    <a:pt x="107399" y="297984"/>
                    <a:pt x="94889" y="335344"/>
                    <a:pt x="83825" y="373202"/>
                  </a:cubicBezTo>
                  <a:cubicBezTo>
                    <a:pt x="74156" y="402293"/>
                    <a:pt x="63888" y="466602"/>
                    <a:pt x="34831" y="480151"/>
                  </a:cubicBezTo>
                  <a:cubicBezTo>
                    <a:pt x="-556" y="476067"/>
                    <a:pt x="-1702" y="449765"/>
                    <a:pt x="840" y="420774"/>
                  </a:cubicBezTo>
                  <a:cubicBezTo>
                    <a:pt x="4379" y="382069"/>
                    <a:pt x="12702" y="344011"/>
                    <a:pt x="20228" y="305904"/>
                  </a:cubicBezTo>
                  <a:cubicBezTo>
                    <a:pt x="34782" y="236514"/>
                    <a:pt x="42008" y="165032"/>
                    <a:pt x="65434" y="97834"/>
                  </a:cubicBezTo>
                  <a:cubicBezTo>
                    <a:pt x="71315" y="80598"/>
                    <a:pt x="77445" y="63313"/>
                    <a:pt x="81383" y="45529"/>
                  </a:cubicBezTo>
                  <a:cubicBezTo>
                    <a:pt x="84174" y="31881"/>
                    <a:pt x="86666" y="17734"/>
                    <a:pt x="94640" y="5978"/>
                  </a:cubicBezTo>
                  <a:cubicBezTo>
                    <a:pt x="97381" y="1694"/>
                    <a:pt x="102964" y="0"/>
                    <a:pt x="109891" y="0"/>
                  </a:cubicBezTo>
                  <a:cubicBezTo>
                    <a:pt x="129130" y="-50"/>
                    <a:pt x="158586" y="13400"/>
                    <a:pt x="165514" y="23462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15463674" y="4728617"/>
              <a:ext cx="86962" cy="93653"/>
            </a:xfrm>
            <a:custGeom>
              <a:avLst/>
              <a:gdLst/>
              <a:ahLst/>
              <a:cxnLst/>
              <a:rect l="l" t="t" r="r" b="b"/>
              <a:pathLst>
                <a:path w="86962" h="93653" extrusionOk="0">
                  <a:moveTo>
                    <a:pt x="34327" y="0"/>
                  </a:moveTo>
                  <a:cubicBezTo>
                    <a:pt x="59347" y="0"/>
                    <a:pt x="87308" y="7671"/>
                    <a:pt x="86959" y="37759"/>
                  </a:cubicBezTo>
                  <a:cubicBezTo>
                    <a:pt x="84916" y="61271"/>
                    <a:pt x="72455" y="89714"/>
                    <a:pt x="46488" y="93450"/>
                  </a:cubicBezTo>
                  <a:cubicBezTo>
                    <a:pt x="28795" y="95691"/>
                    <a:pt x="17431" y="78904"/>
                    <a:pt x="8061" y="66451"/>
                  </a:cubicBezTo>
                  <a:cubicBezTo>
                    <a:pt x="-7838" y="45579"/>
                    <a:pt x="1034" y="12603"/>
                    <a:pt x="23711" y="399"/>
                  </a:cubicBezTo>
                  <a:cubicBezTo>
                    <a:pt x="27101" y="149"/>
                    <a:pt x="30689" y="0"/>
                    <a:pt x="34327" y="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13965639" y="3363745"/>
              <a:ext cx="32753" cy="137964"/>
            </a:xfrm>
            <a:custGeom>
              <a:avLst/>
              <a:gdLst/>
              <a:ahLst/>
              <a:cxnLst/>
              <a:rect l="l" t="t" r="r" b="b"/>
              <a:pathLst>
                <a:path w="32753" h="137964" extrusionOk="0">
                  <a:moveTo>
                    <a:pt x="3798" y="137919"/>
                  </a:moveTo>
                  <a:cubicBezTo>
                    <a:pt x="-4127" y="136275"/>
                    <a:pt x="2801" y="119388"/>
                    <a:pt x="2851" y="113560"/>
                  </a:cubicBezTo>
                  <a:cubicBezTo>
                    <a:pt x="6041" y="95229"/>
                    <a:pt x="10128" y="77047"/>
                    <a:pt x="14215" y="58865"/>
                  </a:cubicBezTo>
                  <a:cubicBezTo>
                    <a:pt x="16458" y="46960"/>
                    <a:pt x="19348" y="35104"/>
                    <a:pt x="20345" y="23000"/>
                  </a:cubicBezTo>
                  <a:cubicBezTo>
                    <a:pt x="21093" y="18317"/>
                    <a:pt x="20943" y="10496"/>
                    <a:pt x="26824" y="9550"/>
                  </a:cubicBezTo>
                  <a:cubicBezTo>
                    <a:pt x="27273" y="7308"/>
                    <a:pt x="29167" y="-4199"/>
                    <a:pt x="32207" y="1630"/>
                  </a:cubicBezTo>
                  <a:cubicBezTo>
                    <a:pt x="31210" y="4469"/>
                    <a:pt x="31011" y="7557"/>
                    <a:pt x="30513" y="10546"/>
                  </a:cubicBezTo>
                  <a:cubicBezTo>
                    <a:pt x="34649" y="14133"/>
                    <a:pt x="31858" y="20758"/>
                    <a:pt x="31510" y="25440"/>
                  </a:cubicBezTo>
                  <a:cubicBezTo>
                    <a:pt x="27971" y="46213"/>
                    <a:pt x="24133" y="66985"/>
                    <a:pt x="19249" y="87458"/>
                  </a:cubicBezTo>
                  <a:cubicBezTo>
                    <a:pt x="16657" y="101904"/>
                    <a:pt x="14464" y="116449"/>
                    <a:pt x="12072" y="130945"/>
                  </a:cubicBezTo>
                  <a:cubicBezTo>
                    <a:pt x="11872" y="132639"/>
                    <a:pt x="10427" y="133984"/>
                    <a:pt x="8782" y="134233"/>
                  </a:cubicBezTo>
                  <a:cubicBezTo>
                    <a:pt x="8284" y="136574"/>
                    <a:pt x="6141" y="138268"/>
                    <a:pt x="3798" y="137919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14694448" y="2595125"/>
              <a:ext cx="57687" cy="15415"/>
            </a:xfrm>
            <a:custGeom>
              <a:avLst/>
              <a:gdLst/>
              <a:ahLst/>
              <a:cxnLst/>
              <a:rect l="l" t="t" r="r" b="b"/>
              <a:pathLst>
                <a:path w="57687" h="15415" extrusionOk="0">
                  <a:moveTo>
                    <a:pt x="52803" y="14282"/>
                  </a:moveTo>
                  <a:cubicBezTo>
                    <a:pt x="45975" y="13036"/>
                    <a:pt x="38449" y="11044"/>
                    <a:pt x="31272" y="10496"/>
                  </a:cubicBezTo>
                  <a:cubicBezTo>
                    <a:pt x="27484" y="10546"/>
                    <a:pt x="23048" y="11144"/>
                    <a:pt x="19709" y="9201"/>
                  </a:cubicBezTo>
                  <a:cubicBezTo>
                    <a:pt x="13678" y="8254"/>
                    <a:pt x="3212" y="14830"/>
                    <a:pt x="171" y="7457"/>
                  </a:cubicBezTo>
                  <a:cubicBezTo>
                    <a:pt x="-527" y="4967"/>
                    <a:pt x="969" y="2077"/>
                    <a:pt x="3560" y="1480"/>
                  </a:cubicBezTo>
                  <a:cubicBezTo>
                    <a:pt x="20456" y="-762"/>
                    <a:pt x="41041" y="-1758"/>
                    <a:pt x="55544" y="8304"/>
                  </a:cubicBezTo>
                  <a:cubicBezTo>
                    <a:pt x="57937" y="9649"/>
                    <a:pt x="58734" y="13286"/>
                    <a:pt x="55793" y="14381"/>
                  </a:cubicBezTo>
                  <a:cubicBezTo>
                    <a:pt x="55395" y="15776"/>
                    <a:pt x="53152" y="15776"/>
                    <a:pt x="52803" y="14282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15061752" y="2539655"/>
              <a:ext cx="41934" cy="14280"/>
            </a:xfrm>
            <a:custGeom>
              <a:avLst/>
              <a:gdLst/>
              <a:ahLst/>
              <a:cxnLst/>
              <a:rect l="l" t="t" r="r" b="b"/>
              <a:pathLst>
                <a:path w="41934" h="14280" extrusionOk="0">
                  <a:moveTo>
                    <a:pt x="38072" y="14060"/>
                  </a:moveTo>
                  <a:cubicBezTo>
                    <a:pt x="37225" y="13711"/>
                    <a:pt x="36577" y="12864"/>
                    <a:pt x="36377" y="11968"/>
                  </a:cubicBezTo>
                  <a:cubicBezTo>
                    <a:pt x="27406" y="10672"/>
                    <a:pt x="17787" y="12167"/>
                    <a:pt x="8716" y="11569"/>
                  </a:cubicBezTo>
                  <a:cubicBezTo>
                    <a:pt x="5277" y="12067"/>
                    <a:pt x="1240" y="11370"/>
                    <a:pt x="193" y="7534"/>
                  </a:cubicBezTo>
                  <a:cubicBezTo>
                    <a:pt x="-605" y="4595"/>
                    <a:pt x="1140" y="1407"/>
                    <a:pt x="4130" y="660"/>
                  </a:cubicBezTo>
                  <a:cubicBezTo>
                    <a:pt x="10660" y="212"/>
                    <a:pt x="44850" y="-2678"/>
                    <a:pt x="41013" y="8580"/>
                  </a:cubicBezTo>
                  <a:cubicBezTo>
                    <a:pt x="43156" y="10623"/>
                    <a:pt x="41312" y="15355"/>
                    <a:pt x="38072" y="1406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15059753" y="2549889"/>
              <a:ext cx="41322" cy="16225"/>
            </a:xfrm>
            <a:custGeom>
              <a:avLst/>
              <a:gdLst/>
              <a:ahLst/>
              <a:cxnLst/>
              <a:rect l="l" t="t" r="r" b="b"/>
              <a:pathLst>
                <a:path w="41322" h="16225" extrusionOk="0">
                  <a:moveTo>
                    <a:pt x="38377" y="15533"/>
                  </a:moveTo>
                  <a:cubicBezTo>
                    <a:pt x="37829" y="15284"/>
                    <a:pt x="37231" y="15084"/>
                    <a:pt x="36882" y="14935"/>
                  </a:cubicBezTo>
                  <a:cubicBezTo>
                    <a:pt x="36035" y="14686"/>
                    <a:pt x="35137" y="14437"/>
                    <a:pt x="34290" y="14188"/>
                  </a:cubicBezTo>
                  <a:cubicBezTo>
                    <a:pt x="25418" y="14038"/>
                    <a:pt x="16995" y="7563"/>
                    <a:pt x="8124" y="6168"/>
                  </a:cubicBezTo>
                  <a:cubicBezTo>
                    <a:pt x="6828" y="5969"/>
                    <a:pt x="4735" y="6118"/>
                    <a:pt x="4635" y="4374"/>
                  </a:cubicBezTo>
                  <a:cubicBezTo>
                    <a:pt x="2940" y="3727"/>
                    <a:pt x="-449" y="3876"/>
                    <a:pt x="50" y="1336"/>
                  </a:cubicBezTo>
                  <a:cubicBezTo>
                    <a:pt x="299" y="389"/>
                    <a:pt x="1296" y="-159"/>
                    <a:pt x="2243" y="41"/>
                  </a:cubicBezTo>
                  <a:cubicBezTo>
                    <a:pt x="7675" y="1386"/>
                    <a:pt x="13158" y="2830"/>
                    <a:pt x="18391" y="4922"/>
                  </a:cubicBezTo>
                  <a:cubicBezTo>
                    <a:pt x="25568" y="8858"/>
                    <a:pt x="34240" y="9904"/>
                    <a:pt x="41118" y="13839"/>
                  </a:cubicBezTo>
                  <a:cubicBezTo>
                    <a:pt x="42065" y="15483"/>
                    <a:pt x="39474" y="17226"/>
                    <a:pt x="38377" y="15533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15323494" y="2660515"/>
              <a:ext cx="99079" cy="20004"/>
            </a:xfrm>
            <a:custGeom>
              <a:avLst/>
              <a:gdLst/>
              <a:ahLst/>
              <a:cxnLst/>
              <a:rect l="l" t="t" r="r" b="b"/>
              <a:pathLst>
                <a:path w="99079" h="20004" extrusionOk="0">
                  <a:moveTo>
                    <a:pt x="96058" y="19975"/>
                  </a:moveTo>
                  <a:cubicBezTo>
                    <a:pt x="86140" y="18531"/>
                    <a:pt x="76221" y="17435"/>
                    <a:pt x="66204" y="17385"/>
                  </a:cubicBezTo>
                  <a:cubicBezTo>
                    <a:pt x="66104" y="17534"/>
                    <a:pt x="66004" y="17684"/>
                    <a:pt x="65855" y="17833"/>
                  </a:cubicBezTo>
                  <a:cubicBezTo>
                    <a:pt x="65705" y="18032"/>
                    <a:pt x="65506" y="18132"/>
                    <a:pt x="65306" y="18282"/>
                  </a:cubicBezTo>
                  <a:cubicBezTo>
                    <a:pt x="64708" y="19876"/>
                    <a:pt x="62266" y="20025"/>
                    <a:pt x="61469" y="18481"/>
                  </a:cubicBezTo>
                  <a:cubicBezTo>
                    <a:pt x="49008" y="17186"/>
                    <a:pt x="36847" y="12503"/>
                    <a:pt x="24337" y="11806"/>
                  </a:cubicBezTo>
                  <a:cubicBezTo>
                    <a:pt x="21746" y="11357"/>
                    <a:pt x="18207" y="12702"/>
                    <a:pt x="16512" y="10062"/>
                  </a:cubicBezTo>
                  <a:cubicBezTo>
                    <a:pt x="15715" y="9963"/>
                    <a:pt x="14917" y="9813"/>
                    <a:pt x="14120" y="9664"/>
                  </a:cubicBezTo>
                  <a:cubicBezTo>
                    <a:pt x="13023" y="9415"/>
                    <a:pt x="12126" y="8717"/>
                    <a:pt x="11578" y="7771"/>
                  </a:cubicBezTo>
                  <a:cubicBezTo>
                    <a:pt x="10930" y="7572"/>
                    <a:pt x="10282" y="7323"/>
                    <a:pt x="9684" y="7123"/>
                  </a:cubicBezTo>
                  <a:cubicBezTo>
                    <a:pt x="-284" y="13499"/>
                    <a:pt x="-4819" y="1793"/>
                    <a:pt x="7242" y="0"/>
                  </a:cubicBezTo>
                  <a:cubicBezTo>
                    <a:pt x="29969" y="747"/>
                    <a:pt x="52547" y="5230"/>
                    <a:pt x="75025" y="9066"/>
                  </a:cubicBezTo>
                  <a:cubicBezTo>
                    <a:pt x="82800" y="10909"/>
                    <a:pt x="91572" y="11856"/>
                    <a:pt x="98500" y="15791"/>
                  </a:cubicBezTo>
                  <a:cubicBezTo>
                    <a:pt x="100045" y="17484"/>
                    <a:pt x="98251" y="20324"/>
                    <a:pt x="96058" y="19975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15899514" y="2699017"/>
              <a:ext cx="70275" cy="11855"/>
            </a:xfrm>
            <a:custGeom>
              <a:avLst/>
              <a:gdLst/>
              <a:ahLst/>
              <a:cxnLst/>
              <a:rect l="l" t="t" r="r" b="b"/>
              <a:pathLst>
                <a:path w="70275" h="11855" extrusionOk="0">
                  <a:moveTo>
                    <a:pt x="404" y="10215"/>
                  </a:moveTo>
                  <a:cubicBezTo>
                    <a:pt x="-4780" y="551"/>
                    <a:pt x="41572" y="-744"/>
                    <a:pt x="47553" y="302"/>
                  </a:cubicBezTo>
                  <a:cubicBezTo>
                    <a:pt x="53534" y="1099"/>
                    <a:pt x="59664" y="1149"/>
                    <a:pt x="65645" y="2195"/>
                  </a:cubicBezTo>
                  <a:cubicBezTo>
                    <a:pt x="66692" y="2444"/>
                    <a:pt x="67389" y="3590"/>
                    <a:pt x="67190" y="4636"/>
                  </a:cubicBezTo>
                  <a:cubicBezTo>
                    <a:pt x="73420" y="6977"/>
                    <a:pt x="68935" y="14748"/>
                    <a:pt x="64947" y="9717"/>
                  </a:cubicBezTo>
                  <a:cubicBezTo>
                    <a:pt x="46855" y="4835"/>
                    <a:pt x="28015" y="9767"/>
                    <a:pt x="10023" y="10962"/>
                  </a:cubicBezTo>
                  <a:cubicBezTo>
                    <a:pt x="6983" y="11112"/>
                    <a:pt x="2497" y="13303"/>
                    <a:pt x="404" y="10215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15905730" y="2800812"/>
              <a:ext cx="47416" cy="13631"/>
            </a:xfrm>
            <a:custGeom>
              <a:avLst/>
              <a:gdLst/>
              <a:ahLst/>
              <a:cxnLst/>
              <a:rect l="l" t="t" r="r" b="b"/>
              <a:pathLst>
                <a:path w="47416" h="13631" extrusionOk="0">
                  <a:moveTo>
                    <a:pt x="42433" y="12430"/>
                  </a:moveTo>
                  <a:cubicBezTo>
                    <a:pt x="42383" y="12181"/>
                    <a:pt x="42383" y="11982"/>
                    <a:pt x="42383" y="11783"/>
                  </a:cubicBezTo>
                  <a:cubicBezTo>
                    <a:pt x="31119" y="5506"/>
                    <a:pt x="17263" y="8794"/>
                    <a:pt x="4902" y="8495"/>
                  </a:cubicBezTo>
                  <a:cubicBezTo>
                    <a:pt x="2709" y="8595"/>
                    <a:pt x="367" y="7798"/>
                    <a:pt x="18" y="5407"/>
                  </a:cubicBezTo>
                  <a:cubicBezTo>
                    <a:pt x="-281" y="2368"/>
                    <a:pt x="3208" y="2269"/>
                    <a:pt x="5401" y="1970"/>
                  </a:cubicBezTo>
                  <a:cubicBezTo>
                    <a:pt x="13076" y="-770"/>
                    <a:pt x="21699" y="-272"/>
                    <a:pt x="29574" y="1173"/>
                  </a:cubicBezTo>
                  <a:cubicBezTo>
                    <a:pt x="34907" y="2567"/>
                    <a:pt x="40240" y="4112"/>
                    <a:pt x="45722" y="5008"/>
                  </a:cubicBezTo>
                  <a:cubicBezTo>
                    <a:pt x="46719" y="5257"/>
                    <a:pt x="47417" y="6204"/>
                    <a:pt x="47417" y="7200"/>
                  </a:cubicBezTo>
                  <a:cubicBezTo>
                    <a:pt x="47417" y="8744"/>
                    <a:pt x="45921" y="9790"/>
                    <a:pt x="44426" y="9442"/>
                  </a:cubicBezTo>
                  <a:cubicBezTo>
                    <a:pt x="47118" y="11285"/>
                    <a:pt x="44326" y="15768"/>
                    <a:pt x="42433" y="1243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15894461" y="2812412"/>
              <a:ext cx="56307" cy="13806"/>
            </a:xfrm>
            <a:custGeom>
              <a:avLst/>
              <a:gdLst/>
              <a:ahLst/>
              <a:cxnLst/>
              <a:rect l="l" t="t" r="r" b="b"/>
              <a:pathLst>
                <a:path w="56307" h="13806" extrusionOk="0">
                  <a:moveTo>
                    <a:pt x="51958" y="13234"/>
                  </a:moveTo>
                  <a:cubicBezTo>
                    <a:pt x="39796" y="9498"/>
                    <a:pt x="27436" y="5663"/>
                    <a:pt x="14677" y="4915"/>
                  </a:cubicBezTo>
                  <a:cubicBezTo>
                    <a:pt x="10440" y="4617"/>
                    <a:pt x="6254" y="4965"/>
                    <a:pt x="2017" y="5065"/>
                  </a:cubicBezTo>
                  <a:cubicBezTo>
                    <a:pt x="1120" y="5065"/>
                    <a:pt x="323" y="4467"/>
                    <a:pt x="73" y="3570"/>
                  </a:cubicBezTo>
                  <a:cubicBezTo>
                    <a:pt x="-325" y="2126"/>
                    <a:pt x="971" y="1080"/>
                    <a:pt x="2266" y="881"/>
                  </a:cubicBezTo>
                  <a:cubicBezTo>
                    <a:pt x="4110" y="-3453"/>
                    <a:pt x="69651" y="9399"/>
                    <a:pt x="53852" y="13633"/>
                  </a:cubicBezTo>
                  <a:cubicBezTo>
                    <a:pt x="53204" y="13981"/>
                    <a:pt x="52406" y="13782"/>
                    <a:pt x="51958" y="13234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15341307" y="3403133"/>
              <a:ext cx="37625" cy="11461"/>
            </a:xfrm>
            <a:custGeom>
              <a:avLst/>
              <a:gdLst/>
              <a:ahLst/>
              <a:cxnLst/>
              <a:rect l="l" t="t" r="r" b="b"/>
              <a:pathLst>
                <a:path w="37625" h="11461" extrusionOk="0">
                  <a:moveTo>
                    <a:pt x="4183" y="11457"/>
                  </a:moveTo>
                  <a:cubicBezTo>
                    <a:pt x="1990" y="11557"/>
                    <a:pt x="-652" y="9763"/>
                    <a:pt x="145" y="7323"/>
                  </a:cubicBezTo>
                  <a:cubicBezTo>
                    <a:pt x="444" y="6177"/>
                    <a:pt x="1441" y="5280"/>
                    <a:pt x="2538" y="4882"/>
                  </a:cubicBezTo>
                  <a:cubicBezTo>
                    <a:pt x="13104" y="1345"/>
                    <a:pt x="24268" y="349"/>
                    <a:pt x="35333" y="0"/>
                  </a:cubicBezTo>
                  <a:cubicBezTo>
                    <a:pt x="36529" y="0"/>
                    <a:pt x="37526" y="1096"/>
                    <a:pt x="37626" y="2242"/>
                  </a:cubicBezTo>
                  <a:cubicBezTo>
                    <a:pt x="37177" y="6775"/>
                    <a:pt x="29751" y="4633"/>
                    <a:pt x="26561" y="6027"/>
                  </a:cubicBezTo>
                  <a:cubicBezTo>
                    <a:pt x="19085" y="7522"/>
                    <a:pt x="11958" y="11258"/>
                    <a:pt x="4183" y="11457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15116823" y="3366496"/>
              <a:ext cx="106139" cy="28594"/>
            </a:xfrm>
            <a:custGeom>
              <a:avLst/>
              <a:gdLst/>
              <a:ahLst/>
              <a:cxnLst/>
              <a:rect l="l" t="t" r="r" b="b"/>
              <a:pathLst>
                <a:path w="106139" h="28594" extrusionOk="0">
                  <a:moveTo>
                    <a:pt x="91604" y="28517"/>
                  </a:moveTo>
                  <a:cubicBezTo>
                    <a:pt x="80888" y="24831"/>
                    <a:pt x="69923" y="27620"/>
                    <a:pt x="58859" y="27122"/>
                  </a:cubicBezTo>
                  <a:cubicBezTo>
                    <a:pt x="42162" y="25379"/>
                    <a:pt x="25515" y="23287"/>
                    <a:pt x="8819" y="23386"/>
                  </a:cubicBezTo>
                  <a:cubicBezTo>
                    <a:pt x="-2046" y="21693"/>
                    <a:pt x="-3193" y="5553"/>
                    <a:pt x="7174" y="2066"/>
                  </a:cubicBezTo>
                  <a:cubicBezTo>
                    <a:pt x="12706" y="-76"/>
                    <a:pt x="18837" y="323"/>
                    <a:pt x="24668" y="123"/>
                  </a:cubicBezTo>
                  <a:cubicBezTo>
                    <a:pt x="34138" y="-624"/>
                    <a:pt x="43309" y="2216"/>
                    <a:pt x="52479" y="3461"/>
                  </a:cubicBezTo>
                  <a:cubicBezTo>
                    <a:pt x="64740" y="1169"/>
                    <a:pt x="77449" y="173"/>
                    <a:pt x="89660" y="3461"/>
                  </a:cubicBezTo>
                  <a:cubicBezTo>
                    <a:pt x="93199" y="4258"/>
                    <a:pt x="102121" y="4607"/>
                    <a:pt x="98781" y="10235"/>
                  </a:cubicBezTo>
                  <a:lnTo>
                    <a:pt x="98781" y="10235"/>
                  </a:lnTo>
                  <a:cubicBezTo>
                    <a:pt x="100625" y="10833"/>
                    <a:pt x="105211" y="13274"/>
                    <a:pt x="101921" y="15117"/>
                  </a:cubicBezTo>
                  <a:cubicBezTo>
                    <a:pt x="102270" y="15267"/>
                    <a:pt x="102569" y="15366"/>
                    <a:pt x="102918" y="15516"/>
                  </a:cubicBezTo>
                  <a:cubicBezTo>
                    <a:pt x="102918" y="15516"/>
                    <a:pt x="102868" y="15516"/>
                    <a:pt x="102868" y="15566"/>
                  </a:cubicBezTo>
                  <a:cubicBezTo>
                    <a:pt x="107603" y="17658"/>
                    <a:pt x="107005" y="24482"/>
                    <a:pt x="102320" y="26226"/>
                  </a:cubicBezTo>
                  <a:cubicBezTo>
                    <a:pt x="99080" y="28019"/>
                    <a:pt x="95243" y="28866"/>
                    <a:pt x="91604" y="28517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15108964" y="3369896"/>
              <a:ext cx="83436" cy="18911"/>
            </a:xfrm>
            <a:custGeom>
              <a:avLst/>
              <a:gdLst/>
              <a:ahLst/>
              <a:cxnLst/>
              <a:rect l="l" t="t" r="r" b="b"/>
              <a:pathLst>
                <a:path w="83436" h="18911" extrusionOk="0">
                  <a:moveTo>
                    <a:pt x="131" y="16300"/>
                  </a:moveTo>
                  <a:cubicBezTo>
                    <a:pt x="-1264" y="9675"/>
                    <a:pt x="8853" y="9575"/>
                    <a:pt x="13040" y="7134"/>
                  </a:cubicBezTo>
                  <a:cubicBezTo>
                    <a:pt x="21662" y="3846"/>
                    <a:pt x="30733" y="2103"/>
                    <a:pt x="39954" y="1954"/>
                  </a:cubicBezTo>
                  <a:cubicBezTo>
                    <a:pt x="52314" y="957"/>
                    <a:pt x="65024" y="-1782"/>
                    <a:pt x="77235" y="1754"/>
                  </a:cubicBezTo>
                  <a:cubicBezTo>
                    <a:pt x="79079" y="2402"/>
                    <a:pt x="80724" y="2452"/>
                    <a:pt x="82468" y="3149"/>
                  </a:cubicBezTo>
                  <a:cubicBezTo>
                    <a:pt x="84163" y="3747"/>
                    <a:pt x="83465" y="6487"/>
                    <a:pt x="81671" y="6088"/>
                  </a:cubicBezTo>
                  <a:cubicBezTo>
                    <a:pt x="68513" y="2800"/>
                    <a:pt x="55454" y="7234"/>
                    <a:pt x="42496" y="9027"/>
                  </a:cubicBezTo>
                  <a:cubicBezTo>
                    <a:pt x="29637" y="10472"/>
                    <a:pt x="17426" y="14556"/>
                    <a:pt x="5215" y="18691"/>
                  </a:cubicBezTo>
                  <a:cubicBezTo>
                    <a:pt x="3221" y="19388"/>
                    <a:pt x="879" y="18392"/>
                    <a:pt x="131" y="1630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14818253" y="3388013"/>
              <a:ext cx="87699" cy="24977"/>
            </a:xfrm>
            <a:custGeom>
              <a:avLst/>
              <a:gdLst/>
              <a:ahLst/>
              <a:cxnLst/>
              <a:rect l="l" t="t" r="r" b="b"/>
              <a:pathLst>
                <a:path w="87699" h="24977" extrusionOk="0">
                  <a:moveTo>
                    <a:pt x="75779" y="23489"/>
                  </a:moveTo>
                  <a:cubicBezTo>
                    <a:pt x="53251" y="19952"/>
                    <a:pt x="30026" y="17511"/>
                    <a:pt x="7199" y="19055"/>
                  </a:cubicBezTo>
                  <a:cubicBezTo>
                    <a:pt x="4806" y="19254"/>
                    <a:pt x="2015" y="18906"/>
                    <a:pt x="669" y="16714"/>
                  </a:cubicBezTo>
                  <a:cubicBezTo>
                    <a:pt x="-3517" y="7299"/>
                    <a:pt x="13080" y="7100"/>
                    <a:pt x="18762" y="4958"/>
                  </a:cubicBezTo>
                  <a:cubicBezTo>
                    <a:pt x="33963" y="1272"/>
                    <a:pt x="49613" y="-223"/>
                    <a:pt x="65213" y="27"/>
                  </a:cubicBezTo>
                  <a:cubicBezTo>
                    <a:pt x="66409" y="27"/>
                    <a:pt x="68004" y="76"/>
                    <a:pt x="68851" y="1122"/>
                  </a:cubicBezTo>
                  <a:cubicBezTo>
                    <a:pt x="70596" y="3215"/>
                    <a:pt x="66409" y="5954"/>
                    <a:pt x="65612" y="3115"/>
                  </a:cubicBezTo>
                  <a:cubicBezTo>
                    <a:pt x="54049" y="4609"/>
                    <a:pt x="42635" y="7349"/>
                    <a:pt x="31321" y="10139"/>
                  </a:cubicBezTo>
                  <a:cubicBezTo>
                    <a:pt x="46473" y="12281"/>
                    <a:pt x="61824" y="12231"/>
                    <a:pt x="76976" y="14223"/>
                  </a:cubicBezTo>
                  <a:cubicBezTo>
                    <a:pt x="81112" y="13725"/>
                    <a:pt x="87193" y="13875"/>
                    <a:pt x="87691" y="19254"/>
                  </a:cubicBezTo>
                  <a:cubicBezTo>
                    <a:pt x="87990" y="25830"/>
                    <a:pt x="80215" y="25979"/>
                    <a:pt x="75779" y="23489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13943546" y="3475342"/>
              <a:ext cx="45474" cy="160343"/>
            </a:xfrm>
            <a:custGeom>
              <a:avLst/>
              <a:gdLst/>
              <a:ahLst/>
              <a:cxnLst/>
              <a:rect l="l" t="t" r="r" b="b"/>
              <a:pathLst>
                <a:path w="45474" h="160343" extrusionOk="0">
                  <a:moveTo>
                    <a:pt x="3613" y="160270"/>
                  </a:moveTo>
                  <a:cubicBezTo>
                    <a:pt x="1270" y="159822"/>
                    <a:pt x="-375" y="157431"/>
                    <a:pt x="74" y="155089"/>
                  </a:cubicBezTo>
                  <a:cubicBezTo>
                    <a:pt x="4211" y="131129"/>
                    <a:pt x="9245" y="107318"/>
                    <a:pt x="15225" y="83757"/>
                  </a:cubicBezTo>
                  <a:cubicBezTo>
                    <a:pt x="21007" y="61291"/>
                    <a:pt x="26739" y="38825"/>
                    <a:pt x="31723" y="16160"/>
                  </a:cubicBezTo>
                  <a:cubicBezTo>
                    <a:pt x="32869" y="12175"/>
                    <a:pt x="33617" y="6546"/>
                    <a:pt x="38601" y="5749"/>
                  </a:cubicBezTo>
                  <a:cubicBezTo>
                    <a:pt x="38651" y="5300"/>
                    <a:pt x="38700" y="4802"/>
                    <a:pt x="38700" y="4354"/>
                  </a:cubicBezTo>
                  <a:cubicBezTo>
                    <a:pt x="32371" y="3657"/>
                    <a:pt x="43984" y="-6157"/>
                    <a:pt x="41641" y="6197"/>
                  </a:cubicBezTo>
                  <a:cubicBezTo>
                    <a:pt x="51908" y="13619"/>
                    <a:pt x="38551" y="38675"/>
                    <a:pt x="36308" y="48987"/>
                  </a:cubicBezTo>
                  <a:cubicBezTo>
                    <a:pt x="29779" y="74143"/>
                    <a:pt x="22004" y="98800"/>
                    <a:pt x="18764" y="124653"/>
                  </a:cubicBezTo>
                  <a:cubicBezTo>
                    <a:pt x="18615" y="127044"/>
                    <a:pt x="16920" y="129336"/>
                    <a:pt x="14578" y="129934"/>
                  </a:cubicBezTo>
                  <a:cubicBezTo>
                    <a:pt x="12534" y="139049"/>
                    <a:pt x="10989" y="148265"/>
                    <a:pt x="8597" y="157331"/>
                  </a:cubicBezTo>
                  <a:cubicBezTo>
                    <a:pt x="8048" y="159423"/>
                    <a:pt x="5706" y="160668"/>
                    <a:pt x="3613" y="16027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14620425" y="4445915"/>
              <a:ext cx="47041" cy="74856"/>
            </a:xfrm>
            <a:custGeom>
              <a:avLst/>
              <a:gdLst/>
              <a:ahLst/>
              <a:cxnLst/>
              <a:rect l="l" t="t" r="r" b="b"/>
              <a:pathLst>
                <a:path w="47041" h="74856" extrusionOk="0">
                  <a:moveTo>
                    <a:pt x="1926" y="74732"/>
                  </a:moveTo>
                  <a:cubicBezTo>
                    <a:pt x="231" y="74084"/>
                    <a:pt x="580" y="71842"/>
                    <a:pt x="1378" y="70547"/>
                  </a:cubicBezTo>
                  <a:cubicBezTo>
                    <a:pt x="32" y="69950"/>
                    <a:pt x="-417" y="68156"/>
                    <a:pt x="431" y="67011"/>
                  </a:cubicBezTo>
                  <a:cubicBezTo>
                    <a:pt x="10598" y="54507"/>
                    <a:pt x="17725" y="40012"/>
                    <a:pt x="26348" y="26512"/>
                  </a:cubicBezTo>
                  <a:cubicBezTo>
                    <a:pt x="32030" y="18044"/>
                    <a:pt x="37213" y="8829"/>
                    <a:pt x="43443" y="1008"/>
                  </a:cubicBezTo>
                  <a:cubicBezTo>
                    <a:pt x="44091" y="360"/>
                    <a:pt x="44938" y="-188"/>
                    <a:pt x="45885" y="61"/>
                  </a:cubicBezTo>
                  <a:cubicBezTo>
                    <a:pt x="49324" y="1805"/>
                    <a:pt x="44091" y="7633"/>
                    <a:pt x="43094" y="10024"/>
                  </a:cubicBezTo>
                  <a:cubicBezTo>
                    <a:pt x="46733" y="7235"/>
                    <a:pt x="46932" y="11768"/>
                    <a:pt x="44988" y="13959"/>
                  </a:cubicBezTo>
                  <a:cubicBezTo>
                    <a:pt x="45636" y="14507"/>
                    <a:pt x="45686" y="15404"/>
                    <a:pt x="45237" y="16101"/>
                  </a:cubicBezTo>
                  <a:cubicBezTo>
                    <a:pt x="38957" y="25267"/>
                    <a:pt x="32478" y="34333"/>
                    <a:pt x="26049" y="43349"/>
                  </a:cubicBezTo>
                  <a:cubicBezTo>
                    <a:pt x="19021" y="53013"/>
                    <a:pt x="12143" y="62826"/>
                    <a:pt x="5315" y="72640"/>
                  </a:cubicBezTo>
                  <a:cubicBezTo>
                    <a:pt x="4468" y="73636"/>
                    <a:pt x="3521" y="75329"/>
                    <a:pt x="1926" y="74732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14717091" y="4284221"/>
              <a:ext cx="67638" cy="22640"/>
            </a:xfrm>
            <a:custGeom>
              <a:avLst/>
              <a:gdLst/>
              <a:ahLst/>
              <a:cxnLst/>
              <a:rect l="l" t="t" r="r" b="b"/>
              <a:pathLst>
                <a:path w="67638" h="22640" extrusionOk="0">
                  <a:moveTo>
                    <a:pt x="2449" y="21580"/>
                  </a:moveTo>
                  <a:cubicBezTo>
                    <a:pt x="-143" y="19837"/>
                    <a:pt x="-791" y="15951"/>
                    <a:pt x="1053" y="13461"/>
                  </a:cubicBezTo>
                  <a:cubicBezTo>
                    <a:pt x="3196" y="10273"/>
                    <a:pt x="7532" y="10970"/>
                    <a:pt x="10872" y="10422"/>
                  </a:cubicBezTo>
                  <a:cubicBezTo>
                    <a:pt x="14909" y="7184"/>
                    <a:pt x="21587" y="7184"/>
                    <a:pt x="26223" y="5540"/>
                  </a:cubicBezTo>
                  <a:cubicBezTo>
                    <a:pt x="36739" y="3000"/>
                    <a:pt x="47505" y="-686"/>
                    <a:pt x="58420" y="111"/>
                  </a:cubicBezTo>
                  <a:cubicBezTo>
                    <a:pt x="65996" y="4544"/>
                    <a:pt x="42421" y="6437"/>
                    <a:pt x="39630" y="8380"/>
                  </a:cubicBezTo>
                  <a:cubicBezTo>
                    <a:pt x="48252" y="8479"/>
                    <a:pt x="60413" y="8180"/>
                    <a:pt x="66942" y="14009"/>
                  </a:cubicBezTo>
                  <a:cubicBezTo>
                    <a:pt x="68787" y="16748"/>
                    <a:pt x="66743" y="20783"/>
                    <a:pt x="63454" y="20783"/>
                  </a:cubicBezTo>
                  <a:cubicBezTo>
                    <a:pt x="63454" y="20783"/>
                    <a:pt x="63454" y="20783"/>
                    <a:pt x="63454" y="20833"/>
                  </a:cubicBezTo>
                  <a:cubicBezTo>
                    <a:pt x="54831" y="20435"/>
                    <a:pt x="45661" y="19289"/>
                    <a:pt x="37088" y="19588"/>
                  </a:cubicBezTo>
                  <a:cubicBezTo>
                    <a:pt x="27120" y="21182"/>
                    <a:pt x="16703" y="21281"/>
                    <a:pt x="6934" y="22576"/>
                  </a:cubicBezTo>
                  <a:cubicBezTo>
                    <a:pt x="5339" y="22776"/>
                    <a:pt x="3794" y="22527"/>
                    <a:pt x="2449" y="21580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5078232" y="4190696"/>
              <a:ext cx="26028" cy="158909"/>
            </a:xfrm>
            <a:custGeom>
              <a:avLst/>
              <a:gdLst/>
              <a:ahLst/>
              <a:cxnLst/>
              <a:rect l="l" t="t" r="r" b="b"/>
              <a:pathLst>
                <a:path w="26028" h="158909" extrusionOk="0">
                  <a:moveTo>
                    <a:pt x="3201" y="158891"/>
                  </a:moveTo>
                  <a:cubicBezTo>
                    <a:pt x="1257" y="158742"/>
                    <a:pt x="-139" y="156998"/>
                    <a:pt x="11" y="155105"/>
                  </a:cubicBezTo>
                  <a:cubicBezTo>
                    <a:pt x="1606" y="130797"/>
                    <a:pt x="858" y="106637"/>
                    <a:pt x="5444" y="82577"/>
                  </a:cubicBezTo>
                  <a:cubicBezTo>
                    <a:pt x="4696" y="64893"/>
                    <a:pt x="10129" y="46761"/>
                    <a:pt x="13319" y="29327"/>
                  </a:cubicBezTo>
                  <a:cubicBezTo>
                    <a:pt x="14614" y="24046"/>
                    <a:pt x="14315" y="-9129"/>
                    <a:pt x="24682" y="2427"/>
                  </a:cubicBezTo>
                  <a:cubicBezTo>
                    <a:pt x="26277" y="2627"/>
                    <a:pt x="26427" y="4619"/>
                    <a:pt x="25280" y="5516"/>
                  </a:cubicBezTo>
                  <a:cubicBezTo>
                    <a:pt x="20545" y="21805"/>
                    <a:pt x="21592" y="39987"/>
                    <a:pt x="18203" y="56624"/>
                  </a:cubicBezTo>
                  <a:cubicBezTo>
                    <a:pt x="15561" y="73910"/>
                    <a:pt x="12421" y="90896"/>
                    <a:pt x="10826" y="108281"/>
                  </a:cubicBezTo>
                  <a:cubicBezTo>
                    <a:pt x="10029" y="116699"/>
                    <a:pt x="8982" y="125616"/>
                    <a:pt x="8633" y="133935"/>
                  </a:cubicBezTo>
                  <a:cubicBezTo>
                    <a:pt x="8633" y="141257"/>
                    <a:pt x="7986" y="148530"/>
                    <a:pt x="6939" y="155753"/>
                  </a:cubicBezTo>
                  <a:cubicBezTo>
                    <a:pt x="6739" y="157596"/>
                    <a:pt x="5095" y="159091"/>
                    <a:pt x="3201" y="158891"/>
                  </a:cubicBezTo>
                  <a:close/>
                </a:path>
              </a:pathLst>
            </a:custGeom>
            <a:solidFill>
              <a:srgbClr val="883D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1" name="Google Shape;361;p15"/>
          <p:cNvSpPr/>
          <p:nvPr/>
        </p:nvSpPr>
        <p:spPr>
          <a:xfrm rot="476247">
            <a:off x="1959976" y="5452930"/>
            <a:ext cx="1898086" cy="2155427"/>
          </a:xfrm>
          <a:custGeom>
            <a:avLst/>
            <a:gdLst/>
            <a:ahLst/>
            <a:cxnLst/>
            <a:rect l="l" t="t" r="r" b="b"/>
            <a:pathLst>
              <a:path w="1898086" h="2155427" extrusionOk="0">
                <a:moveTo>
                  <a:pt x="1888750" y="501362"/>
                </a:moveTo>
                <a:cubicBezTo>
                  <a:pt x="1865643" y="479979"/>
                  <a:pt x="1842105" y="457864"/>
                  <a:pt x="1821153" y="434110"/>
                </a:cubicBezTo>
                <a:cubicBezTo>
                  <a:pt x="1789036" y="398630"/>
                  <a:pt x="1752651" y="367375"/>
                  <a:pt x="1717472" y="334999"/>
                </a:cubicBezTo>
                <a:cubicBezTo>
                  <a:pt x="1678069" y="296242"/>
                  <a:pt x="1636338" y="260417"/>
                  <a:pt x="1593659" y="224980"/>
                </a:cubicBezTo>
                <a:cubicBezTo>
                  <a:pt x="1572405" y="204675"/>
                  <a:pt x="1549039" y="186871"/>
                  <a:pt x="1526406" y="168161"/>
                </a:cubicBezTo>
                <a:cubicBezTo>
                  <a:pt x="1495022" y="140613"/>
                  <a:pt x="1463379" y="112117"/>
                  <a:pt x="1430399" y="86294"/>
                </a:cubicBezTo>
                <a:cubicBezTo>
                  <a:pt x="1396514" y="61893"/>
                  <a:pt x="1368406" y="30121"/>
                  <a:pt x="1332840" y="7962"/>
                </a:cubicBezTo>
                <a:cubicBezTo>
                  <a:pt x="1325856" y="4556"/>
                  <a:pt x="1317665" y="-1997"/>
                  <a:pt x="1309603" y="590"/>
                </a:cubicBezTo>
                <a:cubicBezTo>
                  <a:pt x="1308827" y="935"/>
                  <a:pt x="1308267" y="1582"/>
                  <a:pt x="1307836" y="2228"/>
                </a:cubicBezTo>
                <a:cubicBezTo>
                  <a:pt x="1304258" y="806"/>
                  <a:pt x="1299343" y="3349"/>
                  <a:pt x="1295894" y="4729"/>
                </a:cubicBezTo>
                <a:cubicBezTo>
                  <a:pt x="1238988" y="35122"/>
                  <a:pt x="1185186" y="71076"/>
                  <a:pt x="1131169" y="106297"/>
                </a:cubicBezTo>
                <a:cubicBezTo>
                  <a:pt x="1131212" y="106254"/>
                  <a:pt x="1131298" y="106211"/>
                  <a:pt x="1131341" y="106168"/>
                </a:cubicBezTo>
                <a:cubicBezTo>
                  <a:pt x="1131514" y="106038"/>
                  <a:pt x="1131729" y="105909"/>
                  <a:pt x="1131902" y="105780"/>
                </a:cubicBezTo>
                <a:cubicBezTo>
                  <a:pt x="1125478" y="110134"/>
                  <a:pt x="1119012" y="114402"/>
                  <a:pt x="1112588" y="118799"/>
                </a:cubicBezTo>
                <a:cubicBezTo>
                  <a:pt x="1112631" y="118799"/>
                  <a:pt x="1112631" y="118756"/>
                  <a:pt x="1112674" y="118756"/>
                </a:cubicBezTo>
                <a:cubicBezTo>
                  <a:pt x="1112890" y="118627"/>
                  <a:pt x="1113062" y="118497"/>
                  <a:pt x="1113278" y="118368"/>
                </a:cubicBezTo>
                <a:cubicBezTo>
                  <a:pt x="1106596" y="122895"/>
                  <a:pt x="1099784" y="127464"/>
                  <a:pt x="1093016" y="132034"/>
                </a:cubicBezTo>
                <a:cubicBezTo>
                  <a:pt x="1093102" y="131991"/>
                  <a:pt x="1093189" y="131905"/>
                  <a:pt x="1093275" y="131862"/>
                </a:cubicBezTo>
                <a:cubicBezTo>
                  <a:pt x="1093361" y="131819"/>
                  <a:pt x="1093404" y="131775"/>
                  <a:pt x="1093490" y="131732"/>
                </a:cubicBezTo>
                <a:cubicBezTo>
                  <a:pt x="1093577" y="131689"/>
                  <a:pt x="1093663" y="131603"/>
                  <a:pt x="1093749" y="131560"/>
                </a:cubicBezTo>
                <a:cubicBezTo>
                  <a:pt x="992870" y="200451"/>
                  <a:pt x="892595" y="271798"/>
                  <a:pt x="799304" y="350820"/>
                </a:cubicBezTo>
                <a:cubicBezTo>
                  <a:pt x="782749" y="365090"/>
                  <a:pt x="765635" y="378885"/>
                  <a:pt x="750805" y="395008"/>
                </a:cubicBezTo>
                <a:cubicBezTo>
                  <a:pt x="741536" y="404191"/>
                  <a:pt x="739768" y="414236"/>
                  <a:pt x="749382" y="423979"/>
                </a:cubicBezTo>
                <a:cubicBezTo>
                  <a:pt x="771670" y="449285"/>
                  <a:pt x="787362" y="479289"/>
                  <a:pt x="808271" y="505587"/>
                </a:cubicBezTo>
                <a:cubicBezTo>
                  <a:pt x="812970" y="510760"/>
                  <a:pt x="817022" y="517529"/>
                  <a:pt x="823920" y="519813"/>
                </a:cubicBezTo>
                <a:cubicBezTo>
                  <a:pt x="838534" y="522572"/>
                  <a:pt x="849312" y="508303"/>
                  <a:pt x="860219" y="500715"/>
                </a:cubicBezTo>
                <a:cubicBezTo>
                  <a:pt x="881731" y="481919"/>
                  <a:pt x="904580" y="464718"/>
                  <a:pt x="926609" y="446525"/>
                </a:cubicBezTo>
                <a:cubicBezTo>
                  <a:pt x="959977" y="418805"/>
                  <a:pt x="994077" y="391991"/>
                  <a:pt x="1029428" y="366900"/>
                </a:cubicBezTo>
                <a:cubicBezTo>
                  <a:pt x="1051975" y="348320"/>
                  <a:pt x="1074522" y="329998"/>
                  <a:pt x="1098836" y="313702"/>
                </a:cubicBezTo>
                <a:cubicBezTo>
                  <a:pt x="1125047" y="293052"/>
                  <a:pt x="1154190" y="276454"/>
                  <a:pt x="1179280" y="254339"/>
                </a:cubicBezTo>
                <a:cubicBezTo>
                  <a:pt x="1189411" y="245027"/>
                  <a:pt x="1202301" y="238905"/>
                  <a:pt x="1213208" y="230628"/>
                </a:cubicBezTo>
                <a:cubicBezTo>
                  <a:pt x="1204888" y="289474"/>
                  <a:pt x="1198335" y="348492"/>
                  <a:pt x="1196654" y="407942"/>
                </a:cubicBezTo>
                <a:cubicBezTo>
                  <a:pt x="1186566" y="507656"/>
                  <a:pt x="1168804" y="606983"/>
                  <a:pt x="1142464" y="703723"/>
                </a:cubicBezTo>
                <a:cubicBezTo>
                  <a:pt x="1129962" y="744894"/>
                  <a:pt x="1120607" y="786926"/>
                  <a:pt x="1107631" y="827924"/>
                </a:cubicBezTo>
                <a:cubicBezTo>
                  <a:pt x="1096120" y="861421"/>
                  <a:pt x="1078488" y="892375"/>
                  <a:pt x="1061933" y="923544"/>
                </a:cubicBezTo>
                <a:cubicBezTo>
                  <a:pt x="1030032" y="971353"/>
                  <a:pt x="989421" y="1021146"/>
                  <a:pt x="943595" y="1065507"/>
                </a:cubicBezTo>
                <a:cubicBezTo>
                  <a:pt x="934800" y="1033863"/>
                  <a:pt x="922514" y="984674"/>
                  <a:pt x="900226" y="960274"/>
                </a:cubicBezTo>
                <a:cubicBezTo>
                  <a:pt x="874877" y="918629"/>
                  <a:pt x="848622" y="877717"/>
                  <a:pt x="821463" y="836762"/>
                </a:cubicBezTo>
                <a:cubicBezTo>
                  <a:pt x="779473" y="783348"/>
                  <a:pt x="731232" y="733211"/>
                  <a:pt x="672042" y="698981"/>
                </a:cubicBezTo>
                <a:cubicBezTo>
                  <a:pt x="652340" y="687082"/>
                  <a:pt x="633070" y="674235"/>
                  <a:pt x="611816" y="665225"/>
                </a:cubicBezTo>
                <a:cubicBezTo>
                  <a:pt x="578061" y="651257"/>
                  <a:pt x="542365" y="642765"/>
                  <a:pt x="507014" y="633841"/>
                </a:cubicBezTo>
                <a:cubicBezTo>
                  <a:pt x="448039" y="618235"/>
                  <a:pt x="386391" y="620433"/>
                  <a:pt x="326166" y="626081"/>
                </a:cubicBezTo>
                <a:cubicBezTo>
                  <a:pt x="277063" y="631039"/>
                  <a:pt x="230676" y="649016"/>
                  <a:pt x="184892" y="666475"/>
                </a:cubicBezTo>
                <a:cubicBezTo>
                  <a:pt x="157215" y="677641"/>
                  <a:pt x="131435" y="692988"/>
                  <a:pt x="105655" y="707819"/>
                </a:cubicBezTo>
                <a:cubicBezTo>
                  <a:pt x="80177" y="722993"/>
                  <a:pt x="54526" y="740108"/>
                  <a:pt x="40688" y="767268"/>
                </a:cubicBezTo>
                <a:cubicBezTo>
                  <a:pt x="24176" y="797532"/>
                  <a:pt x="10640" y="829994"/>
                  <a:pt x="3483" y="863749"/>
                </a:cubicBezTo>
                <a:cubicBezTo>
                  <a:pt x="-1173" y="887331"/>
                  <a:pt x="77" y="911559"/>
                  <a:pt x="379" y="935442"/>
                </a:cubicBezTo>
                <a:cubicBezTo>
                  <a:pt x="1112" y="975880"/>
                  <a:pt x="5294" y="1016619"/>
                  <a:pt x="19951" y="1054600"/>
                </a:cubicBezTo>
                <a:cubicBezTo>
                  <a:pt x="30643" y="1082880"/>
                  <a:pt x="41679" y="1111247"/>
                  <a:pt x="55776" y="1138019"/>
                </a:cubicBezTo>
                <a:cubicBezTo>
                  <a:pt x="69960" y="1164100"/>
                  <a:pt x="87894" y="1187984"/>
                  <a:pt x="105698" y="1211651"/>
                </a:cubicBezTo>
                <a:cubicBezTo>
                  <a:pt x="161526" y="1283431"/>
                  <a:pt x="231926" y="1344691"/>
                  <a:pt x="315474" y="1381809"/>
                </a:cubicBezTo>
                <a:cubicBezTo>
                  <a:pt x="382727" y="1415909"/>
                  <a:pt x="457998" y="1430696"/>
                  <a:pt x="532967" y="1433455"/>
                </a:cubicBezTo>
                <a:cubicBezTo>
                  <a:pt x="577802" y="1434274"/>
                  <a:pt x="622292" y="1427980"/>
                  <a:pt x="666610" y="1423065"/>
                </a:cubicBezTo>
                <a:cubicBezTo>
                  <a:pt x="699503" y="1420048"/>
                  <a:pt x="731620" y="1412633"/>
                  <a:pt x="763307" y="1403709"/>
                </a:cubicBezTo>
                <a:cubicBezTo>
                  <a:pt x="762358" y="1435524"/>
                  <a:pt x="750848" y="1465745"/>
                  <a:pt x="738863" y="1494845"/>
                </a:cubicBezTo>
                <a:cubicBezTo>
                  <a:pt x="719980" y="1539291"/>
                  <a:pt x="693252" y="1580678"/>
                  <a:pt x="669541" y="1622883"/>
                </a:cubicBezTo>
                <a:cubicBezTo>
                  <a:pt x="649926" y="1660949"/>
                  <a:pt x="624146" y="1695050"/>
                  <a:pt x="598279" y="1728978"/>
                </a:cubicBezTo>
                <a:cubicBezTo>
                  <a:pt x="576336" y="1760017"/>
                  <a:pt x="550297" y="1787479"/>
                  <a:pt x="522750" y="1813518"/>
                </a:cubicBezTo>
                <a:cubicBezTo>
                  <a:pt x="455023" y="1884391"/>
                  <a:pt x="368586" y="1932072"/>
                  <a:pt x="291031" y="1990702"/>
                </a:cubicBezTo>
                <a:cubicBezTo>
                  <a:pt x="252533" y="2012473"/>
                  <a:pt x="320303" y="2051488"/>
                  <a:pt x="336167" y="2067611"/>
                </a:cubicBezTo>
                <a:cubicBezTo>
                  <a:pt x="374493" y="2096452"/>
                  <a:pt x="412128" y="2126414"/>
                  <a:pt x="450367" y="2155427"/>
                </a:cubicBezTo>
                <a:cubicBezTo>
                  <a:pt x="450496" y="2155298"/>
                  <a:pt x="450669" y="2155212"/>
                  <a:pt x="450798" y="2155126"/>
                </a:cubicBezTo>
                <a:cubicBezTo>
                  <a:pt x="454506" y="2152668"/>
                  <a:pt x="458343" y="2150513"/>
                  <a:pt x="462352" y="2148487"/>
                </a:cubicBezTo>
                <a:cubicBezTo>
                  <a:pt x="463085" y="2148099"/>
                  <a:pt x="463861" y="2147711"/>
                  <a:pt x="464594" y="2147366"/>
                </a:cubicBezTo>
                <a:cubicBezTo>
                  <a:pt x="466577" y="2146417"/>
                  <a:pt x="468560" y="2145469"/>
                  <a:pt x="470543" y="2144607"/>
                </a:cubicBezTo>
                <a:cubicBezTo>
                  <a:pt x="470629" y="2144564"/>
                  <a:pt x="470672" y="2144564"/>
                  <a:pt x="470758" y="2144520"/>
                </a:cubicBezTo>
                <a:cubicBezTo>
                  <a:pt x="472785" y="2143615"/>
                  <a:pt x="474811" y="2142796"/>
                  <a:pt x="476880" y="2141977"/>
                </a:cubicBezTo>
                <a:cubicBezTo>
                  <a:pt x="476923" y="2141934"/>
                  <a:pt x="476966" y="2141891"/>
                  <a:pt x="477009" y="2141848"/>
                </a:cubicBezTo>
                <a:cubicBezTo>
                  <a:pt x="501065" y="2125207"/>
                  <a:pt x="522965" y="2105764"/>
                  <a:pt x="545081" y="2086666"/>
                </a:cubicBezTo>
                <a:cubicBezTo>
                  <a:pt x="571810" y="2062912"/>
                  <a:pt x="596771" y="2037304"/>
                  <a:pt x="622508" y="2012473"/>
                </a:cubicBezTo>
                <a:cubicBezTo>
                  <a:pt x="648115" y="1986650"/>
                  <a:pt x="669714" y="1957162"/>
                  <a:pt x="693726" y="1929916"/>
                </a:cubicBezTo>
                <a:cubicBezTo>
                  <a:pt x="728904" y="1888789"/>
                  <a:pt x="759427" y="1844083"/>
                  <a:pt x="788612" y="1798644"/>
                </a:cubicBezTo>
                <a:cubicBezTo>
                  <a:pt x="814737" y="1762561"/>
                  <a:pt x="838190" y="1724753"/>
                  <a:pt x="858279" y="1684962"/>
                </a:cubicBezTo>
                <a:cubicBezTo>
                  <a:pt x="875308" y="1652931"/>
                  <a:pt x="893242" y="1621460"/>
                  <a:pt x="910615" y="1589645"/>
                </a:cubicBezTo>
                <a:cubicBezTo>
                  <a:pt x="924583" y="1563304"/>
                  <a:pt x="932171" y="1536403"/>
                  <a:pt x="942215" y="1508036"/>
                </a:cubicBezTo>
                <a:cubicBezTo>
                  <a:pt x="954416" y="1474022"/>
                  <a:pt x="961917" y="1438628"/>
                  <a:pt x="971746" y="1403924"/>
                </a:cubicBezTo>
                <a:cubicBezTo>
                  <a:pt x="979377" y="1377541"/>
                  <a:pt x="987050" y="1351071"/>
                  <a:pt x="989809" y="1323653"/>
                </a:cubicBezTo>
                <a:cubicBezTo>
                  <a:pt x="989939" y="1319385"/>
                  <a:pt x="990844" y="1314427"/>
                  <a:pt x="990930" y="1309642"/>
                </a:cubicBezTo>
                <a:cubicBezTo>
                  <a:pt x="1025160" y="1290371"/>
                  <a:pt x="1057709" y="1268256"/>
                  <a:pt x="1088403" y="1243726"/>
                </a:cubicBezTo>
                <a:cubicBezTo>
                  <a:pt x="1147077" y="1196390"/>
                  <a:pt x="1199758" y="1140691"/>
                  <a:pt x="1240239" y="1076888"/>
                </a:cubicBezTo>
                <a:cubicBezTo>
                  <a:pt x="1273563" y="1027052"/>
                  <a:pt x="1298136" y="972647"/>
                  <a:pt x="1320467" y="917206"/>
                </a:cubicBezTo>
                <a:cubicBezTo>
                  <a:pt x="1354137" y="843918"/>
                  <a:pt x="1366208" y="763733"/>
                  <a:pt x="1376813" y="684453"/>
                </a:cubicBezTo>
                <a:cubicBezTo>
                  <a:pt x="1397808" y="529815"/>
                  <a:pt x="1378537" y="373798"/>
                  <a:pt x="1363319" y="219678"/>
                </a:cubicBezTo>
                <a:cubicBezTo>
                  <a:pt x="1376727" y="228515"/>
                  <a:pt x="1387677" y="240069"/>
                  <a:pt x="1399791" y="250502"/>
                </a:cubicBezTo>
                <a:cubicBezTo>
                  <a:pt x="1411603" y="259986"/>
                  <a:pt x="1424924" y="267401"/>
                  <a:pt x="1436995" y="276498"/>
                </a:cubicBezTo>
                <a:cubicBezTo>
                  <a:pt x="1497307" y="321807"/>
                  <a:pt x="1558437" y="366167"/>
                  <a:pt x="1616637" y="414236"/>
                </a:cubicBezTo>
                <a:cubicBezTo>
                  <a:pt x="1633709" y="430402"/>
                  <a:pt x="1651384" y="445836"/>
                  <a:pt x="1669490" y="460838"/>
                </a:cubicBezTo>
                <a:cubicBezTo>
                  <a:pt x="1686821" y="476875"/>
                  <a:pt x="1701953" y="495197"/>
                  <a:pt x="1719757" y="510760"/>
                </a:cubicBezTo>
                <a:cubicBezTo>
                  <a:pt x="1732949" y="522874"/>
                  <a:pt x="1743425" y="537403"/>
                  <a:pt x="1756918" y="549603"/>
                </a:cubicBezTo>
                <a:cubicBezTo>
                  <a:pt x="1770843" y="562622"/>
                  <a:pt x="1786277" y="573874"/>
                  <a:pt x="1802917" y="583143"/>
                </a:cubicBezTo>
                <a:cubicBezTo>
                  <a:pt x="1811108" y="588402"/>
                  <a:pt x="1822274" y="590989"/>
                  <a:pt x="1829646" y="583013"/>
                </a:cubicBezTo>
                <a:cubicBezTo>
                  <a:pt x="1851675" y="561415"/>
                  <a:pt x="1881206" y="545335"/>
                  <a:pt x="1897416" y="518693"/>
                </a:cubicBezTo>
                <a:cubicBezTo>
                  <a:pt x="1900046" y="511191"/>
                  <a:pt x="1894484" y="505285"/>
                  <a:pt x="1888750" y="501362"/>
                </a:cubicBezTo>
                <a:close/>
                <a:moveTo>
                  <a:pt x="753348" y="1192122"/>
                </a:moveTo>
                <a:cubicBezTo>
                  <a:pt x="708901" y="1205228"/>
                  <a:pt x="662643" y="1215402"/>
                  <a:pt x="615782" y="1214712"/>
                </a:cubicBezTo>
                <a:cubicBezTo>
                  <a:pt x="583924" y="1216006"/>
                  <a:pt x="552970" y="1210315"/>
                  <a:pt x="522922" y="1199236"/>
                </a:cubicBezTo>
                <a:cubicBezTo>
                  <a:pt x="480889" y="1188587"/>
                  <a:pt x="441314" y="1170955"/>
                  <a:pt x="404110" y="1148839"/>
                </a:cubicBezTo>
                <a:cubicBezTo>
                  <a:pt x="330563" y="1105901"/>
                  <a:pt x="284004" y="1029682"/>
                  <a:pt x="256456" y="950919"/>
                </a:cubicBezTo>
                <a:cubicBezTo>
                  <a:pt x="245075" y="915094"/>
                  <a:pt x="243781" y="873234"/>
                  <a:pt x="268053" y="841979"/>
                </a:cubicBezTo>
                <a:cubicBezTo>
                  <a:pt x="282667" y="816414"/>
                  <a:pt x="300903" y="812750"/>
                  <a:pt x="327718" y="807231"/>
                </a:cubicBezTo>
                <a:cubicBezTo>
                  <a:pt x="391952" y="792272"/>
                  <a:pt x="454463" y="822148"/>
                  <a:pt x="506411" y="857671"/>
                </a:cubicBezTo>
                <a:cubicBezTo>
                  <a:pt x="572068" y="904015"/>
                  <a:pt x="626344" y="965102"/>
                  <a:pt x="671136" y="1031708"/>
                </a:cubicBezTo>
                <a:cubicBezTo>
                  <a:pt x="688596" y="1056755"/>
                  <a:pt x="701012" y="1085726"/>
                  <a:pt x="716316" y="1112195"/>
                </a:cubicBezTo>
                <a:cubicBezTo>
                  <a:pt x="731275" y="1137458"/>
                  <a:pt x="741622" y="1164704"/>
                  <a:pt x="753348" y="11921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15"/>
          <p:cNvSpPr/>
          <p:nvPr/>
        </p:nvSpPr>
        <p:spPr>
          <a:xfrm rot="476247">
            <a:off x="2814980" y="5473246"/>
            <a:ext cx="567560" cy="518401"/>
          </a:xfrm>
          <a:custGeom>
            <a:avLst/>
            <a:gdLst/>
            <a:ahLst/>
            <a:cxnLst/>
            <a:rect l="l" t="t" r="r" b="b"/>
            <a:pathLst>
              <a:path w="567560" h="518401" extrusionOk="0">
                <a:moveTo>
                  <a:pt x="80958" y="518052"/>
                </a:moveTo>
                <a:cubicBezTo>
                  <a:pt x="74060" y="515768"/>
                  <a:pt x="70008" y="508999"/>
                  <a:pt x="65309" y="503826"/>
                </a:cubicBezTo>
                <a:cubicBezTo>
                  <a:pt x="44400" y="477528"/>
                  <a:pt x="28708" y="447524"/>
                  <a:pt x="6420" y="422218"/>
                </a:cubicBezTo>
                <a:cubicBezTo>
                  <a:pt x="-3194" y="412475"/>
                  <a:pt x="-1426" y="402430"/>
                  <a:pt x="7842" y="393247"/>
                </a:cubicBezTo>
                <a:cubicBezTo>
                  <a:pt x="22672" y="377124"/>
                  <a:pt x="39787" y="363329"/>
                  <a:pt x="56342" y="349059"/>
                </a:cubicBezTo>
                <a:cubicBezTo>
                  <a:pt x="149633" y="270037"/>
                  <a:pt x="249908" y="198690"/>
                  <a:pt x="350787" y="129799"/>
                </a:cubicBezTo>
                <a:cubicBezTo>
                  <a:pt x="350701" y="129842"/>
                  <a:pt x="350614" y="129928"/>
                  <a:pt x="350528" y="129971"/>
                </a:cubicBezTo>
                <a:cubicBezTo>
                  <a:pt x="350528" y="129971"/>
                  <a:pt x="350485" y="129971"/>
                  <a:pt x="350528" y="129971"/>
                </a:cubicBezTo>
                <a:cubicBezTo>
                  <a:pt x="350442" y="130014"/>
                  <a:pt x="350399" y="130058"/>
                  <a:pt x="350313" y="130101"/>
                </a:cubicBezTo>
                <a:cubicBezTo>
                  <a:pt x="350226" y="130144"/>
                  <a:pt x="350140" y="130230"/>
                  <a:pt x="350054" y="130273"/>
                </a:cubicBezTo>
                <a:cubicBezTo>
                  <a:pt x="356822" y="125703"/>
                  <a:pt x="363634" y="121134"/>
                  <a:pt x="370316" y="116607"/>
                </a:cubicBezTo>
                <a:cubicBezTo>
                  <a:pt x="370100" y="116736"/>
                  <a:pt x="369928" y="116866"/>
                  <a:pt x="369712" y="116995"/>
                </a:cubicBezTo>
                <a:cubicBezTo>
                  <a:pt x="369669" y="116995"/>
                  <a:pt x="369669" y="117038"/>
                  <a:pt x="369626" y="117038"/>
                </a:cubicBezTo>
                <a:cubicBezTo>
                  <a:pt x="376050" y="112641"/>
                  <a:pt x="382516" y="108373"/>
                  <a:pt x="388940" y="104019"/>
                </a:cubicBezTo>
                <a:cubicBezTo>
                  <a:pt x="388767" y="104148"/>
                  <a:pt x="388552" y="104277"/>
                  <a:pt x="388379" y="104407"/>
                </a:cubicBezTo>
                <a:cubicBezTo>
                  <a:pt x="388336" y="104450"/>
                  <a:pt x="388250" y="104493"/>
                  <a:pt x="388207" y="104536"/>
                </a:cubicBezTo>
                <a:cubicBezTo>
                  <a:pt x="442224" y="69315"/>
                  <a:pt x="496026" y="33361"/>
                  <a:pt x="552932" y="2968"/>
                </a:cubicBezTo>
                <a:cubicBezTo>
                  <a:pt x="557200" y="1286"/>
                  <a:pt x="563753" y="-2335"/>
                  <a:pt x="567202" y="2192"/>
                </a:cubicBezTo>
                <a:cubicBezTo>
                  <a:pt x="568064" y="3657"/>
                  <a:pt x="567245" y="5339"/>
                  <a:pt x="566081" y="6287"/>
                </a:cubicBezTo>
                <a:cubicBezTo>
                  <a:pt x="552587" y="16246"/>
                  <a:pt x="538964" y="25859"/>
                  <a:pt x="524738" y="34783"/>
                </a:cubicBezTo>
                <a:cubicBezTo>
                  <a:pt x="416229" y="105398"/>
                  <a:pt x="309659" y="178643"/>
                  <a:pt x="206323" y="256587"/>
                </a:cubicBezTo>
                <a:cubicBezTo>
                  <a:pt x="143813" y="304828"/>
                  <a:pt x="78889" y="351516"/>
                  <a:pt x="23707" y="408207"/>
                </a:cubicBezTo>
                <a:cubicBezTo>
                  <a:pt x="47720" y="435108"/>
                  <a:pt x="63757" y="467225"/>
                  <a:pt x="86649" y="494342"/>
                </a:cubicBezTo>
                <a:cubicBezTo>
                  <a:pt x="132044" y="458301"/>
                  <a:pt x="176060" y="420623"/>
                  <a:pt x="221973" y="385186"/>
                </a:cubicBezTo>
                <a:cubicBezTo>
                  <a:pt x="250512" y="362510"/>
                  <a:pt x="280862" y="342205"/>
                  <a:pt x="308366" y="318192"/>
                </a:cubicBezTo>
                <a:cubicBezTo>
                  <a:pt x="337035" y="298146"/>
                  <a:pt x="364539" y="276332"/>
                  <a:pt x="394070" y="257492"/>
                </a:cubicBezTo>
                <a:cubicBezTo>
                  <a:pt x="414116" y="242361"/>
                  <a:pt x="432740" y="225418"/>
                  <a:pt x="454338" y="212442"/>
                </a:cubicBezTo>
                <a:cubicBezTo>
                  <a:pt x="459081" y="209510"/>
                  <a:pt x="463219" y="205027"/>
                  <a:pt x="468953" y="204208"/>
                </a:cubicBezTo>
                <a:cubicBezTo>
                  <a:pt x="477532" y="202699"/>
                  <a:pt x="484300" y="212916"/>
                  <a:pt x="479730" y="220331"/>
                </a:cubicBezTo>
                <a:cubicBezTo>
                  <a:pt x="467703" y="233652"/>
                  <a:pt x="449596" y="240377"/>
                  <a:pt x="436318" y="252578"/>
                </a:cubicBezTo>
                <a:cubicBezTo>
                  <a:pt x="411228" y="274693"/>
                  <a:pt x="382085" y="291291"/>
                  <a:pt x="355874" y="311941"/>
                </a:cubicBezTo>
                <a:cubicBezTo>
                  <a:pt x="331560" y="328237"/>
                  <a:pt x="309013" y="346559"/>
                  <a:pt x="286466" y="365139"/>
                </a:cubicBezTo>
                <a:cubicBezTo>
                  <a:pt x="251115" y="390230"/>
                  <a:pt x="217015" y="417044"/>
                  <a:pt x="183647" y="444764"/>
                </a:cubicBezTo>
                <a:cubicBezTo>
                  <a:pt x="161618" y="462957"/>
                  <a:pt x="138769" y="480158"/>
                  <a:pt x="117257" y="498954"/>
                </a:cubicBezTo>
                <a:cubicBezTo>
                  <a:pt x="106350" y="506542"/>
                  <a:pt x="95572" y="520811"/>
                  <a:pt x="80958" y="5180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15"/>
          <p:cNvSpPr/>
          <p:nvPr/>
        </p:nvSpPr>
        <p:spPr>
          <a:xfrm rot="476247">
            <a:off x="2009820" y="5456388"/>
            <a:ext cx="1898086" cy="1433527"/>
          </a:xfrm>
          <a:custGeom>
            <a:avLst/>
            <a:gdLst/>
            <a:ahLst/>
            <a:cxnLst/>
            <a:rect l="l" t="t" r="r" b="b"/>
            <a:pathLst>
              <a:path w="1898086" h="1433527" extrusionOk="0">
                <a:moveTo>
                  <a:pt x="532967" y="1433455"/>
                </a:moveTo>
                <a:cubicBezTo>
                  <a:pt x="457998" y="1430696"/>
                  <a:pt x="382727" y="1415909"/>
                  <a:pt x="315474" y="1381809"/>
                </a:cubicBezTo>
                <a:cubicBezTo>
                  <a:pt x="231926" y="1344691"/>
                  <a:pt x="161526" y="1283431"/>
                  <a:pt x="105698" y="1211651"/>
                </a:cubicBezTo>
                <a:cubicBezTo>
                  <a:pt x="87894" y="1187984"/>
                  <a:pt x="69960" y="1164100"/>
                  <a:pt x="55776" y="1138019"/>
                </a:cubicBezTo>
                <a:cubicBezTo>
                  <a:pt x="41679" y="1111247"/>
                  <a:pt x="30643" y="1082880"/>
                  <a:pt x="19951" y="1054600"/>
                </a:cubicBezTo>
                <a:cubicBezTo>
                  <a:pt x="5294" y="1016619"/>
                  <a:pt x="1112" y="975880"/>
                  <a:pt x="379" y="935442"/>
                </a:cubicBezTo>
                <a:cubicBezTo>
                  <a:pt x="77" y="911559"/>
                  <a:pt x="-1173" y="887331"/>
                  <a:pt x="3483" y="863749"/>
                </a:cubicBezTo>
                <a:cubicBezTo>
                  <a:pt x="10640" y="829994"/>
                  <a:pt x="24176" y="797532"/>
                  <a:pt x="40688" y="767268"/>
                </a:cubicBezTo>
                <a:cubicBezTo>
                  <a:pt x="54526" y="740108"/>
                  <a:pt x="80177" y="722993"/>
                  <a:pt x="105655" y="707819"/>
                </a:cubicBezTo>
                <a:cubicBezTo>
                  <a:pt x="131435" y="692988"/>
                  <a:pt x="157215" y="677641"/>
                  <a:pt x="184892" y="666475"/>
                </a:cubicBezTo>
                <a:cubicBezTo>
                  <a:pt x="230676" y="649016"/>
                  <a:pt x="277063" y="631039"/>
                  <a:pt x="326166" y="626081"/>
                </a:cubicBezTo>
                <a:cubicBezTo>
                  <a:pt x="386391" y="620433"/>
                  <a:pt x="448039" y="618235"/>
                  <a:pt x="507014" y="633841"/>
                </a:cubicBezTo>
                <a:cubicBezTo>
                  <a:pt x="542365" y="642765"/>
                  <a:pt x="578061" y="651257"/>
                  <a:pt x="611816" y="665225"/>
                </a:cubicBezTo>
                <a:cubicBezTo>
                  <a:pt x="633070" y="674235"/>
                  <a:pt x="652340" y="687082"/>
                  <a:pt x="672042" y="698981"/>
                </a:cubicBezTo>
                <a:cubicBezTo>
                  <a:pt x="731232" y="733211"/>
                  <a:pt x="779473" y="783348"/>
                  <a:pt x="821463" y="836762"/>
                </a:cubicBezTo>
                <a:cubicBezTo>
                  <a:pt x="849743" y="879398"/>
                  <a:pt x="877032" y="921949"/>
                  <a:pt x="903330" y="965318"/>
                </a:cubicBezTo>
                <a:cubicBezTo>
                  <a:pt x="906175" y="974242"/>
                  <a:pt x="895354" y="982648"/>
                  <a:pt x="887422" y="977518"/>
                </a:cubicBezTo>
                <a:cubicBezTo>
                  <a:pt x="882593" y="974630"/>
                  <a:pt x="880093" y="969241"/>
                  <a:pt x="876860" y="964844"/>
                </a:cubicBezTo>
                <a:cubicBezTo>
                  <a:pt x="847070" y="919577"/>
                  <a:pt x="821463" y="871854"/>
                  <a:pt x="787448" y="829821"/>
                </a:cubicBezTo>
                <a:cubicBezTo>
                  <a:pt x="759815" y="800291"/>
                  <a:pt x="732914" y="768303"/>
                  <a:pt x="700236" y="744592"/>
                </a:cubicBezTo>
                <a:cubicBezTo>
                  <a:pt x="655444" y="713509"/>
                  <a:pt x="609919" y="683504"/>
                  <a:pt x="556635" y="670011"/>
                </a:cubicBezTo>
                <a:cubicBezTo>
                  <a:pt x="512058" y="658155"/>
                  <a:pt x="467180" y="644618"/>
                  <a:pt x="420621" y="644532"/>
                </a:cubicBezTo>
                <a:cubicBezTo>
                  <a:pt x="381002" y="644274"/>
                  <a:pt x="341082" y="645394"/>
                  <a:pt x="302024" y="652335"/>
                </a:cubicBezTo>
                <a:cubicBezTo>
                  <a:pt x="269389" y="658845"/>
                  <a:pt x="238048" y="670485"/>
                  <a:pt x="206922" y="682125"/>
                </a:cubicBezTo>
                <a:cubicBezTo>
                  <a:pt x="180668" y="690962"/>
                  <a:pt x="156741" y="704758"/>
                  <a:pt x="132772" y="718079"/>
                </a:cubicBezTo>
                <a:cubicBezTo>
                  <a:pt x="109147" y="732478"/>
                  <a:pt x="82548" y="745109"/>
                  <a:pt x="66381" y="768432"/>
                </a:cubicBezTo>
                <a:cubicBezTo>
                  <a:pt x="46292" y="801023"/>
                  <a:pt x="31548" y="836805"/>
                  <a:pt x="24435" y="874311"/>
                </a:cubicBezTo>
                <a:cubicBezTo>
                  <a:pt x="20469" y="912249"/>
                  <a:pt x="22538" y="950229"/>
                  <a:pt x="26461" y="988037"/>
                </a:cubicBezTo>
                <a:cubicBezTo>
                  <a:pt x="30255" y="1021793"/>
                  <a:pt x="43016" y="1053479"/>
                  <a:pt x="55863" y="1084648"/>
                </a:cubicBezTo>
                <a:cubicBezTo>
                  <a:pt x="67287" y="1113015"/>
                  <a:pt x="81255" y="1140648"/>
                  <a:pt x="99447" y="1165178"/>
                </a:cubicBezTo>
                <a:cubicBezTo>
                  <a:pt x="150964" y="1238897"/>
                  <a:pt x="215587" y="1305331"/>
                  <a:pt x="295988" y="1347105"/>
                </a:cubicBezTo>
                <a:cubicBezTo>
                  <a:pt x="326640" y="1362883"/>
                  <a:pt x="358024" y="1377756"/>
                  <a:pt x="390831" y="1388534"/>
                </a:cubicBezTo>
                <a:cubicBezTo>
                  <a:pt x="434847" y="1401597"/>
                  <a:pt x="480760" y="1408279"/>
                  <a:pt x="526543" y="1410951"/>
                </a:cubicBezTo>
                <a:cubicBezTo>
                  <a:pt x="578578" y="1412417"/>
                  <a:pt x="630224" y="1404528"/>
                  <a:pt x="681741" y="1398406"/>
                </a:cubicBezTo>
                <a:cubicBezTo>
                  <a:pt x="713212" y="1394569"/>
                  <a:pt x="743907" y="1386335"/>
                  <a:pt x="774127" y="1376980"/>
                </a:cubicBezTo>
                <a:cubicBezTo>
                  <a:pt x="826679" y="1362625"/>
                  <a:pt x="877851" y="1343311"/>
                  <a:pt x="926049" y="1317962"/>
                </a:cubicBezTo>
                <a:cubicBezTo>
                  <a:pt x="1053009" y="1258340"/>
                  <a:pt x="1164881" y="1163281"/>
                  <a:pt x="1235712" y="1041494"/>
                </a:cubicBezTo>
                <a:cubicBezTo>
                  <a:pt x="1258474" y="1006187"/>
                  <a:pt x="1275115" y="968120"/>
                  <a:pt x="1290937" y="929493"/>
                </a:cubicBezTo>
                <a:cubicBezTo>
                  <a:pt x="1304732" y="897332"/>
                  <a:pt x="1318657" y="864956"/>
                  <a:pt x="1327882" y="831115"/>
                </a:cubicBezTo>
                <a:cubicBezTo>
                  <a:pt x="1356637" y="712949"/>
                  <a:pt x="1367889" y="590817"/>
                  <a:pt x="1362241" y="469374"/>
                </a:cubicBezTo>
                <a:cubicBezTo>
                  <a:pt x="1361509" y="417038"/>
                  <a:pt x="1353921" y="365176"/>
                  <a:pt x="1350688" y="312969"/>
                </a:cubicBezTo>
                <a:cubicBezTo>
                  <a:pt x="1351722" y="290422"/>
                  <a:pt x="1326589" y="192044"/>
                  <a:pt x="1352628" y="189802"/>
                </a:cubicBezTo>
                <a:cubicBezTo>
                  <a:pt x="1360301" y="189285"/>
                  <a:pt x="1366725" y="195062"/>
                  <a:pt x="1372933" y="198812"/>
                </a:cubicBezTo>
                <a:cubicBezTo>
                  <a:pt x="1391686" y="210625"/>
                  <a:pt x="1405999" y="227739"/>
                  <a:pt x="1424019" y="240414"/>
                </a:cubicBezTo>
                <a:cubicBezTo>
                  <a:pt x="1495237" y="289732"/>
                  <a:pt x="1563999" y="342758"/>
                  <a:pt x="1631381" y="397207"/>
                </a:cubicBezTo>
                <a:cubicBezTo>
                  <a:pt x="1648711" y="413374"/>
                  <a:pt x="1664834" y="427816"/>
                  <a:pt x="1682768" y="442559"/>
                </a:cubicBezTo>
                <a:cubicBezTo>
                  <a:pt x="1700875" y="458553"/>
                  <a:pt x="1715963" y="477565"/>
                  <a:pt x="1734199" y="493430"/>
                </a:cubicBezTo>
                <a:cubicBezTo>
                  <a:pt x="1759807" y="519210"/>
                  <a:pt x="1782871" y="548439"/>
                  <a:pt x="1816282" y="564778"/>
                </a:cubicBezTo>
                <a:cubicBezTo>
                  <a:pt x="1834431" y="548180"/>
                  <a:pt x="1854866" y="534212"/>
                  <a:pt x="1871679" y="516149"/>
                </a:cubicBezTo>
                <a:cubicBezTo>
                  <a:pt x="1821670" y="470711"/>
                  <a:pt x="1778603" y="418374"/>
                  <a:pt x="1727474" y="374057"/>
                </a:cubicBezTo>
                <a:cubicBezTo>
                  <a:pt x="1691822" y="341767"/>
                  <a:pt x="1657635" y="307968"/>
                  <a:pt x="1621034" y="276670"/>
                </a:cubicBezTo>
                <a:cubicBezTo>
                  <a:pt x="1576328" y="237957"/>
                  <a:pt x="1530545" y="200623"/>
                  <a:pt x="1486572" y="161134"/>
                </a:cubicBezTo>
                <a:cubicBezTo>
                  <a:pt x="1456352" y="134319"/>
                  <a:pt x="1426605" y="108711"/>
                  <a:pt x="1395178" y="83664"/>
                </a:cubicBezTo>
                <a:cubicBezTo>
                  <a:pt x="1372502" y="63747"/>
                  <a:pt x="1351550" y="41804"/>
                  <a:pt x="1327710" y="23137"/>
                </a:cubicBezTo>
                <a:cubicBezTo>
                  <a:pt x="1321243" y="17403"/>
                  <a:pt x="1312880" y="13308"/>
                  <a:pt x="1307707" y="6367"/>
                </a:cubicBezTo>
                <a:cubicBezTo>
                  <a:pt x="1306499" y="4298"/>
                  <a:pt x="1307405" y="1582"/>
                  <a:pt x="1309603" y="590"/>
                </a:cubicBezTo>
                <a:cubicBezTo>
                  <a:pt x="1317665" y="-1997"/>
                  <a:pt x="1325856" y="4556"/>
                  <a:pt x="1332840" y="7962"/>
                </a:cubicBezTo>
                <a:cubicBezTo>
                  <a:pt x="1368406" y="30121"/>
                  <a:pt x="1396514" y="61893"/>
                  <a:pt x="1430399" y="86294"/>
                </a:cubicBezTo>
                <a:cubicBezTo>
                  <a:pt x="1463379" y="112117"/>
                  <a:pt x="1495022" y="140613"/>
                  <a:pt x="1526406" y="168161"/>
                </a:cubicBezTo>
                <a:cubicBezTo>
                  <a:pt x="1549039" y="186871"/>
                  <a:pt x="1572405" y="204675"/>
                  <a:pt x="1593659" y="224980"/>
                </a:cubicBezTo>
                <a:cubicBezTo>
                  <a:pt x="1636338" y="260417"/>
                  <a:pt x="1678069" y="296242"/>
                  <a:pt x="1717472" y="334999"/>
                </a:cubicBezTo>
                <a:cubicBezTo>
                  <a:pt x="1752651" y="367375"/>
                  <a:pt x="1789036" y="398630"/>
                  <a:pt x="1821153" y="434110"/>
                </a:cubicBezTo>
                <a:cubicBezTo>
                  <a:pt x="1842105" y="457864"/>
                  <a:pt x="1865643" y="479979"/>
                  <a:pt x="1888750" y="501362"/>
                </a:cubicBezTo>
                <a:cubicBezTo>
                  <a:pt x="1894484" y="505285"/>
                  <a:pt x="1900046" y="511191"/>
                  <a:pt x="1897416" y="518693"/>
                </a:cubicBezTo>
                <a:cubicBezTo>
                  <a:pt x="1881206" y="545335"/>
                  <a:pt x="1851675" y="561415"/>
                  <a:pt x="1829646" y="583013"/>
                </a:cubicBezTo>
                <a:cubicBezTo>
                  <a:pt x="1822274" y="590989"/>
                  <a:pt x="1811108" y="588402"/>
                  <a:pt x="1802917" y="583143"/>
                </a:cubicBezTo>
                <a:cubicBezTo>
                  <a:pt x="1786277" y="573874"/>
                  <a:pt x="1770843" y="562622"/>
                  <a:pt x="1756918" y="549603"/>
                </a:cubicBezTo>
                <a:cubicBezTo>
                  <a:pt x="1743425" y="537403"/>
                  <a:pt x="1732949" y="522874"/>
                  <a:pt x="1719757" y="510760"/>
                </a:cubicBezTo>
                <a:cubicBezTo>
                  <a:pt x="1701953" y="495197"/>
                  <a:pt x="1686821" y="476875"/>
                  <a:pt x="1669490" y="460838"/>
                </a:cubicBezTo>
                <a:cubicBezTo>
                  <a:pt x="1651384" y="445836"/>
                  <a:pt x="1633709" y="430402"/>
                  <a:pt x="1616637" y="414236"/>
                </a:cubicBezTo>
                <a:cubicBezTo>
                  <a:pt x="1558437" y="366167"/>
                  <a:pt x="1497307" y="321807"/>
                  <a:pt x="1436995" y="276498"/>
                </a:cubicBezTo>
                <a:cubicBezTo>
                  <a:pt x="1424924" y="267401"/>
                  <a:pt x="1411603" y="259986"/>
                  <a:pt x="1399791" y="250502"/>
                </a:cubicBezTo>
                <a:cubicBezTo>
                  <a:pt x="1387677" y="240069"/>
                  <a:pt x="1376727" y="228515"/>
                  <a:pt x="1363319" y="219678"/>
                </a:cubicBezTo>
                <a:cubicBezTo>
                  <a:pt x="1378537" y="373798"/>
                  <a:pt x="1397808" y="529815"/>
                  <a:pt x="1376813" y="684453"/>
                </a:cubicBezTo>
                <a:cubicBezTo>
                  <a:pt x="1366208" y="763733"/>
                  <a:pt x="1354137" y="843918"/>
                  <a:pt x="1320467" y="917206"/>
                </a:cubicBezTo>
                <a:cubicBezTo>
                  <a:pt x="1298136" y="972647"/>
                  <a:pt x="1273563" y="1027052"/>
                  <a:pt x="1240239" y="1076888"/>
                </a:cubicBezTo>
                <a:cubicBezTo>
                  <a:pt x="1199758" y="1140691"/>
                  <a:pt x="1147077" y="1196390"/>
                  <a:pt x="1088403" y="1243726"/>
                </a:cubicBezTo>
                <a:cubicBezTo>
                  <a:pt x="1045638" y="1277869"/>
                  <a:pt x="999380" y="1307443"/>
                  <a:pt x="949932" y="1331024"/>
                </a:cubicBezTo>
                <a:cubicBezTo>
                  <a:pt x="905313" y="1354175"/>
                  <a:pt x="859529" y="1375428"/>
                  <a:pt x="811116" y="1389439"/>
                </a:cubicBezTo>
                <a:cubicBezTo>
                  <a:pt x="763824" y="1404097"/>
                  <a:pt x="716144" y="1418539"/>
                  <a:pt x="666610" y="1423065"/>
                </a:cubicBezTo>
                <a:cubicBezTo>
                  <a:pt x="622292" y="1427980"/>
                  <a:pt x="577802" y="1434274"/>
                  <a:pt x="532967" y="143345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15"/>
          <p:cNvSpPr/>
          <p:nvPr/>
        </p:nvSpPr>
        <p:spPr>
          <a:xfrm rot="476247">
            <a:off x="2237359" y="5628131"/>
            <a:ext cx="1002221" cy="1034878"/>
          </a:xfrm>
          <a:custGeom>
            <a:avLst/>
            <a:gdLst/>
            <a:ahLst/>
            <a:cxnLst/>
            <a:rect l="l" t="t" r="r" b="b"/>
            <a:pathLst>
              <a:path w="1002221" h="1034878" extrusionOk="0">
                <a:moveTo>
                  <a:pt x="371661" y="1034688"/>
                </a:moveTo>
                <a:cubicBezTo>
                  <a:pt x="340061" y="1034300"/>
                  <a:pt x="309884" y="1024773"/>
                  <a:pt x="280138" y="1015159"/>
                </a:cubicBezTo>
                <a:cubicBezTo>
                  <a:pt x="238838" y="1004511"/>
                  <a:pt x="200469" y="985542"/>
                  <a:pt x="163912" y="963944"/>
                </a:cubicBezTo>
                <a:cubicBezTo>
                  <a:pt x="91529" y="920316"/>
                  <a:pt x="43030" y="846942"/>
                  <a:pt x="14275" y="768868"/>
                </a:cubicBezTo>
                <a:cubicBezTo>
                  <a:pt x="652" y="734035"/>
                  <a:pt x="-6246" y="692865"/>
                  <a:pt x="7463" y="657040"/>
                </a:cubicBezTo>
                <a:cubicBezTo>
                  <a:pt x="17508" y="633200"/>
                  <a:pt x="32338" y="608454"/>
                  <a:pt x="55014" y="594961"/>
                </a:cubicBezTo>
                <a:cubicBezTo>
                  <a:pt x="131665" y="564266"/>
                  <a:pt x="202754" y="579053"/>
                  <a:pt x="270826" y="622379"/>
                </a:cubicBezTo>
                <a:cubicBezTo>
                  <a:pt x="357952" y="676181"/>
                  <a:pt x="426670" y="755720"/>
                  <a:pt x="479955" y="842372"/>
                </a:cubicBezTo>
                <a:cubicBezTo>
                  <a:pt x="503666" y="888328"/>
                  <a:pt x="531041" y="932775"/>
                  <a:pt x="547897" y="981835"/>
                </a:cubicBezTo>
                <a:cubicBezTo>
                  <a:pt x="661106" y="933335"/>
                  <a:pt x="768278" y="822757"/>
                  <a:pt x="836091" y="721102"/>
                </a:cubicBezTo>
                <a:cubicBezTo>
                  <a:pt x="852646" y="689933"/>
                  <a:pt x="870278" y="658980"/>
                  <a:pt x="881788" y="625483"/>
                </a:cubicBezTo>
                <a:cubicBezTo>
                  <a:pt x="894765" y="584485"/>
                  <a:pt x="904120" y="542452"/>
                  <a:pt x="916622" y="501281"/>
                </a:cubicBezTo>
                <a:cubicBezTo>
                  <a:pt x="942962" y="404541"/>
                  <a:pt x="960724" y="305215"/>
                  <a:pt x="970812" y="205500"/>
                </a:cubicBezTo>
                <a:cubicBezTo>
                  <a:pt x="972579" y="142515"/>
                  <a:pt x="979822" y="80048"/>
                  <a:pt x="988832" y="17710"/>
                </a:cubicBezTo>
                <a:cubicBezTo>
                  <a:pt x="990168" y="11977"/>
                  <a:pt x="989651" y="4950"/>
                  <a:pt x="994178" y="725"/>
                </a:cubicBezTo>
                <a:cubicBezTo>
                  <a:pt x="995600" y="-267"/>
                  <a:pt x="997626" y="-310"/>
                  <a:pt x="998920" y="1027"/>
                </a:cubicBezTo>
                <a:cubicBezTo>
                  <a:pt x="1001981" y="4648"/>
                  <a:pt x="1001463" y="9994"/>
                  <a:pt x="1001851" y="14434"/>
                </a:cubicBezTo>
                <a:cubicBezTo>
                  <a:pt x="1002584" y="29566"/>
                  <a:pt x="1002196" y="44741"/>
                  <a:pt x="1000989" y="59829"/>
                </a:cubicBezTo>
                <a:cubicBezTo>
                  <a:pt x="993488" y="123417"/>
                  <a:pt x="995600" y="187609"/>
                  <a:pt x="987927" y="251111"/>
                </a:cubicBezTo>
                <a:cubicBezTo>
                  <a:pt x="975166" y="347549"/>
                  <a:pt x="957835" y="443772"/>
                  <a:pt x="929684" y="537020"/>
                </a:cubicBezTo>
                <a:cubicBezTo>
                  <a:pt x="915285" y="589917"/>
                  <a:pt x="903947" y="644279"/>
                  <a:pt x="876572" y="692390"/>
                </a:cubicBezTo>
                <a:cubicBezTo>
                  <a:pt x="858810" y="731104"/>
                  <a:pt x="834669" y="765894"/>
                  <a:pt x="807035" y="798270"/>
                </a:cubicBezTo>
                <a:cubicBezTo>
                  <a:pt x="779961" y="831637"/>
                  <a:pt x="750603" y="863582"/>
                  <a:pt x="718615" y="892337"/>
                </a:cubicBezTo>
                <a:cubicBezTo>
                  <a:pt x="671883" y="936827"/>
                  <a:pt x="618814" y="975670"/>
                  <a:pt x="559365" y="1001364"/>
                </a:cubicBezTo>
                <a:cubicBezTo>
                  <a:pt x="500088" y="1025419"/>
                  <a:pt x="435422" y="1036499"/>
                  <a:pt x="371661" y="1034688"/>
                </a:cubicBezTo>
                <a:close/>
                <a:moveTo>
                  <a:pt x="389940" y="1012271"/>
                </a:moveTo>
                <a:cubicBezTo>
                  <a:pt x="436801" y="1012960"/>
                  <a:pt x="483059" y="1002786"/>
                  <a:pt x="527506" y="989681"/>
                </a:cubicBezTo>
                <a:cubicBezTo>
                  <a:pt x="515780" y="962262"/>
                  <a:pt x="505433" y="935016"/>
                  <a:pt x="490474" y="909754"/>
                </a:cubicBezTo>
                <a:cubicBezTo>
                  <a:pt x="475170" y="883284"/>
                  <a:pt x="462754" y="854314"/>
                  <a:pt x="445294" y="829266"/>
                </a:cubicBezTo>
                <a:cubicBezTo>
                  <a:pt x="400502" y="762661"/>
                  <a:pt x="346226" y="701573"/>
                  <a:pt x="280569" y="655229"/>
                </a:cubicBezTo>
                <a:cubicBezTo>
                  <a:pt x="228621" y="619706"/>
                  <a:pt x="166110" y="589830"/>
                  <a:pt x="101876" y="604790"/>
                </a:cubicBezTo>
                <a:cubicBezTo>
                  <a:pt x="75061" y="610308"/>
                  <a:pt x="56825" y="613972"/>
                  <a:pt x="42210" y="639537"/>
                </a:cubicBezTo>
                <a:cubicBezTo>
                  <a:pt x="17939" y="670792"/>
                  <a:pt x="19233" y="712652"/>
                  <a:pt x="30614" y="748477"/>
                </a:cubicBezTo>
                <a:cubicBezTo>
                  <a:pt x="58161" y="827240"/>
                  <a:pt x="104721" y="903459"/>
                  <a:pt x="178267" y="946398"/>
                </a:cubicBezTo>
                <a:cubicBezTo>
                  <a:pt x="215472" y="968513"/>
                  <a:pt x="255047" y="986146"/>
                  <a:pt x="297080" y="996794"/>
                </a:cubicBezTo>
                <a:cubicBezTo>
                  <a:pt x="327128" y="1007873"/>
                  <a:pt x="358081" y="1013564"/>
                  <a:pt x="389940" y="101227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15"/>
          <p:cNvSpPr/>
          <p:nvPr/>
        </p:nvSpPr>
        <p:spPr>
          <a:xfrm rot="476247">
            <a:off x="2847058" y="6398026"/>
            <a:ext cx="67937" cy="138819"/>
          </a:xfrm>
          <a:custGeom>
            <a:avLst/>
            <a:gdLst/>
            <a:ahLst/>
            <a:cxnLst/>
            <a:rect l="l" t="t" r="r" b="b"/>
            <a:pathLst>
              <a:path w="67937" h="138819" extrusionOk="0">
                <a:moveTo>
                  <a:pt x="46005" y="130813"/>
                </a:moveTo>
                <a:cubicBezTo>
                  <a:pt x="34494" y="89082"/>
                  <a:pt x="24536" y="45670"/>
                  <a:pt x="997" y="8810"/>
                </a:cubicBezTo>
                <a:cubicBezTo>
                  <a:pt x="-2495" y="3163"/>
                  <a:pt x="3886" y="-1709"/>
                  <a:pt x="9317" y="576"/>
                </a:cubicBezTo>
                <a:cubicBezTo>
                  <a:pt x="42168" y="19243"/>
                  <a:pt x="57170" y="89686"/>
                  <a:pt x="67517" y="124864"/>
                </a:cubicBezTo>
                <a:cubicBezTo>
                  <a:pt x="71138" y="138918"/>
                  <a:pt x="50316" y="144824"/>
                  <a:pt x="46005" y="1308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15"/>
          <p:cNvSpPr/>
          <p:nvPr/>
        </p:nvSpPr>
        <p:spPr>
          <a:xfrm rot="476247">
            <a:off x="2147148" y="6781753"/>
            <a:ext cx="497448" cy="761798"/>
          </a:xfrm>
          <a:custGeom>
            <a:avLst/>
            <a:gdLst/>
            <a:ahLst/>
            <a:cxnLst/>
            <a:rect l="l" t="t" r="r" b="b"/>
            <a:pathLst>
              <a:path w="497448" h="761798" extrusionOk="0">
                <a:moveTo>
                  <a:pt x="56803" y="673982"/>
                </a:moveTo>
                <a:cubicBezTo>
                  <a:pt x="40939" y="657859"/>
                  <a:pt x="-26831" y="618844"/>
                  <a:pt x="11666" y="597073"/>
                </a:cubicBezTo>
                <a:cubicBezTo>
                  <a:pt x="89222" y="538442"/>
                  <a:pt x="175659" y="490762"/>
                  <a:pt x="243386" y="419888"/>
                </a:cubicBezTo>
                <a:cubicBezTo>
                  <a:pt x="270933" y="393850"/>
                  <a:pt x="296972" y="366388"/>
                  <a:pt x="318915" y="335349"/>
                </a:cubicBezTo>
                <a:cubicBezTo>
                  <a:pt x="344782" y="301421"/>
                  <a:pt x="370562" y="267320"/>
                  <a:pt x="390177" y="229254"/>
                </a:cubicBezTo>
                <a:cubicBezTo>
                  <a:pt x="413888" y="187048"/>
                  <a:pt x="440616" y="145662"/>
                  <a:pt x="459499" y="101215"/>
                </a:cubicBezTo>
                <a:cubicBezTo>
                  <a:pt x="471613" y="71857"/>
                  <a:pt x="483210" y="41335"/>
                  <a:pt x="483986" y="9217"/>
                </a:cubicBezTo>
                <a:cubicBezTo>
                  <a:pt x="484201" y="5251"/>
                  <a:pt x="485883" y="-2379"/>
                  <a:pt x="491099" y="725"/>
                </a:cubicBezTo>
                <a:cubicBezTo>
                  <a:pt x="518776" y="44439"/>
                  <a:pt x="448506" y="169201"/>
                  <a:pt x="423631" y="210716"/>
                </a:cubicBezTo>
                <a:cubicBezTo>
                  <a:pt x="402507" y="248395"/>
                  <a:pt x="382891" y="286936"/>
                  <a:pt x="355990" y="320950"/>
                </a:cubicBezTo>
                <a:cubicBezTo>
                  <a:pt x="335728" y="347808"/>
                  <a:pt x="316760" y="375829"/>
                  <a:pt x="293566" y="400316"/>
                </a:cubicBezTo>
                <a:cubicBezTo>
                  <a:pt x="262958" y="431054"/>
                  <a:pt x="232953" y="462697"/>
                  <a:pt x="199111" y="489900"/>
                </a:cubicBezTo>
                <a:cubicBezTo>
                  <a:pt x="142809" y="534563"/>
                  <a:pt x="81462" y="572414"/>
                  <a:pt x="24125" y="615524"/>
                </a:cubicBezTo>
                <a:cubicBezTo>
                  <a:pt x="74435" y="663808"/>
                  <a:pt x="133109" y="702694"/>
                  <a:pt x="187773" y="745977"/>
                </a:cubicBezTo>
                <a:cubicBezTo>
                  <a:pt x="189584" y="747313"/>
                  <a:pt x="191394" y="748692"/>
                  <a:pt x="193162" y="750072"/>
                </a:cubicBezTo>
                <a:cubicBezTo>
                  <a:pt x="190489" y="751193"/>
                  <a:pt x="187816" y="752443"/>
                  <a:pt x="185143" y="753736"/>
                </a:cubicBezTo>
                <a:cubicBezTo>
                  <a:pt x="180358" y="756021"/>
                  <a:pt x="175831" y="758565"/>
                  <a:pt x="171434" y="761496"/>
                </a:cubicBezTo>
                <a:cubicBezTo>
                  <a:pt x="171305" y="761583"/>
                  <a:pt x="171132" y="761669"/>
                  <a:pt x="171003" y="761798"/>
                </a:cubicBezTo>
                <a:cubicBezTo>
                  <a:pt x="132764" y="732785"/>
                  <a:pt x="95129" y="702823"/>
                  <a:pt x="56803" y="6739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15"/>
          <p:cNvSpPr/>
          <p:nvPr/>
        </p:nvSpPr>
        <p:spPr>
          <a:xfrm rot="476247">
            <a:off x="2324253" y="6711681"/>
            <a:ext cx="539779" cy="852719"/>
          </a:xfrm>
          <a:custGeom>
            <a:avLst/>
            <a:gdLst/>
            <a:ahLst/>
            <a:cxnLst/>
            <a:rect l="l" t="t" r="r" b="b"/>
            <a:pathLst>
              <a:path w="539779" h="852719" extrusionOk="0">
                <a:moveTo>
                  <a:pt x="1481" y="847417"/>
                </a:moveTo>
                <a:cubicBezTo>
                  <a:pt x="-2399" y="841640"/>
                  <a:pt x="1999" y="833362"/>
                  <a:pt x="7129" y="831035"/>
                </a:cubicBezTo>
                <a:cubicBezTo>
                  <a:pt x="20019" y="822326"/>
                  <a:pt x="32392" y="812842"/>
                  <a:pt x="44462" y="803013"/>
                </a:cubicBezTo>
                <a:cubicBezTo>
                  <a:pt x="86107" y="768869"/>
                  <a:pt x="124432" y="731104"/>
                  <a:pt x="162499" y="693038"/>
                </a:cubicBezTo>
                <a:cubicBezTo>
                  <a:pt x="217638" y="630527"/>
                  <a:pt x="271526" y="565689"/>
                  <a:pt x="315542" y="494988"/>
                </a:cubicBezTo>
                <a:cubicBezTo>
                  <a:pt x="356841" y="439289"/>
                  <a:pt x="387277" y="378676"/>
                  <a:pt x="420516" y="318321"/>
                </a:cubicBezTo>
                <a:cubicBezTo>
                  <a:pt x="469748" y="239385"/>
                  <a:pt x="487380" y="147000"/>
                  <a:pt x="515186" y="59615"/>
                </a:cubicBezTo>
                <a:cubicBezTo>
                  <a:pt x="519541" y="43879"/>
                  <a:pt x="522731" y="27971"/>
                  <a:pt x="525835" y="11977"/>
                </a:cubicBezTo>
                <a:cubicBezTo>
                  <a:pt x="526654" y="6632"/>
                  <a:pt x="529197" y="-3198"/>
                  <a:pt x="536268" y="1027"/>
                </a:cubicBezTo>
                <a:cubicBezTo>
                  <a:pt x="536268" y="984"/>
                  <a:pt x="536268" y="984"/>
                  <a:pt x="536268" y="984"/>
                </a:cubicBezTo>
                <a:cubicBezTo>
                  <a:pt x="542217" y="7839"/>
                  <a:pt x="538854" y="18918"/>
                  <a:pt x="538639" y="27238"/>
                </a:cubicBezTo>
                <a:cubicBezTo>
                  <a:pt x="535880" y="54657"/>
                  <a:pt x="528206" y="81127"/>
                  <a:pt x="520575" y="107510"/>
                </a:cubicBezTo>
                <a:cubicBezTo>
                  <a:pt x="510746" y="142214"/>
                  <a:pt x="503245" y="177608"/>
                  <a:pt x="491045" y="211622"/>
                </a:cubicBezTo>
                <a:cubicBezTo>
                  <a:pt x="481000" y="239989"/>
                  <a:pt x="473412" y="266890"/>
                  <a:pt x="459445" y="293231"/>
                </a:cubicBezTo>
                <a:cubicBezTo>
                  <a:pt x="442071" y="325046"/>
                  <a:pt x="424137" y="356517"/>
                  <a:pt x="407108" y="388548"/>
                </a:cubicBezTo>
                <a:cubicBezTo>
                  <a:pt x="387019" y="428339"/>
                  <a:pt x="363567" y="466147"/>
                  <a:pt x="337442" y="502230"/>
                </a:cubicBezTo>
                <a:cubicBezTo>
                  <a:pt x="308256" y="547669"/>
                  <a:pt x="277734" y="592375"/>
                  <a:pt x="242555" y="633502"/>
                </a:cubicBezTo>
                <a:cubicBezTo>
                  <a:pt x="218543" y="660748"/>
                  <a:pt x="196944" y="690236"/>
                  <a:pt x="171337" y="716059"/>
                </a:cubicBezTo>
                <a:cubicBezTo>
                  <a:pt x="145600" y="740890"/>
                  <a:pt x="120639" y="766498"/>
                  <a:pt x="93910" y="790252"/>
                </a:cubicBezTo>
                <a:cubicBezTo>
                  <a:pt x="71795" y="809350"/>
                  <a:pt x="49894" y="828793"/>
                  <a:pt x="25839" y="845433"/>
                </a:cubicBezTo>
                <a:cubicBezTo>
                  <a:pt x="25796" y="845476"/>
                  <a:pt x="25752" y="845520"/>
                  <a:pt x="25709" y="845563"/>
                </a:cubicBezTo>
                <a:cubicBezTo>
                  <a:pt x="21571" y="847158"/>
                  <a:pt x="17518" y="848969"/>
                  <a:pt x="13423" y="850952"/>
                </a:cubicBezTo>
                <a:cubicBezTo>
                  <a:pt x="12216" y="851512"/>
                  <a:pt x="11052" y="852116"/>
                  <a:pt x="9888" y="852719"/>
                </a:cubicBezTo>
                <a:cubicBezTo>
                  <a:pt x="6698" y="852633"/>
                  <a:pt x="3766" y="851124"/>
                  <a:pt x="1481" y="8474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8" name="Google Shape;368;p15"/>
          <p:cNvGrpSpPr/>
          <p:nvPr/>
        </p:nvGrpSpPr>
        <p:grpSpPr>
          <a:xfrm rot="476247">
            <a:off x="1983648" y="5461628"/>
            <a:ext cx="1849466" cy="2121168"/>
            <a:chOff x="1982502" y="5461718"/>
            <a:chExt cx="1849466" cy="2121168"/>
          </a:xfrm>
        </p:grpSpPr>
        <p:sp>
          <p:nvSpPr>
            <p:cNvPr id="369" name="Google Shape;369;p15"/>
            <p:cNvSpPr/>
            <p:nvPr/>
          </p:nvSpPr>
          <p:spPr>
            <a:xfrm>
              <a:off x="1982502" y="5461718"/>
              <a:ext cx="1849466" cy="1402261"/>
            </a:xfrm>
            <a:custGeom>
              <a:avLst/>
              <a:gdLst/>
              <a:ahLst/>
              <a:cxnLst/>
              <a:rect l="l" t="t" r="r" b="b"/>
              <a:pathLst>
                <a:path w="1849466" h="1402261" extrusionOk="0">
                  <a:moveTo>
                    <a:pt x="1705089" y="365060"/>
                  </a:moveTo>
                  <a:cubicBezTo>
                    <a:pt x="1669437" y="332770"/>
                    <a:pt x="1635250" y="298972"/>
                    <a:pt x="1598649" y="267673"/>
                  </a:cubicBezTo>
                  <a:cubicBezTo>
                    <a:pt x="1553944" y="228960"/>
                    <a:pt x="1508160" y="191626"/>
                    <a:pt x="1464188" y="152137"/>
                  </a:cubicBezTo>
                  <a:cubicBezTo>
                    <a:pt x="1433967" y="125322"/>
                    <a:pt x="1404221" y="99715"/>
                    <a:pt x="1372836" y="74711"/>
                  </a:cubicBezTo>
                  <a:cubicBezTo>
                    <a:pt x="1350160" y="54793"/>
                    <a:pt x="1329208" y="32850"/>
                    <a:pt x="1305368" y="14183"/>
                  </a:cubicBezTo>
                  <a:cubicBezTo>
                    <a:pt x="1299807" y="9312"/>
                    <a:pt x="1292952" y="5604"/>
                    <a:pt x="1287822" y="302"/>
                  </a:cubicBezTo>
                  <a:cubicBezTo>
                    <a:pt x="1287046" y="302"/>
                    <a:pt x="1286270" y="216"/>
                    <a:pt x="1285581" y="0"/>
                  </a:cubicBezTo>
                  <a:cubicBezTo>
                    <a:pt x="1272389" y="9743"/>
                    <a:pt x="1259111" y="19141"/>
                    <a:pt x="1245229" y="27806"/>
                  </a:cubicBezTo>
                  <a:cubicBezTo>
                    <a:pt x="1136720" y="98421"/>
                    <a:pt x="1030150" y="171666"/>
                    <a:pt x="926814" y="249567"/>
                  </a:cubicBezTo>
                  <a:cubicBezTo>
                    <a:pt x="864261" y="297808"/>
                    <a:pt x="799380" y="344496"/>
                    <a:pt x="744241" y="401187"/>
                  </a:cubicBezTo>
                  <a:cubicBezTo>
                    <a:pt x="768211" y="428088"/>
                    <a:pt x="784291" y="460205"/>
                    <a:pt x="807183" y="487278"/>
                  </a:cubicBezTo>
                  <a:cubicBezTo>
                    <a:pt x="852578" y="451281"/>
                    <a:pt x="896594" y="413559"/>
                    <a:pt x="942507" y="378123"/>
                  </a:cubicBezTo>
                  <a:cubicBezTo>
                    <a:pt x="971046" y="355446"/>
                    <a:pt x="1001396" y="335141"/>
                    <a:pt x="1028900" y="311129"/>
                  </a:cubicBezTo>
                  <a:cubicBezTo>
                    <a:pt x="1057569" y="291082"/>
                    <a:pt x="1085073" y="269312"/>
                    <a:pt x="1114604" y="250429"/>
                  </a:cubicBezTo>
                  <a:cubicBezTo>
                    <a:pt x="1134607" y="235297"/>
                    <a:pt x="1153274" y="218355"/>
                    <a:pt x="1174873" y="205379"/>
                  </a:cubicBezTo>
                  <a:cubicBezTo>
                    <a:pt x="1179615" y="202447"/>
                    <a:pt x="1183753" y="197964"/>
                    <a:pt x="1189487" y="197145"/>
                  </a:cubicBezTo>
                  <a:cubicBezTo>
                    <a:pt x="1191513" y="196757"/>
                    <a:pt x="1193453" y="197058"/>
                    <a:pt x="1195135" y="197834"/>
                  </a:cubicBezTo>
                  <a:cubicBezTo>
                    <a:pt x="1195738" y="196541"/>
                    <a:pt x="1196514" y="195420"/>
                    <a:pt x="1197549" y="194429"/>
                  </a:cubicBezTo>
                  <a:cubicBezTo>
                    <a:pt x="1198971" y="193437"/>
                    <a:pt x="1200998" y="193394"/>
                    <a:pt x="1202291" y="194730"/>
                  </a:cubicBezTo>
                  <a:cubicBezTo>
                    <a:pt x="1205352" y="198352"/>
                    <a:pt x="1204834" y="203697"/>
                    <a:pt x="1205222" y="208138"/>
                  </a:cubicBezTo>
                  <a:cubicBezTo>
                    <a:pt x="1205912" y="223269"/>
                    <a:pt x="1205567" y="238401"/>
                    <a:pt x="1204360" y="253533"/>
                  </a:cubicBezTo>
                  <a:cubicBezTo>
                    <a:pt x="1196859" y="317121"/>
                    <a:pt x="1198971" y="381313"/>
                    <a:pt x="1191298" y="444815"/>
                  </a:cubicBezTo>
                  <a:cubicBezTo>
                    <a:pt x="1178494" y="541253"/>
                    <a:pt x="1161207" y="637476"/>
                    <a:pt x="1133055" y="730724"/>
                  </a:cubicBezTo>
                  <a:cubicBezTo>
                    <a:pt x="1118613" y="783620"/>
                    <a:pt x="1107318" y="837983"/>
                    <a:pt x="1079943" y="886094"/>
                  </a:cubicBezTo>
                  <a:cubicBezTo>
                    <a:pt x="1062182" y="924807"/>
                    <a:pt x="1038040" y="959598"/>
                    <a:pt x="1010406" y="991974"/>
                  </a:cubicBezTo>
                  <a:cubicBezTo>
                    <a:pt x="983289" y="1025341"/>
                    <a:pt x="953974" y="1057286"/>
                    <a:pt x="921986" y="1086041"/>
                  </a:cubicBezTo>
                  <a:cubicBezTo>
                    <a:pt x="875254" y="1130574"/>
                    <a:pt x="822185" y="1169417"/>
                    <a:pt x="762736" y="1195067"/>
                  </a:cubicBezTo>
                  <a:cubicBezTo>
                    <a:pt x="703588" y="1219080"/>
                    <a:pt x="638922" y="1230116"/>
                    <a:pt x="575162" y="1228349"/>
                  </a:cubicBezTo>
                  <a:cubicBezTo>
                    <a:pt x="543562" y="1227961"/>
                    <a:pt x="513384" y="1218476"/>
                    <a:pt x="483638" y="1208820"/>
                  </a:cubicBezTo>
                  <a:cubicBezTo>
                    <a:pt x="442338" y="1198171"/>
                    <a:pt x="403970" y="1179203"/>
                    <a:pt x="367412" y="1157604"/>
                  </a:cubicBezTo>
                  <a:cubicBezTo>
                    <a:pt x="295029" y="1113976"/>
                    <a:pt x="246487" y="1040602"/>
                    <a:pt x="217775" y="962529"/>
                  </a:cubicBezTo>
                  <a:cubicBezTo>
                    <a:pt x="204152" y="927696"/>
                    <a:pt x="197255" y="886525"/>
                    <a:pt x="210964" y="850700"/>
                  </a:cubicBezTo>
                  <a:cubicBezTo>
                    <a:pt x="221009" y="826860"/>
                    <a:pt x="235839" y="802115"/>
                    <a:pt x="258515" y="788621"/>
                  </a:cubicBezTo>
                  <a:cubicBezTo>
                    <a:pt x="335165" y="757926"/>
                    <a:pt x="406255" y="772713"/>
                    <a:pt x="474326" y="816039"/>
                  </a:cubicBezTo>
                  <a:cubicBezTo>
                    <a:pt x="561410" y="869841"/>
                    <a:pt x="630171" y="949380"/>
                    <a:pt x="683455" y="1036033"/>
                  </a:cubicBezTo>
                  <a:cubicBezTo>
                    <a:pt x="707166" y="1081988"/>
                    <a:pt x="734541" y="1126435"/>
                    <a:pt x="751398" y="1175495"/>
                  </a:cubicBezTo>
                  <a:cubicBezTo>
                    <a:pt x="804467" y="1152776"/>
                    <a:pt x="856199" y="1116391"/>
                    <a:pt x="903190" y="1073711"/>
                  </a:cubicBezTo>
                  <a:cubicBezTo>
                    <a:pt x="902845" y="1073065"/>
                    <a:pt x="902543" y="1072332"/>
                    <a:pt x="902328" y="1071556"/>
                  </a:cubicBezTo>
                  <a:cubicBezTo>
                    <a:pt x="892887" y="1037369"/>
                    <a:pt x="884480" y="1002061"/>
                    <a:pt x="868831" y="970117"/>
                  </a:cubicBezTo>
                  <a:cubicBezTo>
                    <a:pt x="867581" y="969901"/>
                    <a:pt x="866287" y="969470"/>
                    <a:pt x="865123" y="968694"/>
                  </a:cubicBezTo>
                  <a:cubicBezTo>
                    <a:pt x="860295" y="965805"/>
                    <a:pt x="857795" y="960417"/>
                    <a:pt x="854561" y="956019"/>
                  </a:cubicBezTo>
                  <a:cubicBezTo>
                    <a:pt x="824772" y="910753"/>
                    <a:pt x="799164" y="863030"/>
                    <a:pt x="765150" y="820997"/>
                  </a:cubicBezTo>
                  <a:cubicBezTo>
                    <a:pt x="737516" y="791466"/>
                    <a:pt x="710615" y="759478"/>
                    <a:pt x="677937" y="735768"/>
                  </a:cubicBezTo>
                  <a:cubicBezTo>
                    <a:pt x="633145" y="704685"/>
                    <a:pt x="587621" y="674680"/>
                    <a:pt x="534336" y="661186"/>
                  </a:cubicBezTo>
                  <a:cubicBezTo>
                    <a:pt x="489760" y="649331"/>
                    <a:pt x="444839" y="635751"/>
                    <a:pt x="398322" y="635708"/>
                  </a:cubicBezTo>
                  <a:cubicBezTo>
                    <a:pt x="358704" y="635406"/>
                    <a:pt x="318783" y="636570"/>
                    <a:pt x="279725" y="643511"/>
                  </a:cubicBezTo>
                  <a:cubicBezTo>
                    <a:pt x="247090" y="650021"/>
                    <a:pt x="215749" y="661704"/>
                    <a:pt x="184623" y="673300"/>
                  </a:cubicBezTo>
                  <a:cubicBezTo>
                    <a:pt x="158369" y="682138"/>
                    <a:pt x="134443" y="695933"/>
                    <a:pt x="110473" y="709255"/>
                  </a:cubicBezTo>
                  <a:cubicBezTo>
                    <a:pt x="86849" y="723654"/>
                    <a:pt x="60249" y="736285"/>
                    <a:pt x="44083" y="759565"/>
                  </a:cubicBezTo>
                  <a:cubicBezTo>
                    <a:pt x="23993" y="792156"/>
                    <a:pt x="9250" y="827938"/>
                    <a:pt x="2136" y="865444"/>
                  </a:cubicBezTo>
                  <a:cubicBezTo>
                    <a:pt x="-1830" y="903381"/>
                    <a:pt x="240" y="941362"/>
                    <a:pt x="4163" y="979170"/>
                  </a:cubicBezTo>
                  <a:cubicBezTo>
                    <a:pt x="7913" y="1012925"/>
                    <a:pt x="20717" y="1044612"/>
                    <a:pt x="33564" y="1075780"/>
                  </a:cubicBezTo>
                  <a:cubicBezTo>
                    <a:pt x="44945" y="1104147"/>
                    <a:pt x="58956" y="1131781"/>
                    <a:pt x="77149" y="1156311"/>
                  </a:cubicBezTo>
                  <a:cubicBezTo>
                    <a:pt x="128666" y="1230073"/>
                    <a:pt x="193289" y="1296463"/>
                    <a:pt x="273690" y="1338237"/>
                  </a:cubicBezTo>
                  <a:cubicBezTo>
                    <a:pt x="304341" y="1354016"/>
                    <a:pt x="335726" y="1368889"/>
                    <a:pt x="368533" y="1379667"/>
                  </a:cubicBezTo>
                  <a:cubicBezTo>
                    <a:pt x="412549" y="1392729"/>
                    <a:pt x="458462" y="1399411"/>
                    <a:pt x="504245" y="1402084"/>
                  </a:cubicBezTo>
                  <a:cubicBezTo>
                    <a:pt x="556279" y="1403550"/>
                    <a:pt x="607926" y="1395618"/>
                    <a:pt x="659443" y="1389539"/>
                  </a:cubicBezTo>
                  <a:cubicBezTo>
                    <a:pt x="690914" y="1385702"/>
                    <a:pt x="721565" y="1377468"/>
                    <a:pt x="751829" y="1368113"/>
                  </a:cubicBezTo>
                  <a:cubicBezTo>
                    <a:pt x="804381" y="1353757"/>
                    <a:pt x="855553" y="1334444"/>
                    <a:pt x="903750" y="1309095"/>
                  </a:cubicBezTo>
                  <a:cubicBezTo>
                    <a:pt x="1030711" y="1249473"/>
                    <a:pt x="1142583" y="1154414"/>
                    <a:pt x="1213413" y="1032627"/>
                  </a:cubicBezTo>
                  <a:cubicBezTo>
                    <a:pt x="1236133" y="997319"/>
                    <a:pt x="1252817" y="959253"/>
                    <a:pt x="1268638" y="920626"/>
                  </a:cubicBezTo>
                  <a:cubicBezTo>
                    <a:pt x="1282433" y="888465"/>
                    <a:pt x="1296315" y="856089"/>
                    <a:pt x="1305584" y="822247"/>
                  </a:cubicBezTo>
                  <a:cubicBezTo>
                    <a:pt x="1334339" y="704081"/>
                    <a:pt x="1345590" y="581949"/>
                    <a:pt x="1339943" y="460507"/>
                  </a:cubicBezTo>
                  <a:cubicBezTo>
                    <a:pt x="1339210" y="408127"/>
                    <a:pt x="1331623" y="356309"/>
                    <a:pt x="1328389" y="304102"/>
                  </a:cubicBezTo>
                  <a:cubicBezTo>
                    <a:pt x="1329424" y="281555"/>
                    <a:pt x="1304291" y="183177"/>
                    <a:pt x="1330329" y="180935"/>
                  </a:cubicBezTo>
                  <a:cubicBezTo>
                    <a:pt x="1338003" y="180418"/>
                    <a:pt x="1344426" y="186238"/>
                    <a:pt x="1350677" y="189945"/>
                  </a:cubicBezTo>
                  <a:cubicBezTo>
                    <a:pt x="1369430" y="201757"/>
                    <a:pt x="1383743" y="218872"/>
                    <a:pt x="1401763" y="231547"/>
                  </a:cubicBezTo>
                  <a:cubicBezTo>
                    <a:pt x="1472982" y="280865"/>
                    <a:pt x="1541786" y="333891"/>
                    <a:pt x="1609168" y="388340"/>
                  </a:cubicBezTo>
                  <a:cubicBezTo>
                    <a:pt x="1626499" y="404506"/>
                    <a:pt x="1642622" y="418948"/>
                    <a:pt x="1660556" y="433692"/>
                  </a:cubicBezTo>
                  <a:cubicBezTo>
                    <a:pt x="1678662" y="449686"/>
                    <a:pt x="1693751" y="468698"/>
                    <a:pt x="1711987" y="484563"/>
                  </a:cubicBezTo>
                  <a:cubicBezTo>
                    <a:pt x="1737595" y="510343"/>
                    <a:pt x="1760659" y="539572"/>
                    <a:pt x="1794069" y="555910"/>
                  </a:cubicBezTo>
                  <a:cubicBezTo>
                    <a:pt x="1812219" y="539313"/>
                    <a:pt x="1832653" y="525302"/>
                    <a:pt x="1849466" y="507282"/>
                  </a:cubicBezTo>
                  <a:cubicBezTo>
                    <a:pt x="1799243" y="461714"/>
                    <a:pt x="1756175" y="409378"/>
                    <a:pt x="1705089" y="365060"/>
                  </a:cubicBezTo>
                  <a:close/>
                </a:path>
              </a:pathLst>
            </a:custGeom>
            <a:solidFill>
              <a:srgbClr val="E03E2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15"/>
            <p:cNvSpPr/>
            <p:nvPr/>
          </p:nvSpPr>
          <p:spPr>
            <a:xfrm>
              <a:off x="2263435" y="6770986"/>
              <a:ext cx="671576" cy="811900"/>
            </a:xfrm>
            <a:custGeom>
              <a:avLst/>
              <a:gdLst/>
              <a:ahLst/>
              <a:cxnLst/>
              <a:rect l="l" t="t" r="r" b="b"/>
              <a:pathLst>
                <a:path w="671576" h="811900" extrusionOk="0">
                  <a:moveTo>
                    <a:pt x="507799" y="71089"/>
                  </a:moveTo>
                  <a:cubicBezTo>
                    <a:pt x="495254" y="74969"/>
                    <a:pt x="482709" y="78849"/>
                    <a:pt x="470077" y="82514"/>
                  </a:cubicBezTo>
                  <a:cubicBezTo>
                    <a:pt x="488486" y="130884"/>
                    <a:pt x="423259" y="246549"/>
                    <a:pt x="399505" y="286211"/>
                  </a:cubicBezTo>
                  <a:cubicBezTo>
                    <a:pt x="378381" y="323890"/>
                    <a:pt x="358766" y="362430"/>
                    <a:pt x="331865" y="396445"/>
                  </a:cubicBezTo>
                  <a:cubicBezTo>
                    <a:pt x="311603" y="423302"/>
                    <a:pt x="292634" y="451324"/>
                    <a:pt x="269441" y="475811"/>
                  </a:cubicBezTo>
                  <a:cubicBezTo>
                    <a:pt x="238832" y="506549"/>
                    <a:pt x="208828" y="538192"/>
                    <a:pt x="174986" y="565395"/>
                  </a:cubicBezTo>
                  <a:cubicBezTo>
                    <a:pt x="118683" y="610057"/>
                    <a:pt x="57337" y="647908"/>
                    <a:pt x="0" y="691019"/>
                  </a:cubicBezTo>
                  <a:cubicBezTo>
                    <a:pt x="46559" y="735725"/>
                    <a:pt x="100275" y="772368"/>
                    <a:pt x="151361" y="811901"/>
                  </a:cubicBezTo>
                  <a:cubicBezTo>
                    <a:pt x="152396" y="810780"/>
                    <a:pt x="153560" y="809875"/>
                    <a:pt x="154767" y="809314"/>
                  </a:cubicBezTo>
                  <a:cubicBezTo>
                    <a:pt x="167657" y="800606"/>
                    <a:pt x="180030" y="791122"/>
                    <a:pt x="192101" y="781292"/>
                  </a:cubicBezTo>
                  <a:cubicBezTo>
                    <a:pt x="233745" y="747149"/>
                    <a:pt x="272071" y="709384"/>
                    <a:pt x="310137" y="671317"/>
                  </a:cubicBezTo>
                  <a:cubicBezTo>
                    <a:pt x="365276" y="608807"/>
                    <a:pt x="419164" y="543969"/>
                    <a:pt x="463180" y="473268"/>
                  </a:cubicBezTo>
                  <a:cubicBezTo>
                    <a:pt x="504480" y="417569"/>
                    <a:pt x="534916" y="356955"/>
                    <a:pt x="568154" y="296600"/>
                  </a:cubicBezTo>
                  <a:cubicBezTo>
                    <a:pt x="617386" y="217665"/>
                    <a:pt x="635018" y="125279"/>
                    <a:pt x="662825" y="37894"/>
                  </a:cubicBezTo>
                  <a:cubicBezTo>
                    <a:pt x="666273" y="25392"/>
                    <a:pt x="669033" y="12718"/>
                    <a:pt x="671576" y="0"/>
                  </a:cubicBezTo>
                  <a:cubicBezTo>
                    <a:pt x="663342" y="4397"/>
                    <a:pt x="654979" y="8579"/>
                    <a:pt x="646572" y="12588"/>
                  </a:cubicBezTo>
                  <a:cubicBezTo>
                    <a:pt x="601996" y="35782"/>
                    <a:pt x="556212" y="57035"/>
                    <a:pt x="507799" y="71089"/>
                  </a:cubicBezTo>
                  <a:close/>
                </a:path>
              </a:pathLst>
            </a:custGeom>
            <a:solidFill>
              <a:srgbClr val="E03E2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1" name="Google Shape;371;p15"/>
          <p:cNvSpPr/>
          <p:nvPr/>
        </p:nvSpPr>
        <p:spPr>
          <a:xfrm rot="-1937347">
            <a:off x="-2703884" y="8662823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15"/>
          <p:cNvSpPr/>
          <p:nvPr/>
        </p:nvSpPr>
        <p:spPr>
          <a:xfrm rot="-1937347">
            <a:off x="-2703884" y="8662823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15"/>
          <p:cNvSpPr txBox="1"/>
          <p:nvPr/>
        </p:nvSpPr>
        <p:spPr>
          <a:xfrm>
            <a:off x="3088506" y="6677759"/>
            <a:ext cx="12862261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600" b="1" dirty="0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«Настольные игры – тренажёр для </a:t>
            </a:r>
            <a:r>
              <a:rPr lang="ru-RU" sz="6600" b="1" dirty="0" err="1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КВНщика</a:t>
            </a:r>
            <a:r>
              <a:rPr lang="ru-RU" sz="6600" b="1" dirty="0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»</a:t>
            </a:r>
            <a:endParaRPr lang="ru-RU" sz="1050" b="1" dirty="0">
              <a:latin typeface="Comic Sans MS" panose="030F0702030302020204" pitchFamily="66" charset="0"/>
              <a:ea typeface="Luckiest Guy"/>
              <a:cs typeface="Luckiest Guy"/>
              <a:sym typeface="Luckiest Guy"/>
            </a:endParaRPr>
          </a:p>
        </p:txBody>
      </p:sp>
      <p:sp>
        <p:nvSpPr>
          <p:cNvPr id="374" name="Google Shape;374;p15"/>
          <p:cNvSpPr txBox="1"/>
          <p:nvPr/>
        </p:nvSpPr>
        <p:spPr>
          <a:xfrm>
            <a:off x="3840273" y="8696475"/>
            <a:ext cx="11011600" cy="960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dirty="0">
                <a:solidFill>
                  <a:srgbClr val="000000"/>
                </a:solidFill>
                <a:latin typeface="Comic Sans MS" panose="030F0702030302020204" pitchFamily="66" charset="0"/>
                <a:ea typeface="Poppins"/>
                <a:cs typeface="Poppins"/>
                <a:sym typeface="Poppins"/>
              </a:rPr>
              <a:t>тема занятия</a:t>
            </a:r>
            <a:endParaRPr sz="2800" b="1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032CA1-A3E1-493D-837B-6A62103C05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250" y="585147"/>
            <a:ext cx="8738761" cy="5833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925"/>
        </a:solidFill>
        <a:effectLst/>
      </p:bgPr>
    </p:bg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479;p18">
            <a:extLst>
              <a:ext uri="{FF2B5EF4-FFF2-40B4-BE49-F238E27FC236}">
                <a16:creationId xmlns:a16="http://schemas.microsoft.com/office/drawing/2014/main" id="{59220827-1770-4159-83C4-17E283042CB4}"/>
              </a:ext>
            </a:extLst>
          </p:cNvPr>
          <p:cNvSpPr txBox="1"/>
          <p:nvPr/>
        </p:nvSpPr>
        <p:spPr>
          <a:xfrm>
            <a:off x="2673313" y="896183"/>
            <a:ext cx="13727400" cy="8494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b="1" dirty="0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Цель занятия: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b="1" dirty="0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	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1) 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играя в настольную игру развивать такие способности и умения как:</a:t>
            </a: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  - память;</a:t>
            </a: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  - чувство ритма; </a:t>
            </a: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  - концентрация;</a:t>
            </a: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  - реакция;</a:t>
            </a: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  - стрессоустойчивость;</a:t>
            </a:r>
          </a:p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4800" b="1" dirty="0">
              <a:solidFill>
                <a:srgbClr val="883DF8"/>
              </a:solidFill>
              <a:latin typeface="Comic Sans MS" panose="030F0702030302020204" pitchFamily="66" charset="0"/>
              <a:ea typeface="Luckiest Guy"/>
              <a:cs typeface="Luckiest Guy"/>
              <a:sym typeface="Luckiest Guy"/>
            </a:endParaRPr>
          </a:p>
          <a:p>
            <a:pPr lvl="0" algn="just"/>
            <a:r>
              <a:rPr lang="ru-RU" sz="4400" dirty="0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	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2) 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весело и задорно провести время </a:t>
            </a:r>
          </a:p>
          <a:p>
            <a:pPr lvl="0" algn="just"/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в кругу друзей. </a:t>
            </a:r>
            <a:endParaRPr lang="ru-RU" sz="800" dirty="0">
              <a:solidFill>
                <a:schemeClr val="bg2">
                  <a:lumMod val="50000"/>
                </a:schemeClr>
              </a:solidFill>
              <a:latin typeface="Comic Sans MS" panose="030F0702030302020204" pitchFamily="66" charset="0"/>
              <a:ea typeface="Luckiest Guy"/>
              <a:cs typeface="Luckiest Guy"/>
              <a:sym typeface="Luckiest Guy"/>
            </a:endParaRPr>
          </a:p>
        </p:txBody>
      </p:sp>
      <p:sp>
        <p:nvSpPr>
          <p:cNvPr id="721" name="Google Shape;721;p25"/>
          <p:cNvSpPr/>
          <p:nvPr/>
        </p:nvSpPr>
        <p:spPr>
          <a:xfrm rot="3720695">
            <a:off x="-2190889" y="-2566955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2" name="Google Shape;722;p25"/>
          <p:cNvSpPr/>
          <p:nvPr/>
        </p:nvSpPr>
        <p:spPr>
          <a:xfrm rot="3720695">
            <a:off x="-2190889" y="-2566955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3" name="Google Shape;723;p25"/>
          <p:cNvSpPr/>
          <p:nvPr/>
        </p:nvSpPr>
        <p:spPr>
          <a:xfrm rot="3720695">
            <a:off x="-2127422" y="-2518112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4" name="Google Shape;724;p25"/>
          <p:cNvSpPr/>
          <p:nvPr/>
        </p:nvSpPr>
        <p:spPr>
          <a:xfrm>
            <a:off x="15121968" y="-234083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5" name="Google Shape;725;p25"/>
          <p:cNvSpPr/>
          <p:nvPr/>
        </p:nvSpPr>
        <p:spPr>
          <a:xfrm>
            <a:off x="15121968" y="-2340839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25"/>
          <p:cNvSpPr/>
          <p:nvPr/>
        </p:nvSpPr>
        <p:spPr>
          <a:xfrm>
            <a:off x="15179820" y="-2295084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p25"/>
          <p:cNvSpPr/>
          <p:nvPr/>
        </p:nvSpPr>
        <p:spPr>
          <a:xfrm>
            <a:off x="16019809" y="8090153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3264014" y="2623971"/>
                </a:moveTo>
                <a:cubicBezTo>
                  <a:pt x="3252808" y="2510155"/>
                  <a:pt x="3206669" y="2405709"/>
                  <a:pt x="3157746" y="2303751"/>
                </a:cubicBezTo>
                <a:cubicBezTo>
                  <a:pt x="3094029" y="2145653"/>
                  <a:pt x="3038002" y="1985287"/>
                  <a:pt x="3013467" y="1815625"/>
                </a:cubicBezTo>
                <a:cubicBezTo>
                  <a:pt x="2988713" y="1645232"/>
                  <a:pt x="2997867" y="1474106"/>
                  <a:pt x="3047083" y="1308177"/>
                </a:cubicBezTo>
                <a:cubicBezTo>
                  <a:pt x="3090733" y="1153154"/>
                  <a:pt x="3146320" y="998936"/>
                  <a:pt x="3141340" y="835496"/>
                </a:cubicBezTo>
                <a:cubicBezTo>
                  <a:pt x="3141340" y="762595"/>
                  <a:pt x="3114535" y="692037"/>
                  <a:pt x="3081505" y="627993"/>
                </a:cubicBezTo>
                <a:cubicBezTo>
                  <a:pt x="3047742" y="565852"/>
                  <a:pt x="3000138" y="511836"/>
                  <a:pt x="2948725" y="463674"/>
                </a:cubicBezTo>
                <a:cubicBezTo>
                  <a:pt x="2903171" y="422028"/>
                  <a:pt x="2854614" y="381113"/>
                  <a:pt x="2824733" y="326071"/>
                </a:cubicBezTo>
                <a:cubicBezTo>
                  <a:pt x="2773613" y="198276"/>
                  <a:pt x="2770025" y="173976"/>
                  <a:pt x="2648963" y="95513"/>
                </a:cubicBezTo>
                <a:cubicBezTo>
                  <a:pt x="2630360" y="81167"/>
                  <a:pt x="2606997" y="64113"/>
                  <a:pt x="2585319" y="53427"/>
                </a:cubicBezTo>
                <a:cubicBezTo>
                  <a:pt x="2577629" y="49035"/>
                  <a:pt x="2570012" y="44131"/>
                  <a:pt x="2561370" y="41789"/>
                </a:cubicBezTo>
                <a:cubicBezTo>
                  <a:pt x="2550092" y="38569"/>
                  <a:pt x="2538007" y="46034"/>
                  <a:pt x="2535664" y="57452"/>
                </a:cubicBezTo>
                <a:cubicBezTo>
                  <a:pt x="2298373" y="-7397"/>
                  <a:pt x="2036987" y="-30745"/>
                  <a:pt x="1803139" y="59209"/>
                </a:cubicBezTo>
                <a:cubicBezTo>
                  <a:pt x="1688302" y="104662"/>
                  <a:pt x="1587966" y="181295"/>
                  <a:pt x="1498543" y="265394"/>
                </a:cubicBezTo>
                <a:cubicBezTo>
                  <a:pt x="1388393" y="378478"/>
                  <a:pt x="1307758" y="519740"/>
                  <a:pt x="1256492" y="668542"/>
                </a:cubicBezTo>
                <a:cubicBezTo>
                  <a:pt x="1220385" y="775331"/>
                  <a:pt x="1260080" y="865871"/>
                  <a:pt x="1162820" y="948360"/>
                </a:cubicBezTo>
                <a:cubicBezTo>
                  <a:pt x="1088338" y="1007719"/>
                  <a:pt x="1001697" y="1043218"/>
                  <a:pt x="916522" y="1086036"/>
                </a:cubicBezTo>
                <a:cubicBezTo>
                  <a:pt x="828636" y="1125780"/>
                  <a:pt x="743314" y="1169696"/>
                  <a:pt x="656967" y="1212806"/>
                </a:cubicBezTo>
                <a:cubicBezTo>
                  <a:pt x="552676" y="1265725"/>
                  <a:pt x="449557" y="1323182"/>
                  <a:pt x="357277" y="1395423"/>
                </a:cubicBezTo>
                <a:cubicBezTo>
                  <a:pt x="274812" y="1463639"/>
                  <a:pt x="200988" y="1543127"/>
                  <a:pt x="137051" y="1628836"/>
                </a:cubicBezTo>
                <a:cubicBezTo>
                  <a:pt x="29025" y="1779761"/>
                  <a:pt x="-8253" y="1972332"/>
                  <a:pt x="1488" y="2155315"/>
                </a:cubicBezTo>
                <a:cubicBezTo>
                  <a:pt x="12327" y="2280914"/>
                  <a:pt x="48580" y="2408124"/>
                  <a:pt x="118376" y="2513961"/>
                </a:cubicBezTo>
                <a:cubicBezTo>
                  <a:pt x="213585" y="2658371"/>
                  <a:pt x="356106" y="2760622"/>
                  <a:pt x="513054" y="2829204"/>
                </a:cubicBezTo>
                <a:cubicBezTo>
                  <a:pt x="655648" y="2889955"/>
                  <a:pt x="811718" y="2911620"/>
                  <a:pt x="965151" y="2925526"/>
                </a:cubicBezTo>
                <a:cubicBezTo>
                  <a:pt x="1095954" y="2937237"/>
                  <a:pt x="1229027" y="2933651"/>
                  <a:pt x="1357047" y="2966441"/>
                </a:cubicBezTo>
                <a:cubicBezTo>
                  <a:pt x="1454380" y="2995426"/>
                  <a:pt x="1556620" y="3025801"/>
                  <a:pt x="1634911" y="3093358"/>
                </a:cubicBezTo>
                <a:cubicBezTo>
                  <a:pt x="1739349" y="3189388"/>
                  <a:pt x="1808632" y="3315792"/>
                  <a:pt x="1900765" y="3422508"/>
                </a:cubicBezTo>
                <a:cubicBezTo>
                  <a:pt x="2039917" y="3573286"/>
                  <a:pt x="2243298" y="3660239"/>
                  <a:pt x="2448291" y="3658995"/>
                </a:cubicBezTo>
                <a:cubicBezTo>
                  <a:pt x="2527461" y="3663240"/>
                  <a:pt x="2605606" y="3648236"/>
                  <a:pt x="2681480" y="3626790"/>
                </a:cubicBezTo>
                <a:cubicBezTo>
                  <a:pt x="2731648" y="3613249"/>
                  <a:pt x="2782402" y="3599050"/>
                  <a:pt x="2828322" y="3574164"/>
                </a:cubicBezTo>
                <a:cubicBezTo>
                  <a:pt x="2916866" y="3524978"/>
                  <a:pt x="2982707" y="3445710"/>
                  <a:pt x="3050013" y="3371858"/>
                </a:cubicBezTo>
                <a:cubicBezTo>
                  <a:pt x="3107358" y="3306497"/>
                  <a:pt x="3164557" y="3239452"/>
                  <a:pt x="3200590" y="3159525"/>
                </a:cubicBezTo>
                <a:cubicBezTo>
                  <a:pt x="3277856" y="2993450"/>
                  <a:pt x="3289720" y="2803440"/>
                  <a:pt x="3264014" y="2623971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25"/>
          <p:cNvSpPr/>
          <p:nvPr/>
        </p:nvSpPr>
        <p:spPr>
          <a:xfrm>
            <a:off x="16019809" y="8090153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2448291" y="3658995"/>
                </a:moveTo>
                <a:cubicBezTo>
                  <a:pt x="2243298" y="3660239"/>
                  <a:pt x="2039917" y="3573286"/>
                  <a:pt x="1900765" y="3422508"/>
                </a:cubicBezTo>
                <a:cubicBezTo>
                  <a:pt x="1808632" y="3315792"/>
                  <a:pt x="1739349" y="3189388"/>
                  <a:pt x="1634911" y="3093358"/>
                </a:cubicBezTo>
                <a:cubicBezTo>
                  <a:pt x="1556620" y="3025801"/>
                  <a:pt x="1454380" y="2995426"/>
                  <a:pt x="1357047" y="2966441"/>
                </a:cubicBezTo>
                <a:cubicBezTo>
                  <a:pt x="1229027" y="2933651"/>
                  <a:pt x="1095954" y="2937237"/>
                  <a:pt x="965151" y="2925526"/>
                </a:cubicBezTo>
                <a:cubicBezTo>
                  <a:pt x="811718" y="2911620"/>
                  <a:pt x="655648" y="2889955"/>
                  <a:pt x="513054" y="2829204"/>
                </a:cubicBezTo>
                <a:cubicBezTo>
                  <a:pt x="356106" y="2760622"/>
                  <a:pt x="213585" y="2658371"/>
                  <a:pt x="118376" y="2513961"/>
                </a:cubicBezTo>
                <a:cubicBezTo>
                  <a:pt x="48580" y="2408124"/>
                  <a:pt x="12327" y="2280914"/>
                  <a:pt x="1488" y="2155315"/>
                </a:cubicBezTo>
                <a:cubicBezTo>
                  <a:pt x="-8253" y="1972332"/>
                  <a:pt x="29025" y="1779761"/>
                  <a:pt x="137051" y="1628836"/>
                </a:cubicBezTo>
                <a:cubicBezTo>
                  <a:pt x="200988" y="1543127"/>
                  <a:pt x="274812" y="1463639"/>
                  <a:pt x="357277" y="1395423"/>
                </a:cubicBezTo>
                <a:cubicBezTo>
                  <a:pt x="449557" y="1323182"/>
                  <a:pt x="552676" y="1265725"/>
                  <a:pt x="656967" y="1212806"/>
                </a:cubicBezTo>
                <a:cubicBezTo>
                  <a:pt x="743314" y="1169696"/>
                  <a:pt x="828636" y="1125780"/>
                  <a:pt x="916522" y="1086036"/>
                </a:cubicBezTo>
                <a:cubicBezTo>
                  <a:pt x="1001697" y="1043218"/>
                  <a:pt x="1088338" y="1007719"/>
                  <a:pt x="1162820" y="948360"/>
                </a:cubicBezTo>
                <a:cubicBezTo>
                  <a:pt x="1260080" y="865871"/>
                  <a:pt x="1220385" y="775331"/>
                  <a:pt x="1256492" y="668542"/>
                </a:cubicBezTo>
                <a:cubicBezTo>
                  <a:pt x="1307758" y="519740"/>
                  <a:pt x="1388393" y="378478"/>
                  <a:pt x="1498543" y="265394"/>
                </a:cubicBezTo>
                <a:cubicBezTo>
                  <a:pt x="1587966" y="181295"/>
                  <a:pt x="1688302" y="104662"/>
                  <a:pt x="1803139" y="59209"/>
                </a:cubicBezTo>
                <a:cubicBezTo>
                  <a:pt x="2036987" y="-30745"/>
                  <a:pt x="2298373" y="-7397"/>
                  <a:pt x="2535664" y="57452"/>
                </a:cubicBezTo>
                <a:cubicBezTo>
                  <a:pt x="2538007" y="46034"/>
                  <a:pt x="2550092" y="38569"/>
                  <a:pt x="2561370" y="41789"/>
                </a:cubicBezTo>
                <a:cubicBezTo>
                  <a:pt x="2570012" y="44131"/>
                  <a:pt x="2577629" y="49035"/>
                  <a:pt x="2585319" y="53427"/>
                </a:cubicBezTo>
                <a:cubicBezTo>
                  <a:pt x="2606997" y="64113"/>
                  <a:pt x="2630360" y="81167"/>
                  <a:pt x="2648963" y="95513"/>
                </a:cubicBezTo>
                <a:cubicBezTo>
                  <a:pt x="2770025" y="173976"/>
                  <a:pt x="2773613" y="198276"/>
                  <a:pt x="2824733" y="326071"/>
                </a:cubicBezTo>
                <a:cubicBezTo>
                  <a:pt x="2854614" y="381113"/>
                  <a:pt x="2903171" y="422028"/>
                  <a:pt x="2948725" y="463674"/>
                </a:cubicBezTo>
                <a:cubicBezTo>
                  <a:pt x="3000138" y="511836"/>
                  <a:pt x="3047742" y="565852"/>
                  <a:pt x="3081505" y="627993"/>
                </a:cubicBezTo>
                <a:cubicBezTo>
                  <a:pt x="3114535" y="692037"/>
                  <a:pt x="3141340" y="762595"/>
                  <a:pt x="3141340" y="835496"/>
                </a:cubicBezTo>
                <a:cubicBezTo>
                  <a:pt x="3146320" y="998936"/>
                  <a:pt x="3090733" y="1153154"/>
                  <a:pt x="3047083" y="1308177"/>
                </a:cubicBezTo>
                <a:cubicBezTo>
                  <a:pt x="2997867" y="1474106"/>
                  <a:pt x="2988713" y="1645232"/>
                  <a:pt x="3013467" y="1815625"/>
                </a:cubicBezTo>
                <a:cubicBezTo>
                  <a:pt x="3038002" y="1985287"/>
                  <a:pt x="3094029" y="2145653"/>
                  <a:pt x="3157746" y="2303751"/>
                </a:cubicBezTo>
                <a:cubicBezTo>
                  <a:pt x="3206669" y="2405709"/>
                  <a:pt x="3252808" y="2510155"/>
                  <a:pt x="3264014" y="2623971"/>
                </a:cubicBezTo>
                <a:cubicBezTo>
                  <a:pt x="3289720" y="2803440"/>
                  <a:pt x="3277856" y="2993450"/>
                  <a:pt x="3200590" y="3159525"/>
                </a:cubicBezTo>
                <a:cubicBezTo>
                  <a:pt x="3164557" y="3239452"/>
                  <a:pt x="3107358" y="3306497"/>
                  <a:pt x="3050013" y="3371858"/>
                </a:cubicBezTo>
                <a:cubicBezTo>
                  <a:pt x="2982707" y="3445710"/>
                  <a:pt x="2916866" y="3524978"/>
                  <a:pt x="2828322" y="3574164"/>
                </a:cubicBezTo>
                <a:cubicBezTo>
                  <a:pt x="2782402" y="3599050"/>
                  <a:pt x="2731648" y="3613249"/>
                  <a:pt x="2681480" y="3626790"/>
                </a:cubicBezTo>
                <a:cubicBezTo>
                  <a:pt x="2605606" y="3648236"/>
                  <a:pt x="2527461" y="3663240"/>
                  <a:pt x="2448291" y="3658995"/>
                </a:cubicBezTo>
                <a:close/>
                <a:moveTo>
                  <a:pt x="2418923" y="3616397"/>
                </a:moveTo>
                <a:cubicBezTo>
                  <a:pt x="2505270" y="3623204"/>
                  <a:pt x="2591031" y="3610468"/>
                  <a:pt x="2673790" y="3585802"/>
                </a:cubicBezTo>
                <a:cubicBezTo>
                  <a:pt x="2790971" y="3559086"/>
                  <a:pt x="2868603" y="3510267"/>
                  <a:pt x="2948652" y="3420971"/>
                </a:cubicBezTo>
                <a:cubicBezTo>
                  <a:pt x="3113656" y="3248381"/>
                  <a:pt x="3205863" y="3130541"/>
                  <a:pt x="3230471" y="2884612"/>
                </a:cubicBezTo>
                <a:cubicBezTo>
                  <a:pt x="3241969" y="2750961"/>
                  <a:pt x="3230471" y="2613358"/>
                  <a:pt x="3190996" y="2484977"/>
                </a:cubicBezTo>
                <a:cubicBezTo>
                  <a:pt x="3165729" y="2411710"/>
                  <a:pt x="3127279" y="2344007"/>
                  <a:pt x="3099375" y="2271838"/>
                </a:cubicBezTo>
                <a:cubicBezTo>
                  <a:pt x="3072497" y="2200768"/>
                  <a:pt x="3049134" y="2128233"/>
                  <a:pt x="3025039" y="2056138"/>
                </a:cubicBezTo>
                <a:cubicBezTo>
                  <a:pt x="2963006" y="1851124"/>
                  <a:pt x="2937227" y="1629568"/>
                  <a:pt x="2978386" y="1417967"/>
                </a:cubicBezTo>
                <a:cubicBezTo>
                  <a:pt x="3006290" y="1266603"/>
                  <a:pt x="3068689" y="1123438"/>
                  <a:pt x="3091099" y="971049"/>
                </a:cubicBezTo>
                <a:cubicBezTo>
                  <a:pt x="3098276" y="913080"/>
                  <a:pt x="3102378" y="858991"/>
                  <a:pt x="3097764" y="801900"/>
                </a:cubicBezTo>
                <a:cubicBezTo>
                  <a:pt x="3079015" y="669128"/>
                  <a:pt x="2995084" y="556776"/>
                  <a:pt x="2895554" y="471213"/>
                </a:cubicBezTo>
                <a:cubicBezTo>
                  <a:pt x="2858642" y="439594"/>
                  <a:pt x="2825099" y="403436"/>
                  <a:pt x="2797928" y="363034"/>
                </a:cubicBezTo>
                <a:cubicBezTo>
                  <a:pt x="2770025" y="318020"/>
                  <a:pt x="2760797" y="264003"/>
                  <a:pt x="2732234" y="219282"/>
                </a:cubicBezTo>
                <a:cubicBezTo>
                  <a:pt x="2708358" y="183564"/>
                  <a:pt x="2668151" y="160582"/>
                  <a:pt x="2634608" y="135769"/>
                </a:cubicBezTo>
                <a:cubicBezTo>
                  <a:pt x="2612856" y="120984"/>
                  <a:pt x="2592130" y="102759"/>
                  <a:pt x="2567888" y="91707"/>
                </a:cubicBezTo>
                <a:cubicBezTo>
                  <a:pt x="2422951" y="48230"/>
                  <a:pt x="2270689" y="30151"/>
                  <a:pt x="2119673" y="32786"/>
                </a:cubicBezTo>
                <a:cubicBezTo>
                  <a:pt x="2001613" y="35934"/>
                  <a:pt x="1884140" y="60014"/>
                  <a:pt x="1776700" y="109639"/>
                </a:cubicBezTo>
                <a:cubicBezTo>
                  <a:pt x="1623779" y="189127"/>
                  <a:pt x="1487777" y="306529"/>
                  <a:pt x="1399965" y="455916"/>
                </a:cubicBezTo>
                <a:cubicBezTo>
                  <a:pt x="1356827" y="530719"/>
                  <a:pt x="1315228" y="608158"/>
                  <a:pt x="1291719" y="691598"/>
                </a:cubicBezTo>
                <a:cubicBezTo>
                  <a:pt x="1277877" y="737124"/>
                  <a:pt x="1276705" y="785212"/>
                  <a:pt x="1272457" y="831397"/>
                </a:cubicBezTo>
                <a:cubicBezTo>
                  <a:pt x="1261472" y="929110"/>
                  <a:pt x="1181203" y="997253"/>
                  <a:pt x="1098737" y="1039778"/>
                </a:cubicBezTo>
                <a:cubicBezTo>
                  <a:pt x="896894" y="1148616"/>
                  <a:pt x="681648" y="1232569"/>
                  <a:pt x="487348" y="1355314"/>
                </a:cubicBezTo>
                <a:cubicBezTo>
                  <a:pt x="403124" y="1405451"/>
                  <a:pt x="328934" y="1469861"/>
                  <a:pt x="263167" y="1542249"/>
                </a:cubicBezTo>
                <a:cubicBezTo>
                  <a:pt x="199230" y="1610904"/>
                  <a:pt x="139102" y="1685342"/>
                  <a:pt x="103801" y="1773100"/>
                </a:cubicBezTo>
                <a:cubicBezTo>
                  <a:pt x="11741" y="1997364"/>
                  <a:pt x="18552" y="2267300"/>
                  <a:pt x="143789" y="2477511"/>
                </a:cubicBezTo>
                <a:cubicBezTo>
                  <a:pt x="243612" y="2633705"/>
                  <a:pt x="395068" y="2738006"/>
                  <a:pt x="565053" y="2805856"/>
                </a:cubicBezTo>
                <a:cubicBezTo>
                  <a:pt x="716216" y="2859945"/>
                  <a:pt x="879903" y="2878829"/>
                  <a:pt x="1038975" y="2889296"/>
                </a:cubicBezTo>
                <a:cubicBezTo>
                  <a:pt x="1164578" y="2896103"/>
                  <a:pt x="1292305" y="2900128"/>
                  <a:pt x="1413001" y="2939214"/>
                </a:cubicBezTo>
                <a:cubicBezTo>
                  <a:pt x="1492903" y="2966441"/>
                  <a:pt x="1575296" y="2993230"/>
                  <a:pt x="1642675" y="3045783"/>
                </a:cubicBezTo>
                <a:cubicBezTo>
                  <a:pt x="1760368" y="3142032"/>
                  <a:pt x="1832947" y="3279781"/>
                  <a:pt x="1931012" y="3393889"/>
                </a:cubicBezTo>
                <a:cubicBezTo>
                  <a:pt x="2055589" y="3528419"/>
                  <a:pt x="2235242" y="3611493"/>
                  <a:pt x="2418923" y="3616397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Google Shape;729;p25"/>
          <p:cNvSpPr/>
          <p:nvPr/>
        </p:nvSpPr>
        <p:spPr>
          <a:xfrm>
            <a:off x="16061024" y="8122749"/>
            <a:ext cx="3193493" cy="3585667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0" name="Google Shape;730;p25"/>
          <p:cNvSpPr/>
          <p:nvPr/>
        </p:nvSpPr>
        <p:spPr>
          <a:xfrm rot="-2174372">
            <a:off x="-2046845" y="8053168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1" name="Google Shape;731;p25"/>
          <p:cNvSpPr/>
          <p:nvPr/>
        </p:nvSpPr>
        <p:spPr>
          <a:xfrm rot="-2174372">
            <a:off x="-2046845" y="8053168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2" name="Google Shape;732;p25"/>
          <p:cNvSpPr/>
          <p:nvPr/>
        </p:nvSpPr>
        <p:spPr>
          <a:xfrm rot="-2174372">
            <a:off x="-1992621" y="8100267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34" name="Google Shape;734;p25"/>
          <p:cNvGrpSpPr/>
          <p:nvPr/>
        </p:nvGrpSpPr>
        <p:grpSpPr>
          <a:xfrm>
            <a:off x="15121968" y="4518481"/>
            <a:ext cx="3137293" cy="4179184"/>
            <a:chOff x="12486612" y="4382274"/>
            <a:chExt cx="3137293" cy="4179184"/>
          </a:xfrm>
        </p:grpSpPr>
        <p:sp>
          <p:nvSpPr>
            <p:cNvPr id="735" name="Google Shape;735;p25"/>
            <p:cNvSpPr/>
            <p:nvPr/>
          </p:nvSpPr>
          <p:spPr>
            <a:xfrm>
              <a:off x="12766847" y="6183779"/>
              <a:ext cx="1654190" cy="464521"/>
            </a:xfrm>
            <a:custGeom>
              <a:avLst/>
              <a:gdLst/>
              <a:ahLst/>
              <a:cxnLst/>
              <a:rect l="l" t="t" r="r" b="b"/>
              <a:pathLst>
                <a:path w="1654190" h="464521" extrusionOk="0">
                  <a:moveTo>
                    <a:pt x="1650006" y="245947"/>
                  </a:moveTo>
                  <a:cubicBezTo>
                    <a:pt x="1651094" y="248120"/>
                    <a:pt x="1652516" y="250042"/>
                    <a:pt x="1654190" y="251798"/>
                  </a:cubicBezTo>
                  <a:cubicBezTo>
                    <a:pt x="1568330" y="326187"/>
                    <a:pt x="1461967" y="377089"/>
                    <a:pt x="1355688" y="415788"/>
                  </a:cubicBezTo>
                  <a:cubicBezTo>
                    <a:pt x="1286564" y="435346"/>
                    <a:pt x="1214261" y="444457"/>
                    <a:pt x="1143464" y="456493"/>
                  </a:cubicBezTo>
                  <a:cubicBezTo>
                    <a:pt x="1069320" y="466941"/>
                    <a:pt x="994087" y="464767"/>
                    <a:pt x="919441" y="463179"/>
                  </a:cubicBezTo>
                  <a:cubicBezTo>
                    <a:pt x="757093" y="457997"/>
                    <a:pt x="594662" y="447382"/>
                    <a:pt x="435243" y="414367"/>
                  </a:cubicBezTo>
                  <a:cubicBezTo>
                    <a:pt x="296578" y="386116"/>
                    <a:pt x="162097" y="341148"/>
                    <a:pt x="31967" y="283726"/>
                  </a:cubicBezTo>
                  <a:cubicBezTo>
                    <a:pt x="21340" y="277207"/>
                    <a:pt x="10628" y="270855"/>
                    <a:pt x="0" y="264586"/>
                  </a:cubicBezTo>
                  <a:cubicBezTo>
                    <a:pt x="8201" y="257816"/>
                    <a:pt x="16067" y="250711"/>
                    <a:pt x="24436" y="244108"/>
                  </a:cubicBezTo>
                  <a:cubicBezTo>
                    <a:pt x="76906" y="206663"/>
                    <a:pt x="128790" y="168047"/>
                    <a:pt x="183185" y="133444"/>
                  </a:cubicBezTo>
                  <a:cubicBezTo>
                    <a:pt x="274652" y="86219"/>
                    <a:pt x="370053" y="46434"/>
                    <a:pt x="471562" y="24953"/>
                  </a:cubicBezTo>
                  <a:cubicBezTo>
                    <a:pt x="600854" y="-1794"/>
                    <a:pt x="733076" y="-456"/>
                    <a:pt x="864376" y="296"/>
                  </a:cubicBezTo>
                  <a:cubicBezTo>
                    <a:pt x="998774" y="881"/>
                    <a:pt x="1131414" y="16177"/>
                    <a:pt x="1262714" y="46267"/>
                  </a:cubicBezTo>
                  <a:cubicBezTo>
                    <a:pt x="1323637" y="57133"/>
                    <a:pt x="1383136" y="72178"/>
                    <a:pt x="1440376" y="96166"/>
                  </a:cubicBezTo>
                  <a:cubicBezTo>
                    <a:pt x="1506236" y="120572"/>
                    <a:pt x="1570673" y="156095"/>
                    <a:pt x="1617285" y="209588"/>
                  </a:cubicBezTo>
                  <a:cubicBezTo>
                    <a:pt x="1628834" y="222209"/>
                    <a:pt x="1639127" y="231570"/>
                    <a:pt x="1650006" y="245947"/>
                  </a:cubicBezTo>
                  <a:close/>
                </a:path>
              </a:pathLst>
            </a:custGeom>
            <a:solidFill>
              <a:srgbClr val="F487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25"/>
            <p:cNvSpPr/>
            <p:nvPr/>
          </p:nvSpPr>
          <p:spPr>
            <a:xfrm>
              <a:off x="12525402" y="5895880"/>
              <a:ext cx="2181673" cy="2448869"/>
            </a:xfrm>
            <a:custGeom>
              <a:avLst/>
              <a:gdLst/>
              <a:ahLst/>
              <a:cxnLst/>
              <a:rect l="l" t="t" r="r" b="b"/>
              <a:pathLst>
                <a:path w="2181673" h="2448869" extrusionOk="0">
                  <a:moveTo>
                    <a:pt x="2074887" y="312601"/>
                  </a:moveTo>
                  <a:cubicBezTo>
                    <a:pt x="2075472" y="293711"/>
                    <a:pt x="2050283" y="283514"/>
                    <a:pt x="2037647" y="297221"/>
                  </a:cubicBezTo>
                  <a:cubicBezTo>
                    <a:pt x="2026433" y="309759"/>
                    <a:pt x="2032542" y="328314"/>
                    <a:pt x="2030032" y="343694"/>
                  </a:cubicBezTo>
                  <a:cubicBezTo>
                    <a:pt x="2025764" y="402871"/>
                    <a:pt x="1982834" y="447922"/>
                    <a:pt x="1945929" y="490633"/>
                  </a:cubicBezTo>
                  <a:cubicBezTo>
                    <a:pt x="1940155" y="497069"/>
                    <a:pt x="1934129" y="503337"/>
                    <a:pt x="1928020" y="509523"/>
                  </a:cubicBezTo>
                  <a:cubicBezTo>
                    <a:pt x="1916974" y="491552"/>
                    <a:pt x="1893542" y="473415"/>
                    <a:pt x="1884253" y="460877"/>
                  </a:cubicBezTo>
                  <a:cubicBezTo>
                    <a:pt x="1844085" y="415826"/>
                    <a:pt x="1790276" y="384064"/>
                    <a:pt x="1735965" y="358655"/>
                  </a:cubicBezTo>
                  <a:cubicBezTo>
                    <a:pt x="1703244" y="344780"/>
                    <a:pt x="1669603" y="333162"/>
                    <a:pt x="1636380" y="320708"/>
                  </a:cubicBezTo>
                  <a:cubicBezTo>
                    <a:pt x="1585416" y="302905"/>
                    <a:pt x="1531272" y="296887"/>
                    <a:pt x="1478970" y="283848"/>
                  </a:cubicBezTo>
                  <a:cubicBezTo>
                    <a:pt x="1355033" y="258355"/>
                    <a:pt x="1228251" y="244731"/>
                    <a:pt x="1101720" y="244648"/>
                  </a:cubicBezTo>
                  <a:cubicBezTo>
                    <a:pt x="973599" y="243979"/>
                    <a:pt x="844642" y="243227"/>
                    <a:pt x="718446" y="268051"/>
                  </a:cubicBezTo>
                  <a:cubicBezTo>
                    <a:pt x="644971" y="281341"/>
                    <a:pt x="575094" y="306917"/>
                    <a:pt x="507059" y="337007"/>
                  </a:cubicBezTo>
                  <a:cubicBezTo>
                    <a:pt x="437433" y="363587"/>
                    <a:pt x="374586" y="403121"/>
                    <a:pt x="317346" y="450513"/>
                  </a:cubicBezTo>
                  <a:cubicBezTo>
                    <a:pt x="291571" y="471242"/>
                    <a:pt x="238432" y="503672"/>
                    <a:pt x="218013" y="538275"/>
                  </a:cubicBezTo>
                  <a:cubicBezTo>
                    <a:pt x="145960" y="493893"/>
                    <a:pt x="84452" y="444411"/>
                    <a:pt x="98846" y="343944"/>
                  </a:cubicBezTo>
                  <a:cubicBezTo>
                    <a:pt x="98344" y="339013"/>
                    <a:pt x="104202" y="317532"/>
                    <a:pt x="94829" y="319204"/>
                  </a:cubicBezTo>
                  <a:cubicBezTo>
                    <a:pt x="86210" y="325723"/>
                    <a:pt x="85624" y="339347"/>
                    <a:pt x="82528" y="349210"/>
                  </a:cubicBezTo>
                  <a:cubicBezTo>
                    <a:pt x="53656" y="453856"/>
                    <a:pt x="125709" y="521475"/>
                    <a:pt x="206632" y="573046"/>
                  </a:cubicBezTo>
                  <a:cubicBezTo>
                    <a:pt x="241277" y="598371"/>
                    <a:pt x="279437" y="618599"/>
                    <a:pt x="319689" y="633727"/>
                  </a:cubicBezTo>
                  <a:cubicBezTo>
                    <a:pt x="397934" y="663901"/>
                    <a:pt x="475761" y="695746"/>
                    <a:pt x="557186" y="716809"/>
                  </a:cubicBezTo>
                  <a:cubicBezTo>
                    <a:pt x="782380" y="778744"/>
                    <a:pt x="1017199" y="793454"/>
                    <a:pt x="1249842" y="795627"/>
                  </a:cubicBezTo>
                  <a:cubicBezTo>
                    <a:pt x="1335032" y="797550"/>
                    <a:pt x="1419386" y="784845"/>
                    <a:pt x="1502736" y="768380"/>
                  </a:cubicBezTo>
                  <a:cubicBezTo>
                    <a:pt x="1604831" y="754170"/>
                    <a:pt x="1702993" y="715639"/>
                    <a:pt x="1791447" y="663232"/>
                  </a:cubicBezTo>
                  <a:cubicBezTo>
                    <a:pt x="1862077" y="623279"/>
                    <a:pt x="1930112" y="577643"/>
                    <a:pt x="1982666" y="514955"/>
                  </a:cubicBezTo>
                  <a:cubicBezTo>
                    <a:pt x="2013713" y="479433"/>
                    <a:pt x="2045346" y="443074"/>
                    <a:pt x="2062334" y="398441"/>
                  </a:cubicBezTo>
                  <a:cubicBezTo>
                    <a:pt x="2072794" y="371193"/>
                    <a:pt x="2074887" y="341688"/>
                    <a:pt x="2074887" y="312601"/>
                  </a:cubicBezTo>
                  <a:close/>
                  <a:moveTo>
                    <a:pt x="2181333" y="613918"/>
                  </a:moveTo>
                  <a:cubicBezTo>
                    <a:pt x="2181501" y="718564"/>
                    <a:pt x="2181668" y="823210"/>
                    <a:pt x="2177149" y="927772"/>
                  </a:cubicBezTo>
                  <a:cubicBezTo>
                    <a:pt x="2164596" y="1250988"/>
                    <a:pt x="2139826" y="1573703"/>
                    <a:pt x="2061999" y="1888895"/>
                  </a:cubicBezTo>
                  <a:cubicBezTo>
                    <a:pt x="2052710" y="1933946"/>
                    <a:pt x="2041831" y="1978579"/>
                    <a:pt x="2029111" y="2022795"/>
                  </a:cubicBezTo>
                  <a:cubicBezTo>
                    <a:pt x="2029027" y="2022962"/>
                    <a:pt x="2028860" y="2023045"/>
                    <a:pt x="2028776" y="2023129"/>
                  </a:cubicBezTo>
                  <a:cubicBezTo>
                    <a:pt x="2028776" y="2023296"/>
                    <a:pt x="2028693" y="2023463"/>
                    <a:pt x="2028693" y="2023547"/>
                  </a:cubicBezTo>
                  <a:cubicBezTo>
                    <a:pt x="2028776" y="2023714"/>
                    <a:pt x="2028776" y="2023881"/>
                    <a:pt x="2028776" y="2024048"/>
                  </a:cubicBezTo>
                  <a:cubicBezTo>
                    <a:pt x="2029195" y="2027977"/>
                    <a:pt x="2027940" y="2031989"/>
                    <a:pt x="2027019" y="2035917"/>
                  </a:cubicBezTo>
                  <a:cubicBezTo>
                    <a:pt x="2026182" y="2039177"/>
                    <a:pt x="2025345" y="2042437"/>
                    <a:pt x="2024257" y="2045613"/>
                  </a:cubicBezTo>
                  <a:cubicBezTo>
                    <a:pt x="2023253" y="2048789"/>
                    <a:pt x="2022165" y="2051882"/>
                    <a:pt x="2021077" y="2054974"/>
                  </a:cubicBezTo>
                  <a:cubicBezTo>
                    <a:pt x="2020743" y="2055810"/>
                    <a:pt x="2020492" y="2056646"/>
                    <a:pt x="2020157" y="2057482"/>
                  </a:cubicBezTo>
                  <a:cubicBezTo>
                    <a:pt x="2019990" y="2057983"/>
                    <a:pt x="2019822" y="2058401"/>
                    <a:pt x="2019739" y="2058819"/>
                  </a:cubicBezTo>
                  <a:cubicBezTo>
                    <a:pt x="2019404" y="2059655"/>
                    <a:pt x="2019069" y="2060407"/>
                    <a:pt x="2018651" y="2061243"/>
                  </a:cubicBezTo>
                  <a:cubicBezTo>
                    <a:pt x="2018651" y="2061327"/>
                    <a:pt x="2018651" y="2061327"/>
                    <a:pt x="2018567" y="2061410"/>
                  </a:cubicBezTo>
                  <a:cubicBezTo>
                    <a:pt x="2018148" y="2062162"/>
                    <a:pt x="2017730" y="2062915"/>
                    <a:pt x="2017312" y="2063667"/>
                  </a:cubicBezTo>
                  <a:cubicBezTo>
                    <a:pt x="2017061" y="2064085"/>
                    <a:pt x="2016810" y="2064419"/>
                    <a:pt x="2016475" y="2064753"/>
                  </a:cubicBezTo>
                  <a:cubicBezTo>
                    <a:pt x="2016475" y="2064837"/>
                    <a:pt x="2016475" y="2064837"/>
                    <a:pt x="2016391" y="2064837"/>
                  </a:cubicBezTo>
                  <a:cubicBezTo>
                    <a:pt x="1999571" y="2118414"/>
                    <a:pt x="1979988" y="2171071"/>
                    <a:pt x="1957394" y="2222558"/>
                  </a:cubicBezTo>
                  <a:cubicBezTo>
                    <a:pt x="1937811" y="2267693"/>
                    <a:pt x="1926263" y="2318010"/>
                    <a:pt x="1896471" y="2357796"/>
                  </a:cubicBezTo>
                  <a:cubicBezTo>
                    <a:pt x="1862579" y="2393068"/>
                    <a:pt x="1811866" y="2404686"/>
                    <a:pt x="1766426" y="2418394"/>
                  </a:cubicBezTo>
                  <a:cubicBezTo>
                    <a:pt x="1706675" y="2435612"/>
                    <a:pt x="1644414" y="2440042"/>
                    <a:pt x="1582571" y="2442800"/>
                  </a:cubicBezTo>
                  <a:cubicBezTo>
                    <a:pt x="1489681" y="2447982"/>
                    <a:pt x="1396624" y="2451074"/>
                    <a:pt x="1303734" y="2446979"/>
                  </a:cubicBezTo>
                  <a:cubicBezTo>
                    <a:pt x="1124482" y="2437785"/>
                    <a:pt x="947239" y="2411038"/>
                    <a:pt x="772171" y="2371253"/>
                  </a:cubicBezTo>
                  <a:cubicBezTo>
                    <a:pt x="547813" y="2324948"/>
                    <a:pt x="216590" y="2230248"/>
                    <a:pt x="141525" y="1986269"/>
                  </a:cubicBezTo>
                  <a:cubicBezTo>
                    <a:pt x="69640" y="1757836"/>
                    <a:pt x="61104" y="1515445"/>
                    <a:pt x="36920" y="1278654"/>
                  </a:cubicBezTo>
                  <a:cubicBezTo>
                    <a:pt x="26543" y="1189304"/>
                    <a:pt x="28886" y="1099619"/>
                    <a:pt x="23530" y="1010018"/>
                  </a:cubicBezTo>
                  <a:cubicBezTo>
                    <a:pt x="20852" y="949588"/>
                    <a:pt x="9136" y="890077"/>
                    <a:pt x="4952" y="829813"/>
                  </a:cubicBezTo>
                  <a:cubicBezTo>
                    <a:pt x="-4337" y="713215"/>
                    <a:pt x="433" y="595864"/>
                    <a:pt x="11061" y="479516"/>
                  </a:cubicBezTo>
                  <a:cubicBezTo>
                    <a:pt x="11898" y="417916"/>
                    <a:pt x="6124" y="355646"/>
                    <a:pt x="19430" y="294798"/>
                  </a:cubicBezTo>
                  <a:cubicBezTo>
                    <a:pt x="25873" y="228516"/>
                    <a:pt x="94411" y="206534"/>
                    <a:pt x="141609" y="172933"/>
                  </a:cubicBezTo>
                  <a:cubicBezTo>
                    <a:pt x="170313" y="152539"/>
                    <a:pt x="201527" y="136408"/>
                    <a:pt x="231904" y="118855"/>
                  </a:cubicBezTo>
                  <a:cubicBezTo>
                    <a:pt x="269981" y="96789"/>
                    <a:pt x="308392" y="74305"/>
                    <a:pt x="352494" y="67117"/>
                  </a:cubicBezTo>
                  <a:cubicBezTo>
                    <a:pt x="538357" y="23487"/>
                    <a:pt x="728571" y="0"/>
                    <a:pt x="919623" y="0"/>
                  </a:cubicBezTo>
                  <a:cubicBezTo>
                    <a:pt x="940209" y="0"/>
                    <a:pt x="960796" y="251"/>
                    <a:pt x="981298" y="836"/>
                  </a:cubicBezTo>
                  <a:cubicBezTo>
                    <a:pt x="1012429" y="1087"/>
                    <a:pt x="1043560" y="1087"/>
                    <a:pt x="1074774" y="1003"/>
                  </a:cubicBezTo>
                  <a:cubicBezTo>
                    <a:pt x="1150174" y="836"/>
                    <a:pt x="1225573" y="752"/>
                    <a:pt x="1300889" y="5433"/>
                  </a:cubicBezTo>
                  <a:cubicBezTo>
                    <a:pt x="1389176" y="13540"/>
                    <a:pt x="1477463" y="23403"/>
                    <a:pt x="1565165" y="36526"/>
                  </a:cubicBezTo>
                  <a:cubicBezTo>
                    <a:pt x="1728684" y="60681"/>
                    <a:pt x="1894547" y="90019"/>
                    <a:pt x="2043003" y="165829"/>
                  </a:cubicBezTo>
                  <a:cubicBezTo>
                    <a:pt x="2094050" y="194414"/>
                    <a:pt x="2157316" y="224755"/>
                    <a:pt x="2166019" y="289448"/>
                  </a:cubicBezTo>
                  <a:cubicBezTo>
                    <a:pt x="2187777" y="394011"/>
                    <a:pt x="2180078" y="506681"/>
                    <a:pt x="2181333" y="613918"/>
                  </a:cubicBezTo>
                  <a:close/>
                </a:path>
              </a:pathLst>
            </a:custGeom>
            <a:solidFill>
              <a:srgbClr val="2843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25"/>
            <p:cNvSpPr/>
            <p:nvPr/>
          </p:nvSpPr>
          <p:spPr>
            <a:xfrm>
              <a:off x="14612507" y="6548748"/>
              <a:ext cx="967828" cy="1321281"/>
            </a:xfrm>
            <a:custGeom>
              <a:avLst/>
              <a:gdLst/>
              <a:ahLst/>
              <a:cxnLst/>
              <a:rect l="l" t="t" r="r" b="b"/>
              <a:pathLst>
                <a:path w="967828" h="1321281" extrusionOk="0">
                  <a:moveTo>
                    <a:pt x="813831" y="302404"/>
                  </a:moveTo>
                  <a:cubicBezTo>
                    <a:pt x="928562" y="408471"/>
                    <a:pt x="977350" y="569786"/>
                    <a:pt x="966304" y="723078"/>
                  </a:cubicBezTo>
                  <a:cubicBezTo>
                    <a:pt x="957266" y="816607"/>
                    <a:pt x="910236" y="901695"/>
                    <a:pt x="858686" y="978675"/>
                  </a:cubicBezTo>
                  <a:cubicBezTo>
                    <a:pt x="826886" y="1026484"/>
                    <a:pt x="784291" y="1066019"/>
                    <a:pt x="736172" y="1097112"/>
                  </a:cubicBezTo>
                  <a:cubicBezTo>
                    <a:pt x="686296" y="1132969"/>
                    <a:pt x="626964" y="1155202"/>
                    <a:pt x="565623" y="1164396"/>
                  </a:cubicBezTo>
                  <a:cubicBezTo>
                    <a:pt x="525957" y="1169328"/>
                    <a:pt x="485788" y="1168575"/>
                    <a:pt x="446457" y="1176265"/>
                  </a:cubicBezTo>
                  <a:cubicBezTo>
                    <a:pt x="353901" y="1197244"/>
                    <a:pt x="261346" y="1218391"/>
                    <a:pt x="170214" y="1245388"/>
                  </a:cubicBezTo>
                  <a:cubicBezTo>
                    <a:pt x="108790" y="1258260"/>
                    <a:pt x="51382" y="1285007"/>
                    <a:pt x="251" y="1321115"/>
                  </a:cubicBezTo>
                  <a:cubicBezTo>
                    <a:pt x="167" y="1321198"/>
                    <a:pt x="84" y="1321282"/>
                    <a:pt x="0" y="1321282"/>
                  </a:cubicBezTo>
                  <a:cubicBezTo>
                    <a:pt x="12385" y="1270714"/>
                    <a:pt x="23264" y="1219812"/>
                    <a:pt x="34562" y="1168993"/>
                  </a:cubicBezTo>
                  <a:cubicBezTo>
                    <a:pt x="51466" y="1095022"/>
                    <a:pt x="65441" y="1020633"/>
                    <a:pt x="76990" y="945910"/>
                  </a:cubicBezTo>
                  <a:cubicBezTo>
                    <a:pt x="90881" y="960370"/>
                    <a:pt x="120757" y="967558"/>
                    <a:pt x="136657" y="969648"/>
                  </a:cubicBezTo>
                  <a:cubicBezTo>
                    <a:pt x="185361" y="974579"/>
                    <a:pt x="234735" y="970901"/>
                    <a:pt x="282937" y="963212"/>
                  </a:cubicBezTo>
                  <a:cubicBezTo>
                    <a:pt x="361768" y="951426"/>
                    <a:pt x="440013" y="931952"/>
                    <a:pt x="511647" y="896512"/>
                  </a:cubicBezTo>
                  <a:cubicBezTo>
                    <a:pt x="571397" y="857646"/>
                    <a:pt x="640604" y="820034"/>
                    <a:pt x="680522" y="759018"/>
                  </a:cubicBezTo>
                  <a:cubicBezTo>
                    <a:pt x="731904" y="675853"/>
                    <a:pt x="723787" y="561762"/>
                    <a:pt x="652153" y="492806"/>
                  </a:cubicBezTo>
                  <a:cubicBezTo>
                    <a:pt x="602444" y="444996"/>
                    <a:pt x="537422" y="417080"/>
                    <a:pt x="475411" y="388661"/>
                  </a:cubicBezTo>
                  <a:cubicBezTo>
                    <a:pt x="431979" y="371193"/>
                    <a:pt x="389049" y="350631"/>
                    <a:pt x="343357" y="339515"/>
                  </a:cubicBezTo>
                  <a:cubicBezTo>
                    <a:pt x="310720" y="332995"/>
                    <a:pt x="277079" y="332577"/>
                    <a:pt x="243856" y="334416"/>
                  </a:cubicBezTo>
                  <a:cubicBezTo>
                    <a:pt x="216492" y="335921"/>
                    <a:pt x="161511" y="342022"/>
                    <a:pt x="129711" y="362333"/>
                  </a:cubicBezTo>
                  <a:cubicBezTo>
                    <a:pt x="131970" y="313520"/>
                    <a:pt x="133979" y="264708"/>
                    <a:pt x="135820" y="215979"/>
                  </a:cubicBezTo>
                  <a:cubicBezTo>
                    <a:pt x="137745" y="144014"/>
                    <a:pt x="138079" y="72049"/>
                    <a:pt x="138079" y="0"/>
                  </a:cubicBezTo>
                  <a:cubicBezTo>
                    <a:pt x="153561" y="12955"/>
                    <a:pt x="171972" y="22985"/>
                    <a:pt x="189964" y="29672"/>
                  </a:cubicBezTo>
                  <a:cubicBezTo>
                    <a:pt x="239923" y="48896"/>
                    <a:pt x="294235" y="48562"/>
                    <a:pt x="346286" y="58425"/>
                  </a:cubicBezTo>
                  <a:cubicBezTo>
                    <a:pt x="440850" y="81577"/>
                    <a:pt x="533237" y="113756"/>
                    <a:pt x="621859" y="153960"/>
                  </a:cubicBezTo>
                  <a:cubicBezTo>
                    <a:pt x="693493" y="192241"/>
                    <a:pt x="753244" y="249328"/>
                    <a:pt x="813831" y="302404"/>
                  </a:cubicBezTo>
                  <a:close/>
                </a:path>
              </a:pathLst>
            </a:custGeom>
            <a:solidFill>
              <a:srgbClr val="2843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25"/>
            <p:cNvSpPr/>
            <p:nvPr/>
          </p:nvSpPr>
          <p:spPr>
            <a:xfrm>
              <a:off x="12868105" y="8166666"/>
              <a:ext cx="1401212" cy="351521"/>
            </a:xfrm>
            <a:custGeom>
              <a:avLst/>
              <a:gdLst/>
              <a:ahLst/>
              <a:cxnLst/>
              <a:rect l="l" t="t" r="r" b="b"/>
              <a:pathLst>
                <a:path w="1401212" h="351521" extrusionOk="0">
                  <a:moveTo>
                    <a:pt x="1401212" y="197590"/>
                  </a:moveTo>
                  <a:cubicBezTo>
                    <a:pt x="1393848" y="228015"/>
                    <a:pt x="1391003" y="259442"/>
                    <a:pt x="1382383" y="289532"/>
                  </a:cubicBezTo>
                  <a:cubicBezTo>
                    <a:pt x="1283803" y="321126"/>
                    <a:pt x="1181206" y="346118"/>
                    <a:pt x="1077270" y="351132"/>
                  </a:cubicBezTo>
                  <a:cubicBezTo>
                    <a:pt x="975928" y="353222"/>
                    <a:pt x="874837" y="347037"/>
                    <a:pt x="775085" y="328899"/>
                  </a:cubicBezTo>
                  <a:cubicBezTo>
                    <a:pt x="705125" y="324219"/>
                    <a:pt x="637843" y="304410"/>
                    <a:pt x="569389" y="290869"/>
                  </a:cubicBezTo>
                  <a:cubicBezTo>
                    <a:pt x="485453" y="272230"/>
                    <a:pt x="398505" y="248910"/>
                    <a:pt x="313900" y="230522"/>
                  </a:cubicBezTo>
                  <a:cubicBezTo>
                    <a:pt x="264359" y="217650"/>
                    <a:pt x="220174" y="197590"/>
                    <a:pt x="169963" y="180289"/>
                  </a:cubicBezTo>
                  <a:cubicBezTo>
                    <a:pt x="131970" y="167333"/>
                    <a:pt x="92890" y="153709"/>
                    <a:pt x="54730" y="135070"/>
                  </a:cubicBezTo>
                  <a:cubicBezTo>
                    <a:pt x="26444" y="122533"/>
                    <a:pt x="20921" y="86843"/>
                    <a:pt x="11800" y="59344"/>
                  </a:cubicBezTo>
                  <a:cubicBezTo>
                    <a:pt x="6946" y="39785"/>
                    <a:pt x="3933" y="19809"/>
                    <a:pt x="0" y="0"/>
                  </a:cubicBezTo>
                  <a:cubicBezTo>
                    <a:pt x="127953" y="72717"/>
                    <a:pt x="282351" y="114007"/>
                    <a:pt x="414991" y="141757"/>
                  </a:cubicBezTo>
                  <a:cubicBezTo>
                    <a:pt x="625960" y="189149"/>
                    <a:pt x="841196" y="221579"/>
                    <a:pt x="1057855" y="221579"/>
                  </a:cubicBezTo>
                  <a:cubicBezTo>
                    <a:pt x="1058943" y="221579"/>
                    <a:pt x="1060114" y="221579"/>
                    <a:pt x="1061202" y="221579"/>
                  </a:cubicBezTo>
                  <a:cubicBezTo>
                    <a:pt x="1174009" y="218319"/>
                    <a:pt x="1290414" y="220409"/>
                    <a:pt x="1401212" y="1975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39" name="Google Shape;739;p25"/>
            <p:cNvGrpSpPr/>
            <p:nvPr/>
          </p:nvGrpSpPr>
          <p:grpSpPr>
            <a:xfrm>
              <a:off x="12486612" y="4382274"/>
              <a:ext cx="3137293" cy="4179184"/>
              <a:chOff x="12486612" y="4382274"/>
              <a:chExt cx="3137293" cy="4179184"/>
            </a:xfrm>
          </p:grpSpPr>
          <p:sp>
            <p:nvSpPr>
              <p:cNvPr id="740" name="Google Shape;740;p25"/>
              <p:cNvSpPr/>
              <p:nvPr/>
            </p:nvSpPr>
            <p:spPr>
              <a:xfrm>
                <a:off x="12601380" y="6140305"/>
                <a:ext cx="1998835" cy="551394"/>
              </a:xfrm>
              <a:custGeom>
                <a:avLst/>
                <a:gdLst/>
                <a:ahLst/>
                <a:cxnLst/>
                <a:rect l="l" t="t" r="r" b="b"/>
                <a:pathLst>
                  <a:path w="1998835" h="551394" extrusionOk="0">
                    <a:moveTo>
                      <a:pt x="1998825" y="68176"/>
                    </a:moveTo>
                    <a:cubicBezTo>
                      <a:pt x="1999411" y="49286"/>
                      <a:pt x="1974222" y="39089"/>
                      <a:pt x="1961586" y="52796"/>
                    </a:cubicBezTo>
                    <a:cubicBezTo>
                      <a:pt x="1950372" y="65334"/>
                      <a:pt x="1956481" y="83889"/>
                      <a:pt x="1953971" y="99185"/>
                    </a:cubicBezTo>
                    <a:cubicBezTo>
                      <a:pt x="1949703" y="158362"/>
                      <a:pt x="1906773" y="203413"/>
                      <a:pt x="1869868" y="246208"/>
                    </a:cubicBezTo>
                    <a:cubicBezTo>
                      <a:pt x="1864010" y="252644"/>
                      <a:pt x="1858068" y="258912"/>
                      <a:pt x="1851959" y="265097"/>
                    </a:cubicBezTo>
                    <a:cubicBezTo>
                      <a:pt x="1840997" y="247127"/>
                      <a:pt x="1817565" y="228906"/>
                      <a:pt x="1808192" y="216452"/>
                    </a:cubicBezTo>
                    <a:cubicBezTo>
                      <a:pt x="1767940" y="171401"/>
                      <a:pt x="1714215" y="139639"/>
                      <a:pt x="1659904" y="114230"/>
                    </a:cubicBezTo>
                    <a:cubicBezTo>
                      <a:pt x="1627267" y="100355"/>
                      <a:pt x="1593542" y="88737"/>
                      <a:pt x="1560319" y="76283"/>
                    </a:cubicBezTo>
                    <a:cubicBezTo>
                      <a:pt x="1509355" y="58480"/>
                      <a:pt x="1455211" y="52462"/>
                      <a:pt x="1402909" y="39423"/>
                    </a:cubicBezTo>
                    <a:cubicBezTo>
                      <a:pt x="1278972" y="13930"/>
                      <a:pt x="1152190" y="306"/>
                      <a:pt x="1025659" y="223"/>
                    </a:cubicBezTo>
                    <a:cubicBezTo>
                      <a:pt x="897538" y="-446"/>
                      <a:pt x="768581" y="-1198"/>
                      <a:pt x="642385" y="23626"/>
                    </a:cubicBezTo>
                    <a:cubicBezTo>
                      <a:pt x="568910" y="36916"/>
                      <a:pt x="499033" y="62492"/>
                      <a:pt x="430998" y="92582"/>
                    </a:cubicBezTo>
                    <a:cubicBezTo>
                      <a:pt x="361372" y="119161"/>
                      <a:pt x="298525" y="158696"/>
                      <a:pt x="241285" y="206088"/>
                    </a:cubicBezTo>
                    <a:cubicBezTo>
                      <a:pt x="215510" y="226816"/>
                      <a:pt x="162454" y="259247"/>
                      <a:pt x="142035" y="293934"/>
                    </a:cubicBezTo>
                    <a:cubicBezTo>
                      <a:pt x="69983" y="249551"/>
                      <a:pt x="8475" y="200070"/>
                      <a:pt x="22785" y="99519"/>
                    </a:cubicBezTo>
                    <a:cubicBezTo>
                      <a:pt x="22283" y="94588"/>
                      <a:pt x="28141" y="73107"/>
                      <a:pt x="18768" y="74779"/>
                    </a:cubicBezTo>
                    <a:cubicBezTo>
                      <a:pt x="10232" y="81298"/>
                      <a:pt x="9563" y="94922"/>
                      <a:pt x="6467" y="104785"/>
                    </a:cubicBezTo>
                    <a:cubicBezTo>
                      <a:pt x="-22321" y="209515"/>
                      <a:pt x="49648" y="277050"/>
                      <a:pt x="130571" y="328621"/>
                    </a:cubicBezTo>
                    <a:cubicBezTo>
                      <a:pt x="165216" y="354030"/>
                      <a:pt x="203376" y="374257"/>
                      <a:pt x="243545" y="389302"/>
                    </a:cubicBezTo>
                    <a:cubicBezTo>
                      <a:pt x="321873" y="419475"/>
                      <a:pt x="399700" y="451321"/>
                      <a:pt x="481041" y="472383"/>
                    </a:cubicBezTo>
                    <a:cubicBezTo>
                      <a:pt x="706236" y="534402"/>
                      <a:pt x="941054" y="549029"/>
                      <a:pt x="1173697" y="551202"/>
                    </a:cubicBezTo>
                    <a:cubicBezTo>
                      <a:pt x="1258888" y="553125"/>
                      <a:pt x="1343242" y="540420"/>
                      <a:pt x="1426591" y="523954"/>
                    </a:cubicBezTo>
                    <a:cubicBezTo>
                      <a:pt x="1528770" y="509829"/>
                      <a:pt x="1626848" y="471297"/>
                      <a:pt x="1715303" y="418807"/>
                    </a:cubicBezTo>
                    <a:cubicBezTo>
                      <a:pt x="1785932" y="378854"/>
                      <a:pt x="1854051" y="333301"/>
                      <a:pt x="1906521" y="270530"/>
                    </a:cubicBezTo>
                    <a:cubicBezTo>
                      <a:pt x="1937568" y="235007"/>
                      <a:pt x="1969201" y="198649"/>
                      <a:pt x="1986189" y="154015"/>
                    </a:cubicBezTo>
                    <a:cubicBezTo>
                      <a:pt x="1996817" y="126767"/>
                      <a:pt x="1998909" y="97263"/>
                      <a:pt x="1998825" y="68176"/>
                    </a:cubicBezTo>
                    <a:close/>
                    <a:moveTo>
                      <a:pt x="1521071" y="459261"/>
                    </a:moveTo>
                    <a:cubicBezTo>
                      <a:pt x="1452031" y="478819"/>
                      <a:pt x="1379728" y="487930"/>
                      <a:pt x="1308847" y="499966"/>
                    </a:cubicBezTo>
                    <a:cubicBezTo>
                      <a:pt x="1234703" y="510414"/>
                      <a:pt x="1159554" y="508241"/>
                      <a:pt x="1084824" y="506653"/>
                    </a:cubicBezTo>
                    <a:cubicBezTo>
                      <a:pt x="922476" y="501470"/>
                      <a:pt x="760045" y="490855"/>
                      <a:pt x="600626" y="457840"/>
                    </a:cubicBezTo>
                    <a:cubicBezTo>
                      <a:pt x="461961" y="429673"/>
                      <a:pt x="327480" y="384621"/>
                      <a:pt x="197434" y="327200"/>
                    </a:cubicBezTo>
                    <a:cubicBezTo>
                      <a:pt x="186806" y="320680"/>
                      <a:pt x="176095" y="314328"/>
                      <a:pt x="165383" y="307975"/>
                    </a:cubicBezTo>
                    <a:cubicBezTo>
                      <a:pt x="173501" y="301205"/>
                      <a:pt x="181451" y="294101"/>
                      <a:pt x="189819" y="287581"/>
                    </a:cubicBezTo>
                    <a:cubicBezTo>
                      <a:pt x="242289" y="250136"/>
                      <a:pt x="294174" y="211521"/>
                      <a:pt x="348568" y="176917"/>
                    </a:cubicBezTo>
                    <a:cubicBezTo>
                      <a:pt x="440036" y="129693"/>
                      <a:pt x="535436" y="89991"/>
                      <a:pt x="636945" y="68426"/>
                    </a:cubicBezTo>
                    <a:cubicBezTo>
                      <a:pt x="766154" y="41763"/>
                      <a:pt x="898375" y="43017"/>
                      <a:pt x="1029760" y="43769"/>
                    </a:cubicBezTo>
                    <a:cubicBezTo>
                      <a:pt x="1164157" y="44354"/>
                      <a:pt x="1296797" y="59734"/>
                      <a:pt x="1428098" y="89740"/>
                    </a:cubicBezTo>
                    <a:cubicBezTo>
                      <a:pt x="1489020" y="100606"/>
                      <a:pt x="1548519" y="115651"/>
                      <a:pt x="1605760" y="139639"/>
                    </a:cubicBezTo>
                    <a:cubicBezTo>
                      <a:pt x="1671619" y="164045"/>
                      <a:pt x="1736056" y="199652"/>
                      <a:pt x="1782669" y="253061"/>
                    </a:cubicBezTo>
                    <a:cubicBezTo>
                      <a:pt x="1794301" y="265682"/>
                      <a:pt x="1804594" y="275044"/>
                      <a:pt x="1815473" y="289420"/>
                    </a:cubicBezTo>
                    <a:cubicBezTo>
                      <a:pt x="1816561" y="291510"/>
                      <a:pt x="1818067" y="293432"/>
                      <a:pt x="1819657" y="295187"/>
                    </a:cubicBezTo>
                    <a:cubicBezTo>
                      <a:pt x="1733713" y="369576"/>
                      <a:pt x="1627434" y="420562"/>
                      <a:pt x="1521071" y="45926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1" name="Google Shape;741;p25"/>
              <p:cNvSpPr/>
              <p:nvPr/>
            </p:nvSpPr>
            <p:spPr>
              <a:xfrm>
                <a:off x="12486612" y="5852561"/>
                <a:ext cx="3137293" cy="2708897"/>
              </a:xfrm>
              <a:custGeom>
                <a:avLst/>
                <a:gdLst/>
                <a:ahLst/>
                <a:cxnLst/>
                <a:rect l="l" t="t" r="r" b="b"/>
                <a:pathLst>
                  <a:path w="3137293" h="2708897" extrusionOk="0">
                    <a:moveTo>
                      <a:pt x="3032615" y="1038209"/>
                    </a:moveTo>
                    <a:cubicBezTo>
                      <a:pt x="2973115" y="961563"/>
                      <a:pt x="2895122" y="900799"/>
                      <a:pt x="2817881" y="842792"/>
                    </a:cubicBezTo>
                    <a:cubicBezTo>
                      <a:pt x="2735870" y="789131"/>
                      <a:pt x="2639466" y="761549"/>
                      <a:pt x="2546576" y="733047"/>
                    </a:cubicBezTo>
                    <a:cubicBezTo>
                      <a:pt x="2484231" y="711566"/>
                      <a:pt x="2418037" y="711901"/>
                      <a:pt x="2353683" y="700617"/>
                    </a:cubicBezTo>
                    <a:cubicBezTo>
                      <a:pt x="2321632" y="693429"/>
                      <a:pt x="2287489" y="680139"/>
                      <a:pt x="2263974" y="656318"/>
                    </a:cubicBezTo>
                    <a:cubicBezTo>
                      <a:pt x="2263890" y="613691"/>
                      <a:pt x="2263806" y="571063"/>
                      <a:pt x="2263890" y="528436"/>
                    </a:cubicBezTo>
                    <a:cubicBezTo>
                      <a:pt x="2264894" y="479038"/>
                      <a:pt x="2263304" y="429808"/>
                      <a:pt x="2256693" y="380828"/>
                    </a:cubicBezTo>
                    <a:cubicBezTo>
                      <a:pt x="2251756" y="344219"/>
                      <a:pt x="2247822" y="306105"/>
                      <a:pt x="2230416" y="272922"/>
                    </a:cubicBezTo>
                    <a:cubicBezTo>
                      <a:pt x="2198198" y="216504"/>
                      <a:pt x="2134095" y="186999"/>
                      <a:pt x="2078110" y="158664"/>
                    </a:cubicBezTo>
                    <a:cubicBezTo>
                      <a:pt x="1884297" y="66973"/>
                      <a:pt x="1667220" y="42985"/>
                      <a:pt x="1456670" y="16489"/>
                    </a:cubicBezTo>
                    <a:cubicBezTo>
                      <a:pt x="1337503" y="-60"/>
                      <a:pt x="1217416" y="23"/>
                      <a:pt x="1097413" y="107"/>
                    </a:cubicBezTo>
                    <a:cubicBezTo>
                      <a:pt x="1082517" y="190"/>
                      <a:pt x="1067705" y="190"/>
                      <a:pt x="1052893" y="190"/>
                    </a:cubicBezTo>
                    <a:cubicBezTo>
                      <a:pt x="922177" y="-227"/>
                      <a:pt x="790709" y="-1565"/>
                      <a:pt x="661166" y="17659"/>
                    </a:cubicBezTo>
                    <a:cubicBezTo>
                      <a:pt x="558067" y="31033"/>
                      <a:pt x="455469" y="49170"/>
                      <a:pt x="354630" y="74162"/>
                    </a:cubicBezTo>
                    <a:cubicBezTo>
                      <a:pt x="307599" y="85947"/>
                      <a:pt x="267179" y="115117"/>
                      <a:pt x="224919" y="137685"/>
                    </a:cubicBezTo>
                    <a:cubicBezTo>
                      <a:pt x="184416" y="158831"/>
                      <a:pt x="147929" y="186414"/>
                      <a:pt x="108848" y="209733"/>
                    </a:cubicBezTo>
                    <a:cubicBezTo>
                      <a:pt x="18971" y="254868"/>
                      <a:pt x="8176" y="325830"/>
                      <a:pt x="10519" y="417688"/>
                    </a:cubicBezTo>
                    <a:cubicBezTo>
                      <a:pt x="11440" y="578084"/>
                      <a:pt x="-12410" y="738731"/>
                      <a:pt x="8846" y="898709"/>
                    </a:cubicBezTo>
                    <a:cubicBezTo>
                      <a:pt x="22486" y="1012215"/>
                      <a:pt x="24578" y="1126974"/>
                      <a:pt x="33114" y="1240982"/>
                    </a:cubicBezTo>
                    <a:cubicBezTo>
                      <a:pt x="39390" y="1317209"/>
                      <a:pt x="28762" y="1395610"/>
                      <a:pt x="48596" y="1470083"/>
                    </a:cubicBezTo>
                    <a:cubicBezTo>
                      <a:pt x="71358" y="1648115"/>
                      <a:pt x="78053" y="1830326"/>
                      <a:pt x="128514" y="2003845"/>
                    </a:cubicBezTo>
                    <a:cubicBezTo>
                      <a:pt x="159059" y="2137494"/>
                      <a:pt x="247514" y="2232110"/>
                      <a:pt x="359400" y="2300648"/>
                    </a:cubicBezTo>
                    <a:cubicBezTo>
                      <a:pt x="358563" y="2309341"/>
                      <a:pt x="359985" y="2320040"/>
                      <a:pt x="360069" y="2325305"/>
                    </a:cubicBezTo>
                    <a:cubicBezTo>
                      <a:pt x="362078" y="2367348"/>
                      <a:pt x="368438" y="2409306"/>
                      <a:pt x="384254" y="2448507"/>
                    </a:cubicBezTo>
                    <a:cubicBezTo>
                      <a:pt x="405426" y="2494227"/>
                      <a:pt x="493713" y="2514120"/>
                      <a:pt x="538735" y="2533427"/>
                    </a:cubicBezTo>
                    <a:cubicBezTo>
                      <a:pt x="583758" y="2550060"/>
                      <a:pt x="628027" y="2569201"/>
                      <a:pt x="674220" y="2582658"/>
                    </a:cubicBezTo>
                    <a:cubicBezTo>
                      <a:pt x="718657" y="2595613"/>
                      <a:pt x="764516" y="2602634"/>
                      <a:pt x="809371" y="2614336"/>
                    </a:cubicBezTo>
                    <a:cubicBezTo>
                      <a:pt x="858243" y="2627793"/>
                      <a:pt x="907282" y="2640581"/>
                      <a:pt x="957074" y="2650109"/>
                    </a:cubicBezTo>
                    <a:cubicBezTo>
                      <a:pt x="1009879" y="2661059"/>
                      <a:pt x="1062433" y="2676856"/>
                      <a:pt x="1116409" y="2682205"/>
                    </a:cubicBezTo>
                    <a:cubicBezTo>
                      <a:pt x="1162184" y="2685966"/>
                      <a:pt x="1206872" y="2696331"/>
                      <a:pt x="1252480" y="2701011"/>
                    </a:cubicBezTo>
                    <a:cubicBezTo>
                      <a:pt x="1321771" y="2708367"/>
                      <a:pt x="1391312" y="2709286"/>
                      <a:pt x="1460938" y="2708785"/>
                    </a:cubicBezTo>
                    <a:cubicBezTo>
                      <a:pt x="1572154" y="2702516"/>
                      <a:pt x="1683622" y="2677775"/>
                      <a:pt x="1788479" y="2640497"/>
                    </a:cubicBezTo>
                    <a:cubicBezTo>
                      <a:pt x="1809818" y="2626622"/>
                      <a:pt x="1809986" y="2597117"/>
                      <a:pt x="1815090" y="2574634"/>
                    </a:cubicBezTo>
                    <a:cubicBezTo>
                      <a:pt x="1819442" y="2549475"/>
                      <a:pt x="1824296" y="2525570"/>
                      <a:pt x="1830656" y="2500245"/>
                    </a:cubicBezTo>
                    <a:cubicBezTo>
                      <a:pt x="1830656" y="2500161"/>
                      <a:pt x="1830656" y="2499994"/>
                      <a:pt x="1830656" y="2499910"/>
                    </a:cubicBezTo>
                    <a:cubicBezTo>
                      <a:pt x="1857100" y="2492472"/>
                      <a:pt x="1883126" y="2483444"/>
                      <a:pt x="1908566" y="2472077"/>
                    </a:cubicBezTo>
                    <a:cubicBezTo>
                      <a:pt x="1975848" y="2446835"/>
                      <a:pt x="2001958" y="2377796"/>
                      <a:pt x="2024134" y="2315275"/>
                    </a:cubicBezTo>
                    <a:cubicBezTo>
                      <a:pt x="2052922" y="2241639"/>
                      <a:pt x="2084805" y="2169088"/>
                      <a:pt x="2106229" y="2092861"/>
                    </a:cubicBezTo>
                    <a:cubicBezTo>
                      <a:pt x="2106563" y="2091774"/>
                      <a:pt x="2106814" y="2090687"/>
                      <a:pt x="2107149" y="2089601"/>
                    </a:cubicBezTo>
                    <a:cubicBezTo>
                      <a:pt x="2111584" y="2084252"/>
                      <a:pt x="2116103" y="2079320"/>
                      <a:pt x="2120957" y="2076227"/>
                    </a:cubicBezTo>
                    <a:cubicBezTo>
                      <a:pt x="2150330" y="2051487"/>
                      <a:pt x="2183218" y="2031176"/>
                      <a:pt x="2217612" y="2014042"/>
                    </a:cubicBezTo>
                    <a:cubicBezTo>
                      <a:pt x="2285564" y="1983701"/>
                      <a:pt x="2360294" y="1971080"/>
                      <a:pt x="2431426" y="1949599"/>
                    </a:cubicBezTo>
                    <a:cubicBezTo>
                      <a:pt x="2501052" y="1936811"/>
                      <a:pt x="2568418" y="1912237"/>
                      <a:pt x="2639549" y="1908393"/>
                    </a:cubicBezTo>
                    <a:cubicBezTo>
                      <a:pt x="2816709" y="1907891"/>
                      <a:pt x="2976965" y="1793299"/>
                      <a:pt x="3058306" y="1639840"/>
                    </a:cubicBezTo>
                    <a:cubicBezTo>
                      <a:pt x="3100316" y="1570048"/>
                      <a:pt x="3131781" y="1492065"/>
                      <a:pt x="3136551" y="1409987"/>
                    </a:cubicBezTo>
                    <a:cubicBezTo>
                      <a:pt x="3142744" y="1279346"/>
                      <a:pt x="3110358" y="1144777"/>
                      <a:pt x="3032615" y="1038209"/>
                    </a:cubicBezTo>
                    <a:close/>
                    <a:moveTo>
                      <a:pt x="2220207" y="1606574"/>
                    </a:moveTo>
                    <a:cubicBezTo>
                      <a:pt x="2219956" y="1606491"/>
                      <a:pt x="2219705" y="1606491"/>
                      <a:pt x="2219537" y="1606491"/>
                    </a:cubicBezTo>
                    <a:cubicBezTo>
                      <a:pt x="2217361" y="1604234"/>
                      <a:pt x="2215186" y="1601977"/>
                      <a:pt x="2213010" y="1599804"/>
                    </a:cubicBezTo>
                    <a:cubicBezTo>
                      <a:pt x="2211838" y="1598383"/>
                      <a:pt x="2210750" y="1596879"/>
                      <a:pt x="2209662" y="1595374"/>
                    </a:cubicBezTo>
                    <a:cubicBezTo>
                      <a:pt x="2233178" y="1428960"/>
                      <a:pt x="2245730" y="1261042"/>
                      <a:pt x="2254099" y="1092956"/>
                    </a:cubicBezTo>
                    <a:cubicBezTo>
                      <a:pt x="2320293" y="1061278"/>
                      <a:pt x="2419376" y="1060442"/>
                      <a:pt x="2487579" y="1083762"/>
                    </a:cubicBezTo>
                    <a:cubicBezTo>
                      <a:pt x="2550174" y="1108335"/>
                      <a:pt x="2612436" y="1133745"/>
                      <a:pt x="2671433" y="1166342"/>
                    </a:cubicBezTo>
                    <a:cubicBezTo>
                      <a:pt x="2721978" y="1191751"/>
                      <a:pt x="2767419" y="1229531"/>
                      <a:pt x="2788591" y="1283275"/>
                    </a:cubicBezTo>
                    <a:cubicBezTo>
                      <a:pt x="2815705" y="1384494"/>
                      <a:pt x="2768005" y="1458966"/>
                      <a:pt x="2683065" y="1510872"/>
                    </a:cubicBezTo>
                    <a:cubicBezTo>
                      <a:pt x="2597289" y="1578490"/>
                      <a:pt x="2488583" y="1605153"/>
                      <a:pt x="2381801" y="1619195"/>
                    </a:cubicBezTo>
                    <a:cubicBezTo>
                      <a:pt x="2341047" y="1624712"/>
                      <a:pt x="2298786" y="1627303"/>
                      <a:pt x="2258032" y="1620950"/>
                    </a:cubicBezTo>
                    <a:cubicBezTo>
                      <a:pt x="2244308" y="1618777"/>
                      <a:pt x="2233680" y="1609249"/>
                      <a:pt x="2220207" y="1606574"/>
                    </a:cubicBezTo>
                    <a:close/>
                    <a:moveTo>
                      <a:pt x="1763875" y="2603637"/>
                    </a:moveTo>
                    <a:cubicBezTo>
                      <a:pt x="1665212" y="2635231"/>
                      <a:pt x="1562698" y="2660223"/>
                      <a:pt x="1458762" y="2665238"/>
                    </a:cubicBezTo>
                    <a:cubicBezTo>
                      <a:pt x="1357420" y="2667244"/>
                      <a:pt x="1256329" y="2661142"/>
                      <a:pt x="1156578" y="2643005"/>
                    </a:cubicBezTo>
                    <a:cubicBezTo>
                      <a:pt x="1086617" y="2638324"/>
                      <a:pt x="1019335" y="2618515"/>
                      <a:pt x="950881" y="2604974"/>
                    </a:cubicBezTo>
                    <a:cubicBezTo>
                      <a:pt x="866946" y="2586335"/>
                      <a:pt x="779998" y="2563016"/>
                      <a:pt x="695393" y="2544627"/>
                    </a:cubicBezTo>
                    <a:cubicBezTo>
                      <a:pt x="645851" y="2531755"/>
                      <a:pt x="601666" y="2511696"/>
                      <a:pt x="551455" y="2494310"/>
                    </a:cubicBezTo>
                    <a:cubicBezTo>
                      <a:pt x="513463" y="2481355"/>
                      <a:pt x="474382" y="2467731"/>
                      <a:pt x="436222" y="2449092"/>
                    </a:cubicBezTo>
                    <a:cubicBezTo>
                      <a:pt x="407937" y="2436554"/>
                      <a:pt x="402413" y="2400865"/>
                      <a:pt x="393292" y="2373366"/>
                    </a:cubicBezTo>
                    <a:cubicBezTo>
                      <a:pt x="388438" y="2353724"/>
                      <a:pt x="385342" y="2333664"/>
                      <a:pt x="381409" y="2313854"/>
                    </a:cubicBezTo>
                    <a:cubicBezTo>
                      <a:pt x="509446" y="2386655"/>
                      <a:pt x="663760" y="2428029"/>
                      <a:pt x="796483" y="2455778"/>
                    </a:cubicBezTo>
                    <a:cubicBezTo>
                      <a:pt x="1007452" y="2503170"/>
                      <a:pt x="1222688" y="2535600"/>
                      <a:pt x="1439347" y="2535600"/>
                    </a:cubicBezTo>
                    <a:cubicBezTo>
                      <a:pt x="1440519" y="2535600"/>
                      <a:pt x="1441607" y="2535600"/>
                      <a:pt x="1442778" y="2535600"/>
                    </a:cubicBezTo>
                    <a:cubicBezTo>
                      <a:pt x="1555501" y="2532508"/>
                      <a:pt x="1671906" y="2534430"/>
                      <a:pt x="1782788" y="2511612"/>
                    </a:cubicBezTo>
                    <a:cubicBezTo>
                      <a:pt x="1775424" y="2541953"/>
                      <a:pt x="1772495" y="2573464"/>
                      <a:pt x="1763875" y="2603637"/>
                    </a:cubicBezTo>
                    <a:close/>
                    <a:moveTo>
                      <a:pt x="1996351" y="2265794"/>
                    </a:moveTo>
                    <a:cubicBezTo>
                      <a:pt x="1976769" y="2310929"/>
                      <a:pt x="1965220" y="2361246"/>
                      <a:pt x="1935429" y="2401032"/>
                    </a:cubicBezTo>
                    <a:cubicBezTo>
                      <a:pt x="1901536" y="2436304"/>
                      <a:pt x="1850824" y="2447922"/>
                      <a:pt x="1805383" y="2461629"/>
                    </a:cubicBezTo>
                    <a:cubicBezTo>
                      <a:pt x="1745632" y="2478847"/>
                      <a:pt x="1683371" y="2483277"/>
                      <a:pt x="1621528" y="2486035"/>
                    </a:cubicBezTo>
                    <a:cubicBezTo>
                      <a:pt x="1528639" y="2491218"/>
                      <a:pt x="1435581" y="2494310"/>
                      <a:pt x="1342692" y="2490215"/>
                    </a:cubicBezTo>
                    <a:cubicBezTo>
                      <a:pt x="1163440" y="2481021"/>
                      <a:pt x="986196" y="2454274"/>
                      <a:pt x="811128" y="2414488"/>
                    </a:cubicBezTo>
                    <a:cubicBezTo>
                      <a:pt x="586770" y="2368184"/>
                      <a:pt x="255547" y="2273484"/>
                      <a:pt x="180482" y="2029505"/>
                    </a:cubicBezTo>
                    <a:cubicBezTo>
                      <a:pt x="108597" y="1801072"/>
                      <a:pt x="100062" y="1558681"/>
                      <a:pt x="75877" y="1321890"/>
                    </a:cubicBezTo>
                    <a:cubicBezTo>
                      <a:pt x="65500" y="1232540"/>
                      <a:pt x="67843" y="1142855"/>
                      <a:pt x="62487" y="1053254"/>
                    </a:cubicBezTo>
                    <a:cubicBezTo>
                      <a:pt x="59809" y="992823"/>
                      <a:pt x="48094" y="933312"/>
                      <a:pt x="43909" y="873049"/>
                    </a:cubicBezTo>
                    <a:cubicBezTo>
                      <a:pt x="34620" y="756450"/>
                      <a:pt x="39390" y="639100"/>
                      <a:pt x="50018" y="522752"/>
                    </a:cubicBezTo>
                    <a:cubicBezTo>
                      <a:pt x="50855" y="461151"/>
                      <a:pt x="45081" y="398882"/>
                      <a:pt x="58387" y="338033"/>
                    </a:cubicBezTo>
                    <a:cubicBezTo>
                      <a:pt x="64830" y="271752"/>
                      <a:pt x="133368" y="249770"/>
                      <a:pt x="180566" y="216169"/>
                    </a:cubicBezTo>
                    <a:cubicBezTo>
                      <a:pt x="209270" y="195775"/>
                      <a:pt x="240484" y="179643"/>
                      <a:pt x="270862" y="162091"/>
                    </a:cubicBezTo>
                    <a:cubicBezTo>
                      <a:pt x="308938" y="140025"/>
                      <a:pt x="347349" y="117541"/>
                      <a:pt x="391451" y="110353"/>
                    </a:cubicBezTo>
                    <a:cubicBezTo>
                      <a:pt x="577314" y="66723"/>
                      <a:pt x="767529" y="43236"/>
                      <a:pt x="958497" y="43236"/>
                    </a:cubicBezTo>
                    <a:cubicBezTo>
                      <a:pt x="979083" y="43236"/>
                      <a:pt x="999669" y="43487"/>
                      <a:pt x="1020256" y="44072"/>
                    </a:cubicBezTo>
                    <a:cubicBezTo>
                      <a:pt x="1051386" y="44322"/>
                      <a:pt x="1082517" y="44322"/>
                      <a:pt x="1113731" y="44239"/>
                    </a:cubicBezTo>
                    <a:cubicBezTo>
                      <a:pt x="1189131" y="44072"/>
                      <a:pt x="1264530" y="43988"/>
                      <a:pt x="1339846" y="48669"/>
                    </a:cubicBezTo>
                    <a:cubicBezTo>
                      <a:pt x="1428134" y="56776"/>
                      <a:pt x="1516421" y="66639"/>
                      <a:pt x="1604122" y="79762"/>
                    </a:cubicBezTo>
                    <a:cubicBezTo>
                      <a:pt x="1767641" y="103917"/>
                      <a:pt x="1933504" y="133255"/>
                      <a:pt x="2081960" y="209065"/>
                    </a:cubicBezTo>
                    <a:cubicBezTo>
                      <a:pt x="2133008" y="237650"/>
                      <a:pt x="2196273" y="267991"/>
                      <a:pt x="2204976" y="332684"/>
                    </a:cubicBezTo>
                    <a:cubicBezTo>
                      <a:pt x="2226734" y="437497"/>
                      <a:pt x="2219035" y="550167"/>
                      <a:pt x="2220290" y="657404"/>
                    </a:cubicBezTo>
                    <a:cubicBezTo>
                      <a:pt x="2220458" y="762051"/>
                      <a:pt x="2220625" y="866696"/>
                      <a:pt x="2216106" y="971259"/>
                    </a:cubicBezTo>
                    <a:cubicBezTo>
                      <a:pt x="2203554" y="1294475"/>
                      <a:pt x="2178783" y="1617189"/>
                      <a:pt x="2100956" y="1932381"/>
                    </a:cubicBezTo>
                    <a:cubicBezTo>
                      <a:pt x="2091667" y="1977432"/>
                      <a:pt x="2080788" y="2022149"/>
                      <a:pt x="2068068" y="2066281"/>
                    </a:cubicBezTo>
                    <a:cubicBezTo>
                      <a:pt x="2067985" y="2066365"/>
                      <a:pt x="2067901" y="2066448"/>
                      <a:pt x="2067734" y="2066615"/>
                    </a:cubicBezTo>
                    <a:cubicBezTo>
                      <a:pt x="2067734" y="2066783"/>
                      <a:pt x="2067650" y="2066950"/>
                      <a:pt x="2067650" y="2067034"/>
                    </a:cubicBezTo>
                    <a:cubicBezTo>
                      <a:pt x="2067734" y="2067702"/>
                      <a:pt x="2067734" y="2068454"/>
                      <a:pt x="2067734" y="2069123"/>
                    </a:cubicBezTo>
                    <a:cubicBezTo>
                      <a:pt x="2067734" y="2069541"/>
                      <a:pt x="2067734" y="2069959"/>
                      <a:pt x="2067734" y="2070293"/>
                    </a:cubicBezTo>
                    <a:cubicBezTo>
                      <a:pt x="2067650" y="2071045"/>
                      <a:pt x="2067566" y="2071798"/>
                      <a:pt x="2067483" y="2072550"/>
                    </a:cubicBezTo>
                    <a:cubicBezTo>
                      <a:pt x="2067483" y="2072801"/>
                      <a:pt x="2067399" y="2073052"/>
                      <a:pt x="2067399" y="2073302"/>
                    </a:cubicBezTo>
                    <a:cubicBezTo>
                      <a:pt x="2067064" y="2075308"/>
                      <a:pt x="2066478" y="2077398"/>
                      <a:pt x="2065976" y="2079320"/>
                    </a:cubicBezTo>
                    <a:cubicBezTo>
                      <a:pt x="2065139" y="2082580"/>
                      <a:pt x="2064302" y="2085840"/>
                      <a:pt x="2063215" y="2089016"/>
                    </a:cubicBezTo>
                    <a:cubicBezTo>
                      <a:pt x="2062210" y="2092192"/>
                      <a:pt x="2061123" y="2095284"/>
                      <a:pt x="2060035" y="2098377"/>
                    </a:cubicBezTo>
                    <a:cubicBezTo>
                      <a:pt x="2058863" y="2101721"/>
                      <a:pt x="2057775" y="2105315"/>
                      <a:pt x="2055516" y="2107989"/>
                    </a:cubicBezTo>
                    <a:lnTo>
                      <a:pt x="2055516" y="2107989"/>
                    </a:lnTo>
                    <a:cubicBezTo>
                      <a:pt x="2055516" y="2107989"/>
                      <a:pt x="2055516" y="2108073"/>
                      <a:pt x="2055432" y="2108073"/>
                    </a:cubicBezTo>
                    <a:cubicBezTo>
                      <a:pt x="2038528" y="2161566"/>
                      <a:pt x="2018946" y="2214223"/>
                      <a:pt x="1996351" y="2265794"/>
                    </a:cubicBezTo>
                    <a:close/>
                    <a:moveTo>
                      <a:pt x="3092199" y="1419348"/>
                    </a:moveTo>
                    <a:cubicBezTo>
                      <a:pt x="3083160" y="1512877"/>
                      <a:pt x="3036130" y="1597965"/>
                      <a:pt x="2984580" y="1674945"/>
                    </a:cubicBezTo>
                    <a:cubicBezTo>
                      <a:pt x="2952780" y="1722755"/>
                      <a:pt x="2910185" y="1762289"/>
                      <a:pt x="2862066" y="1793382"/>
                    </a:cubicBezTo>
                    <a:cubicBezTo>
                      <a:pt x="2812190" y="1829240"/>
                      <a:pt x="2752858" y="1851473"/>
                      <a:pt x="2691517" y="1860667"/>
                    </a:cubicBezTo>
                    <a:cubicBezTo>
                      <a:pt x="2651851" y="1865598"/>
                      <a:pt x="2611682" y="1864846"/>
                      <a:pt x="2572351" y="1872536"/>
                    </a:cubicBezTo>
                    <a:cubicBezTo>
                      <a:pt x="2479796" y="1893515"/>
                      <a:pt x="2387241" y="1914661"/>
                      <a:pt x="2296109" y="1941659"/>
                    </a:cubicBezTo>
                    <a:cubicBezTo>
                      <a:pt x="2234684" y="1954531"/>
                      <a:pt x="2177277" y="1981277"/>
                      <a:pt x="2126145" y="2017385"/>
                    </a:cubicBezTo>
                    <a:cubicBezTo>
                      <a:pt x="2126062" y="2017469"/>
                      <a:pt x="2125978" y="2017552"/>
                      <a:pt x="2125894" y="2017552"/>
                    </a:cubicBezTo>
                    <a:cubicBezTo>
                      <a:pt x="2138280" y="1966985"/>
                      <a:pt x="2149159" y="1916082"/>
                      <a:pt x="2160456" y="1865264"/>
                    </a:cubicBezTo>
                    <a:cubicBezTo>
                      <a:pt x="2177360" y="1791293"/>
                      <a:pt x="2191252" y="1716820"/>
                      <a:pt x="2202800" y="1642013"/>
                    </a:cubicBezTo>
                    <a:cubicBezTo>
                      <a:pt x="2216608" y="1656557"/>
                      <a:pt x="2246567" y="1663745"/>
                      <a:pt x="2262551" y="1665918"/>
                    </a:cubicBezTo>
                    <a:cubicBezTo>
                      <a:pt x="2311255" y="1670849"/>
                      <a:pt x="2360629" y="1667172"/>
                      <a:pt x="2408831" y="1659482"/>
                    </a:cubicBezTo>
                    <a:cubicBezTo>
                      <a:pt x="2487579" y="1647697"/>
                      <a:pt x="2565907" y="1628222"/>
                      <a:pt x="2637541" y="1592783"/>
                    </a:cubicBezTo>
                    <a:cubicBezTo>
                      <a:pt x="2697292" y="1553917"/>
                      <a:pt x="2766499" y="1516304"/>
                      <a:pt x="2806416" y="1455289"/>
                    </a:cubicBezTo>
                    <a:cubicBezTo>
                      <a:pt x="2857798" y="1372124"/>
                      <a:pt x="2849681" y="1257949"/>
                      <a:pt x="2778131" y="1189077"/>
                    </a:cubicBezTo>
                    <a:cubicBezTo>
                      <a:pt x="2728339" y="1141183"/>
                      <a:pt x="2663399" y="1113350"/>
                      <a:pt x="2601389" y="1084932"/>
                    </a:cubicBezTo>
                    <a:cubicBezTo>
                      <a:pt x="2557873" y="1067463"/>
                      <a:pt x="2515027" y="1046902"/>
                      <a:pt x="2469335" y="1035785"/>
                    </a:cubicBezTo>
                    <a:cubicBezTo>
                      <a:pt x="2436698" y="1029266"/>
                      <a:pt x="2402973" y="1028764"/>
                      <a:pt x="2369834" y="1030686"/>
                    </a:cubicBezTo>
                    <a:cubicBezTo>
                      <a:pt x="2342386" y="1032275"/>
                      <a:pt x="2287405" y="1038376"/>
                      <a:pt x="2255605" y="1058687"/>
                    </a:cubicBezTo>
                    <a:cubicBezTo>
                      <a:pt x="2257865" y="1009874"/>
                      <a:pt x="2259873" y="961062"/>
                      <a:pt x="2261714" y="912249"/>
                    </a:cubicBezTo>
                    <a:cubicBezTo>
                      <a:pt x="2263639" y="840201"/>
                      <a:pt x="2263974" y="768236"/>
                      <a:pt x="2263890" y="696187"/>
                    </a:cubicBezTo>
                    <a:cubicBezTo>
                      <a:pt x="2279455" y="709059"/>
                      <a:pt x="2297782" y="719256"/>
                      <a:pt x="2315774" y="725943"/>
                    </a:cubicBezTo>
                    <a:cubicBezTo>
                      <a:pt x="2365734" y="745167"/>
                      <a:pt x="2420045" y="744832"/>
                      <a:pt x="2472097" y="754695"/>
                    </a:cubicBezTo>
                    <a:cubicBezTo>
                      <a:pt x="2566660" y="777848"/>
                      <a:pt x="2659048" y="810027"/>
                      <a:pt x="2747670" y="850231"/>
                    </a:cubicBezTo>
                    <a:cubicBezTo>
                      <a:pt x="2819303" y="888344"/>
                      <a:pt x="2879054" y="945432"/>
                      <a:pt x="2939642" y="998507"/>
                    </a:cubicBezTo>
                    <a:cubicBezTo>
                      <a:pt x="3054457" y="1104741"/>
                      <a:pt x="3103245" y="1266057"/>
                      <a:pt x="3092199" y="141934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2" name="Google Shape;742;p25"/>
              <p:cNvSpPr/>
              <p:nvPr/>
            </p:nvSpPr>
            <p:spPr>
              <a:xfrm>
                <a:off x="13285517" y="4382274"/>
                <a:ext cx="214641" cy="1296184"/>
              </a:xfrm>
              <a:custGeom>
                <a:avLst/>
                <a:gdLst/>
                <a:ahLst/>
                <a:cxnLst/>
                <a:rect l="l" t="t" r="r" b="b"/>
                <a:pathLst>
                  <a:path w="214641" h="1296184" extrusionOk="0">
                    <a:moveTo>
                      <a:pt x="4943" y="1263191"/>
                    </a:moveTo>
                    <a:cubicBezTo>
                      <a:pt x="8709" y="1274475"/>
                      <a:pt x="10131" y="1289437"/>
                      <a:pt x="22600" y="1294368"/>
                    </a:cubicBezTo>
                    <a:cubicBezTo>
                      <a:pt x="37998" y="1301723"/>
                      <a:pt x="56827" y="1285425"/>
                      <a:pt x="51388" y="1269209"/>
                    </a:cubicBezTo>
                    <a:cubicBezTo>
                      <a:pt x="46785" y="1255669"/>
                      <a:pt x="42768" y="1241878"/>
                      <a:pt x="41764" y="1227585"/>
                    </a:cubicBezTo>
                    <a:cubicBezTo>
                      <a:pt x="40258" y="1175931"/>
                      <a:pt x="56911" y="1125530"/>
                      <a:pt x="75656" y="1077971"/>
                    </a:cubicBezTo>
                    <a:cubicBezTo>
                      <a:pt x="120595" y="962209"/>
                      <a:pt x="212731" y="860488"/>
                      <a:pt x="214573" y="731185"/>
                    </a:cubicBezTo>
                    <a:cubicBezTo>
                      <a:pt x="218506" y="500245"/>
                      <a:pt x="52308" y="559338"/>
                      <a:pt x="67623" y="365091"/>
                    </a:cubicBezTo>
                    <a:cubicBezTo>
                      <a:pt x="76158" y="238463"/>
                      <a:pt x="125281" y="110998"/>
                      <a:pt x="207292" y="13958"/>
                    </a:cubicBezTo>
                    <a:cubicBezTo>
                      <a:pt x="208966" y="14627"/>
                      <a:pt x="211225" y="13958"/>
                      <a:pt x="211476" y="11702"/>
                    </a:cubicBezTo>
                    <a:cubicBezTo>
                      <a:pt x="211560" y="11200"/>
                      <a:pt x="211560" y="10699"/>
                      <a:pt x="211644" y="10281"/>
                    </a:cubicBezTo>
                    <a:cubicBezTo>
                      <a:pt x="216079" y="7690"/>
                      <a:pt x="214154" y="501"/>
                      <a:pt x="209300" y="0"/>
                    </a:cubicBezTo>
                    <a:cubicBezTo>
                      <a:pt x="189216" y="2173"/>
                      <a:pt x="176329" y="22567"/>
                      <a:pt x="164111" y="37027"/>
                    </a:cubicBezTo>
                    <a:cubicBezTo>
                      <a:pt x="82435" y="147106"/>
                      <a:pt x="30550" y="283514"/>
                      <a:pt x="35655" y="421677"/>
                    </a:cubicBezTo>
                    <a:cubicBezTo>
                      <a:pt x="37747" y="465558"/>
                      <a:pt x="60007" y="506848"/>
                      <a:pt x="89883" y="538275"/>
                    </a:cubicBezTo>
                    <a:cubicBezTo>
                      <a:pt x="125700" y="573213"/>
                      <a:pt x="162856" y="609990"/>
                      <a:pt x="169299" y="662563"/>
                    </a:cubicBezTo>
                    <a:cubicBezTo>
                      <a:pt x="192229" y="767293"/>
                      <a:pt x="142018" y="866088"/>
                      <a:pt x="90134" y="954101"/>
                    </a:cubicBezTo>
                    <a:cubicBezTo>
                      <a:pt x="41346" y="1046043"/>
                      <a:pt x="-17568" y="1156456"/>
                      <a:pt x="4943" y="12631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3" name="Google Shape;743;p25"/>
              <p:cNvSpPr/>
              <p:nvPr/>
            </p:nvSpPr>
            <p:spPr>
              <a:xfrm>
                <a:off x="13729597" y="4503431"/>
                <a:ext cx="197286" cy="1082610"/>
              </a:xfrm>
              <a:custGeom>
                <a:avLst/>
                <a:gdLst/>
                <a:ahLst/>
                <a:cxnLst/>
                <a:rect l="l" t="t" r="r" b="b"/>
                <a:pathLst>
                  <a:path w="197286" h="1082610" extrusionOk="0">
                    <a:moveTo>
                      <a:pt x="153851" y="504462"/>
                    </a:moveTo>
                    <a:cubicBezTo>
                      <a:pt x="177952" y="624571"/>
                      <a:pt x="96611" y="727880"/>
                      <a:pt x="54434" y="833612"/>
                    </a:cubicBezTo>
                    <a:cubicBezTo>
                      <a:pt x="24726" y="908670"/>
                      <a:pt x="10583" y="994510"/>
                      <a:pt x="46400" y="1070069"/>
                    </a:cubicBezTo>
                    <a:cubicBezTo>
                      <a:pt x="50501" y="1080517"/>
                      <a:pt x="63388" y="1085365"/>
                      <a:pt x="73514" y="1081018"/>
                    </a:cubicBezTo>
                    <a:cubicBezTo>
                      <a:pt x="102050" y="1066726"/>
                      <a:pt x="71589" y="1028862"/>
                      <a:pt x="70166" y="1005626"/>
                    </a:cubicBezTo>
                    <a:cubicBezTo>
                      <a:pt x="61296" y="957984"/>
                      <a:pt x="72426" y="908837"/>
                      <a:pt x="87907" y="863786"/>
                    </a:cubicBezTo>
                    <a:cubicBezTo>
                      <a:pt x="112343" y="791653"/>
                      <a:pt x="157031" y="728047"/>
                      <a:pt x="179458" y="655162"/>
                    </a:cubicBezTo>
                    <a:cubicBezTo>
                      <a:pt x="208413" y="570075"/>
                      <a:pt x="207995" y="460247"/>
                      <a:pt x="133432" y="398395"/>
                    </a:cubicBezTo>
                    <a:cubicBezTo>
                      <a:pt x="98535" y="369057"/>
                      <a:pt x="48994" y="351003"/>
                      <a:pt x="34098" y="303946"/>
                    </a:cubicBezTo>
                    <a:cubicBezTo>
                      <a:pt x="10416" y="203312"/>
                      <a:pt x="61631" y="94654"/>
                      <a:pt x="116695" y="12074"/>
                    </a:cubicBezTo>
                    <a:lnTo>
                      <a:pt x="116695" y="12074"/>
                    </a:lnTo>
                    <a:cubicBezTo>
                      <a:pt x="121716" y="14163"/>
                      <a:pt x="123390" y="8731"/>
                      <a:pt x="123139" y="4384"/>
                    </a:cubicBezTo>
                    <a:cubicBezTo>
                      <a:pt x="123139" y="-129"/>
                      <a:pt x="117030" y="-881"/>
                      <a:pt x="113850" y="874"/>
                    </a:cubicBezTo>
                    <a:cubicBezTo>
                      <a:pt x="41881" y="71000"/>
                      <a:pt x="-29167" y="233151"/>
                      <a:pt x="12257" y="331194"/>
                    </a:cubicBezTo>
                    <a:cubicBezTo>
                      <a:pt x="46735" y="404497"/>
                      <a:pt x="140712" y="414443"/>
                      <a:pt x="153851" y="50446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4" name="Google Shape;744;p25"/>
              <p:cNvSpPr/>
              <p:nvPr/>
            </p:nvSpPr>
            <p:spPr>
              <a:xfrm>
                <a:off x="14234078" y="4488193"/>
                <a:ext cx="202177" cy="1102191"/>
              </a:xfrm>
              <a:custGeom>
                <a:avLst/>
                <a:gdLst/>
                <a:ahLst/>
                <a:cxnLst/>
                <a:rect l="l" t="t" r="r" b="b"/>
                <a:pathLst>
                  <a:path w="202177" h="1102191" extrusionOk="0">
                    <a:moveTo>
                      <a:pt x="155158" y="415221"/>
                    </a:moveTo>
                    <a:cubicBezTo>
                      <a:pt x="187293" y="529814"/>
                      <a:pt x="102939" y="633958"/>
                      <a:pt x="66536" y="737351"/>
                    </a:cubicBezTo>
                    <a:cubicBezTo>
                      <a:pt x="40343" y="814080"/>
                      <a:pt x="12225" y="893567"/>
                      <a:pt x="10217" y="975312"/>
                    </a:cubicBezTo>
                    <a:cubicBezTo>
                      <a:pt x="13983" y="1011754"/>
                      <a:pt x="19924" y="1047945"/>
                      <a:pt x="22100" y="1084638"/>
                    </a:cubicBezTo>
                    <a:cubicBezTo>
                      <a:pt x="23021" y="1095671"/>
                      <a:pt x="34485" y="1103445"/>
                      <a:pt x="45113" y="1102024"/>
                    </a:cubicBezTo>
                    <a:cubicBezTo>
                      <a:pt x="54737" y="1100686"/>
                      <a:pt x="63189" y="1091827"/>
                      <a:pt x="62687" y="1081797"/>
                    </a:cubicBezTo>
                    <a:cubicBezTo>
                      <a:pt x="61599" y="1045689"/>
                      <a:pt x="57666" y="1009748"/>
                      <a:pt x="52561" y="974058"/>
                    </a:cubicBezTo>
                    <a:cubicBezTo>
                      <a:pt x="53900" y="904182"/>
                      <a:pt x="77917" y="836564"/>
                      <a:pt x="98002" y="770282"/>
                    </a:cubicBezTo>
                    <a:cubicBezTo>
                      <a:pt x="137584" y="647582"/>
                      <a:pt x="274074" y="465956"/>
                      <a:pt x="153485" y="352701"/>
                    </a:cubicBezTo>
                    <a:cubicBezTo>
                      <a:pt x="66536" y="295196"/>
                      <a:pt x="-495" y="317763"/>
                      <a:pt x="35740" y="182944"/>
                    </a:cubicBezTo>
                    <a:cubicBezTo>
                      <a:pt x="55908" y="119839"/>
                      <a:pt x="83357" y="52972"/>
                      <a:pt x="134070" y="8172"/>
                    </a:cubicBezTo>
                    <a:cubicBezTo>
                      <a:pt x="134990" y="7921"/>
                      <a:pt x="135995" y="7587"/>
                      <a:pt x="136915" y="7336"/>
                    </a:cubicBezTo>
                    <a:cubicBezTo>
                      <a:pt x="141518" y="5998"/>
                      <a:pt x="139593" y="-1106"/>
                      <a:pt x="134990" y="148"/>
                    </a:cubicBezTo>
                    <a:cubicBezTo>
                      <a:pt x="69465" y="30070"/>
                      <a:pt x="-2922" y="192222"/>
                      <a:pt x="91" y="263602"/>
                    </a:cubicBezTo>
                    <a:cubicBezTo>
                      <a:pt x="2016" y="353788"/>
                      <a:pt x="129718" y="341000"/>
                      <a:pt x="155158" y="4152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745" name="Google Shape;745;p25"/>
          <p:cNvSpPr/>
          <p:nvPr/>
        </p:nvSpPr>
        <p:spPr>
          <a:xfrm>
            <a:off x="16157830" y="381394"/>
            <a:ext cx="1279597" cy="1160216"/>
          </a:xfrm>
          <a:custGeom>
            <a:avLst/>
            <a:gdLst/>
            <a:ahLst/>
            <a:cxnLst/>
            <a:rect l="l" t="t" r="r" b="b"/>
            <a:pathLst>
              <a:path w="1279597" h="1160216" extrusionOk="0">
                <a:moveTo>
                  <a:pt x="1238373" y="549605"/>
                </a:moveTo>
                <a:cubicBezTo>
                  <a:pt x="1194562" y="539786"/>
                  <a:pt x="1149473" y="537920"/>
                  <a:pt x="1104971" y="533087"/>
                </a:cubicBezTo>
                <a:cubicBezTo>
                  <a:pt x="1020959" y="524112"/>
                  <a:pt x="936410" y="519331"/>
                  <a:pt x="851937" y="523038"/>
                </a:cubicBezTo>
                <a:cubicBezTo>
                  <a:pt x="882926" y="492764"/>
                  <a:pt x="915170" y="463717"/>
                  <a:pt x="947336" y="434644"/>
                </a:cubicBezTo>
                <a:cubicBezTo>
                  <a:pt x="963561" y="418766"/>
                  <a:pt x="980859" y="404038"/>
                  <a:pt x="997775" y="388875"/>
                </a:cubicBezTo>
                <a:cubicBezTo>
                  <a:pt x="1013820" y="373814"/>
                  <a:pt x="1029685" y="358575"/>
                  <a:pt x="1046396" y="344230"/>
                </a:cubicBezTo>
                <a:cubicBezTo>
                  <a:pt x="1061494" y="330346"/>
                  <a:pt x="1076285" y="316129"/>
                  <a:pt x="1092637" y="303702"/>
                </a:cubicBezTo>
                <a:cubicBezTo>
                  <a:pt x="1114491" y="285804"/>
                  <a:pt x="1133760" y="264223"/>
                  <a:pt x="1148807" y="240315"/>
                </a:cubicBezTo>
                <a:cubicBezTo>
                  <a:pt x="1158838" y="222647"/>
                  <a:pt x="1170891" y="201757"/>
                  <a:pt x="1163803" y="180968"/>
                </a:cubicBezTo>
                <a:cubicBezTo>
                  <a:pt x="1158404" y="166445"/>
                  <a:pt x="1144892" y="154325"/>
                  <a:pt x="1129282" y="152228"/>
                </a:cubicBezTo>
                <a:cubicBezTo>
                  <a:pt x="1101542" y="149083"/>
                  <a:pt x="1075261" y="162098"/>
                  <a:pt x="1052051" y="175880"/>
                </a:cubicBezTo>
                <a:cubicBezTo>
                  <a:pt x="1018579" y="197180"/>
                  <a:pt x="988792" y="223465"/>
                  <a:pt x="958238" y="248600"/>
                </a:cubicBezTo>
                <a:cubicBezTo>
                  <a:pt x="920876" y="280281"/>
                  <a:pt x="885204" y="313930"/>
                  <a:pt x="849454" y="347426"/>
                </a:cubicBezTo>
                <a:cubicBezTo>
                  <a:pt x="830390" y="366195"/>
                  <a:pt x="813654" y="387187"/>
                  <a:pt x="794026" y="405444"/>
                </a:cubicBezTo>
                <a:cubicBezTo>
                  <a:pt x="784481" y="414828"/>
                  <a:pt x="775627" y="424902"/>
                  <a:pt x="766491" y="434670"/>
                </a:cubicBezTo>
                <a:cubicBezTo>
                  <a:pt x="755564" y="446534"/>
                  <a:pt x="742795" y="456302"/>
                  <a:pt x="730742" y="466913"/>
                </a:cubicBezTo>
                <a:cubicBezTo>
                  <a:pt x="737856" y="362513"/>
                  <a:pt x="762627" y="259927"/>
                  <a:pt x="772966" y="155885"/>
                </a:cubicBezTo>
                <a:cubicBezTo>
                  <a:pt x="777674" y="116022"/>
                  <a:pt x="781999" y="75903"/>
                  <a:pt x="778570" y="35759"/>
                </a:cubicBezTo>
                <a:cubicBezTo>
                  <a:pt x="778263" y="6737"/>
                  <a:pt x="747069" y="-6047"/>
                  <a:pt x="722297" y="2723"/>
                </a:cubicBezTo>
                <a:cubicBezTo>
                  <a:pt x="698319" y="10087"/>
                  <a:pt x="679076" y="28932"/>
                  <a:pt x="667663" y="50870"/>
                </a:cubicBezTo>
                <a:cubicBezTo>
                  <a:pt x="635828" y="114718"/>
                  <a:pt x="625618" y="186543"/>
                  <a:pt x="610980" y="255683"/>
                </a:cubicBezTo>
                <a:cubicBezTo>
                  <a:pt x="605197" y="281789"/>
                  <a:pt x="602024" y="308331"/>
                  <a:pt x="597981" y="334744"/>
                </a:cubicBezTo>
                <a:cubicBezTo>
                  <a:pt x="589945" y="383096"/>
                  <a:pt x="581552" y="431678"/>
                  <a:pt x="578635" y="480670"/>
                </a:cubicBezTo>
                <a:cubicBezTo>
                  <a:pt x="564381" y="458245"/>
                  <a:pt x="551023" y="435130"/>
                  <a:pt x="537383" y="412245"/>
                </a:cubicBezTo>
                <a:cubicBezTo>
                  <a:pt x="522899" y="386420"/>
                  <a:pt x="510795" y="359265"/>
                  <a:pt x="495339" y="333977"/>
                </a:cubicBezTo>
                <a:cubicBezTo>
                  <a:pt x="471335" y="295546"/>
                  <a:pt x="448586" y="256322"/>
                  <a:pt x="421076" y="220243"/>
                </a:cubicBezTo>
                <a:cubicBezTo>
                  <a:pt x="412273" y="206896"/>
                  <a:pt x="404955" y="192628"/>
                  <a:pt x="395230" y="179895"/>
                </a:cubicBezTo>
                <a:cubicBezTo>
                  <a:pt x="385455" y="166931"/>
                  <a:pt x="374938" y="154530"/>
                  <a:pt x="364548" y="142077"/>
                </a:cubicBezTo>
                <a:cubicBezTo>
                  <a:pt x="338983" y="112340"/>
                  <a:pt x="309964" y="83088"/>
                  <a:pt x="272552" y="68948"/>
                </a:cubicBezTo>
                <a:cubicBezTo>
                  <a:pt x="258247" y="63144"/>
                  <a:pt x="242330" y="60024"/>
                  <a:pt x="227078" y="63655"/>
                </a:cubicBezTo>
                <a:cubicBezTo>
                  <a:pt x="204303" y="69562"/>
                  <a:pt x="209165" y="99657"/>
                  <a:pt x="212415" y="117454"/>
                </a:cubicBezTo>
                <a:cubicBezTo>
                  <a:pt x="222523" y="170766"/>
                  <a:pt x="245247" y="220652"/>
                  <a:pt x="275111" y="265706"/>
                </a:cubicBezTo>
                <a:cubicBezTo>
                  <a:pt x="287112" y="285344"/>
                  <a:pt x="297323" y="306055"/>
                  <a:pt x="309632" y="325539"/>
                </a:cubicBezTo>
                <a:cubicBezTo>
                  <a:pt x="326265" y="351185"/>
                  <a:pt x="344920" y="375553"/>
                  <a:pt x="363448" y="399870"/>
                </a:cubicBezTo>
                <a:cubicBezTo>
                  <a:pt x="389754" y="432011"/>
                  <a:pt x="413783" y="465916"/>
                  <a:pt x="442675" y="495883"/>
                </a:cubicBezTo>
                <a:cubicBezTo>
                  <a:pt x="455956" y="511302"/>
                  <a:pt x="468265" y="527487"/>
                  <a:pt x="481699" y="542753"/>
                </a:cubicBezTo>
                <a:cubicBezTo>
                  <a:pt x="489351" y="551779"/>
                  <a:pt x="497437" y="560958"/>
                  <a:pt x="501276" y="572337"/>
                </a:cubicBezTo>
                <a:cubicBezTo>
                  <a:pt x="459462" y="565433"/>
                  <a:pt x="417212" y="568833"/>
                  <a:pt x="375066" y="569447"/>
                </a:cubicBezTo>
                <a:cubicBezTo>
                  <a:pt x="321070" y="571365"/>
                  <a:pt x="266999" y="571109"/>
                  <a:pt x="213080" y="574740"/>
                </a:cubicBezTo>
                <a:cubicBezTo>
                  <a:pt x="186390" y="576172"/>
                  <a:pt x="159623" y="576377"/>
                  <a:pt x="132881" y="577297"/>
                </a:cubicBezTo>
                <a:cubicBezTo>
                  <a:pt x="92014" y="578397"/>
                  <a:pt x="48357" y="578857"/>
                  <a:pt x="11917" y="599645"/>
                </a:cubicBezTo>
                <a:cubicBezTo>
                  <a:pt x="-23602" y="626749"/>
                  <a:pt x="29036" y="663927"/>
                  <a:pt x="55829" y="671240"/>
                </a:cubicBezTo>
                <a:cubicBezTo>
                  <a:pt x="81522" y="679064"/>
                  <a:pt x="108622" y="680598"/>
                  <a:pt x="135261" y="682439"/>
                </a:cubicBezTo>
                <a:cubicBezTo>
                  <a:pt x="176051" y="684203"/>
                  <a:pt x="216970" y="683360"/>
                  <a:pt x="257735" y="681672"/>
                </a:cubicBezTo>
                <a:cubicBezTo>
                  <a:pt x="298884" y="679703"/>
                  <a:pt x="340058" y="678143"/>
                  <a:pt x="381130" y="675075"/>
                </a:cubicBezTo>
                <a:cubicBezTo>
                  <a:pt x="416726" y="672058"/>
                  <a:pt x="452399" y="668811"/>
                  <a:pt x="488148" y="670524"/>
                </a:cubicBezTo>
                <a:cubicBezTo>
                  <a:pt x="473127" y="680573"/>
                  <a:pt x="460076" y="693025"/>
                  <a:pt x="446948" y="705298"/>
                </a:cubicBezTo>
                <a:cubicBezTo>
                  <a:pt x="388347" y="749176"/>
                  <a:pt x="329720" y="793258"/>
                  <a:pt x="275802" y="842939"/>
                </a:cubicBezTo>
                <a:cubicBezTo>
                  <a:pt x="232733" y="878635"/>
                  <a:pt x="192020" y="918446"/>
                  <a:pt x="163333" y="966901"/>
                </a:cubicBezTo>
                <a:cubicBezTo>
                  <a:pt x="148414" y="990757"/>
                  <a:pt x="133649" y="1017963"/>
                  <a:pt x="139841" y="1047010"/>
                </a:cubicBezTo>
                <a:cubicBezTo>
                  <a:pt x="143424" y="1069844"/>
                  <a:pt x="165252" y="1064398"/>
                  <a:pt x="181451" y="1059769"/>
                </a:cubicBezTo>
                <a:cubicBezTo>
                  <a:pt x="206427" y="1051383"/>
                  <a:pt x="230584" y="1040132"/>
                  <a:pt x="253052" y="1026350"/>
                </a:cubicBezTo>
                <a:cubicBezTo>
                  <a:pt x="316413" y="986257"/>
                  <a:pt x="375705" y="939695"/>
                  <a:pt x="428267" y="886203"/>
                </a:cubicBezTo>
                <a:cubicBezTo>
                  <a:pt x="458796" y="859125"/>
                  <a:pt x="485359" y="828058"/>
                  <a:pt x="515376" y="800443"/>
                </a:cubicBezTo>
                <a:cubicBezTo>
                  <a:pt x="548822" y="767049"/>
                  <a:pt x="586209" y="737286"/>
                  <a:pt x="621652" y="705861"/>
                </a:cubicBezTo>
                <a:cubicBezTo>
                  <a:pt x="621524" y="776791"/>
                  <a:pt x="621600" y="847746"/>
                  <a:pt x="623955" y="918651"/>
                </a:cubicBezTo>
                <a:cubicBezTo>
                  <a:pt x="624262" y="973293"/>
                  <a:pt x="633679" y="1027322"/>
                  <a:pt x="647114" y="1080148"/>
                </a:cubicBezTo>
                <a:cubicBezTo>
                  <a:pt x="653946" y="1101422"/>
                  <a:pt x="665666" y="1152536"/>
                  <a:pt x="687930" y="1159849"/>
                </a:cubicBezTo>
                <a:cubicBezTo>
                  <a:pt x="718740" y="1168670"/>
                  <a:pt x="744919" y="1016301"/>
                  <a:pt x="751444" y="990706"/>
                </a:cubicBezTo>
                <a:cubicBezTo>
                  <a:pt x="762013" y="939004"/>
                  <a:pt x="770714" y="886919"/>
                  <a:pt x="774501" y="834246"/>
                </a:cubicBezTo>
                <a:cubicBezTo>
                  <a:pt x="777981" y="788604"/>
                  <a:pt x="780105" y="743116"/>
                  <a:pt x="784737" y="697474"/>
                </a:cubicBezTo>
                <a:cubicBezTo>
                  <a:pt x="800194" y="713302"/>
                  <a:pt x="817262" y="727390"/>
                  <a:pt x="833077" y="742834"/>
                </a:cubicBezTo>
                <a:cubicBezTo>
                  <a:pt x="847075" y="757000"/>
                  <a:pt x="860791" y="771447"/>
                  <a:pt x="875249" y="785178"/>
                </a:cubicBezTo>
                <a:cubicBezTo>
                  <a:pt x="892676" y="802923"/>
                  <a:pt x="908235" y="822407"/>
                  <a:pt x="926557" y="839309"/>
                </a:cubicBezTo>
                <a:cubicBezTo>
                  <a:pt x="938457" y="851071"/>
                  <a:pt x="947746" y="863676"/>
                  <a:pt x="959364" y="876384"/>
                </a:cubicBezTo>
                <a:cubicBezTo>
                  <a:pt x="973208" y="891036"/>
                  <a:pt x="987999" y="904741"/>
                  <a:pt x="1002893" y="918293"/>
                </a:cubicBezTo>
                <a:cubicBezTo>
                  <a:pt x="1029404" y="939260"/>
                  <a:pt x="1071858" y="974341"/>
                  <a:pt x="1107428" y="961071"/>
                </a:cubicBezTo>
                <a:cubicBezTo>
                  <a:pt x="1134835" y="948030"/>
                  <a:pt x="1124599" y="920824"/>
                  <a:pt x="1113672" y="899781"/>
                </a:cubicBezTo>
                <a:cubicBezTo>
                  <a:pt x="1103359" y="879555"/>
                  <a:pt x="1093328" y="858690"/>
                  <a:pt x="1080789" y="839436"/>
                </a:cubicBezTo>
                <a:cubicBezTo>
                  <a:pt x="1070655" y="824555"/>
                  <a:pt x="1059344" y="810517"/>
                  <a:pt x="1048955" y="795789"/>
                </a:cubicBezTo>
                <a:cubicBezTo>
                  <a:pt x="1024798" y="763316"/>
                  <a:pt x="994704" y="735828"/>
                  <a:pt x="963919" y="709773"/>
                </a:cubicBezTo>
                <a:cubicBezTo>
                  <a:pt x="953785" y="700594"/>
                  <a:pt x="944470" y="690596"/>
                  <a:pt x="934234" y="681544"/>
                </a:cubicBezTo>
                <a:cubicBezTo>
                  <a:pt x="923614" y="671853"/>
                  <a:pt x="910845" y="664873"/>
                  <a:pt x="900251" y="655182"/>
                </a:cubicBezTo>
                <a:cubicBezTo>
                  <a:pt x="942295" y="654901"/>
                  <a:pt x="984135" y="660935"/>
                  <a:pt x="1026179" y="658736"/>
                </a:cubicBezTo>
                <a:cubicBezTo>
                  <a:pt x="1058960" y="657432"/>
                  <a:pt x="1091844" y="658864"/>
                  <a:pt x="1124394" y="654108"/>
                </a:cubicBezTo>
                <a:cubicBezTo>
                  <a:pt x="1144534" y="652165"/>
                  <a:pt x="1164929" y="652037"/>
                  <a:pt x="1184761" y="647537"/>
                </a:cubicBezTo>
                <a:cubicBezTo>
                  <a:pt x="1203775" y="643420"/>
                  <a:pt x="1221918" y="636158"/>
                  <a:pt x="1240445" y="630303"/>
                </a:cubicBezTo>
                <a:cubicBezTo>
                  <a:pt x="1250323" y="627030"/>
                  <a:pt x="1260636" y="623578"/>
                  <a:pt x="1268057" y="615933"/>
                </a:cubicBezTo>
                <a:cubicBezTo>
                  <a:pt x="1295873" y="590593"/>
                  <a:pt x="1268415" y="555256"/>
                  <a:pt x="1238373" y="549605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6" name="Google Shape;746;p25"/>
          <p:cNvSpPr/>
          <p:nvPr/>
        </p:nvSpPr>
        <p:spPr>
          <a:xfrm>
            <a:off x="16157830" y="381394"/>
            <a:ext cx="1279597" cy="1160216"/>
          </a:xfrm>
          <a:custGeom>
            <a:avLst/>
            <a:gdLst/>
            <a:ahLst/>
            <a:cxnLst/>
            <a:rect l="l" t="t" r="r" b="b"/>
            <a:pathLst>
              <a:path w="1279597" h="1160216" extrusionOk="0">
                <a:moveTo>
                  <a:pt x="687930" y="1159849"/>
                </a:moveTo>
                <a:cubicBezTo>
                  <a:pt x="665666" y="1152536"/>
                  <a:pt x="653946" y="1101422"/>
                  <a:pt x="647114" y="1080148"/>
                </a:cubicBezTo>
                <a:cubicBezTo>
                  <a:pt x="633679" y="1027322"/>
                  <a:pt x="624262" y="973293"/>
                  <a:pt x="623955" y="918651"/>
                </a:cubicBezTo>
                <a:cubicBezTo>
                  <a:pt x="621600" y="847746"/>
                  <a:pt x="621524" y="776791"/>
                  <a:pt x="621652" y="705861"/>
                </a:cubicBezTo>
                <a:cubicBezTo>
                  <a:pt x="586209" y="737286"/>
                  <a:pt x="548822" y="767049"/>
                  <a:pt x="515376" y="800443"/>
                </a:cubicBezTo>
                <a:cubicBezTo>
                  <a:pt x="485359" y="828058"/>
                  <a:pt x="458796" y="859125"/>
                  <a:pt x="428267" y="886203"/>
                </a:cubicBezTo>
                <a:cubicBezTo>
                  <a:pt x="375705" y="939695"/>
                  <a:pt x="316413" y="986257"/>
                  <a:pt x="253052" y="1026350"/>
                </a:cubicBezTo>
                <a:cubicBezTo>
                  <a:pt x="230584" y="1040132"/>
                  <a:pt x="206427" y="1051383"/>
                  <a:pt x="181451" y="1059769"/>
                </a:cubicBezTo>
                <a:cubicBezTo>
                  <a:pt x="165252" y="1064398"/>
                  <a:pt x="143424" y="1069844"/>
                  <a:pt x="139841" y="1047010"/>
                </a:cubicBezTo>
                <a:cubicBezTo>
                  <a:pt x="133649" y="1017963"/>
                  <a:pt x="148414" y="990757"/>
                  <a:pt x="163333" y="966901"/>
                </a:cubicBezTo>
                <a:cubicBezTo>
                  <a:pt x="192020" y="918446"/>
                  <a:pt x="232733" y="878635"/>
                  <a:pt x="275802" y="842939"/>
                </a:cubicBezTo>
                <a:cubicBezTo>
                  <a:pt x="329720" y="793258"/>
                  <a:pt x="388347" y="749176"/>
                  <a:pt x="446948" y="705298"/>
                </a:cubicBezTo>
                <a:cubicBezTo>
                  <a:pt x="460076" y="693025"/>
                  <a:pt x="473127" y="680573"/>
                  <a:pt x="488148" y="670524"/>
                </a:cubicBezTo>
                <a:cubicBezTo>
                  <a:pt x="452399" y="668811"/>
                  <a:pt x="416726" y="672058"/>
                  <a:pt x="381130" y="675075"/>
                </a:cubicBezTo>
                <a:cubicBezTo>
                  <a:pt x="340058" y="678143"/>
                  <a:pt x="298884" y="679703"/>
                  <a:pt x="257735" y="681672"/>
                </a:cubicBezTo>
                <a:cubicBezTo>
                  <a:pt x="216970" y="683360"/>
                  <a:pt x="176051" y="684203"/>
                  <a:pt x="135261" y="682439"/>
                </a:cubicBezTo>
                <a:cubicBezTo>
                  <a:pt x="108622" y="680598"/>
                  <a:pt x="81522" y="679064"/>
                  <a:pt x="55829" y="671240"/>
                </a:cubicBezTo>
                <a:cubicBezTo>
                  <a:pt x="29036" y="663927"/>
                  <a:pt x="-23602" y="626749"/>
                  <a:pt x="11917" y="599645"/>
                </a:cubicBezTo>
                <a:cubicBezTo>
                  <a:pt x="48357" y="578857"/>
                  <a:pt x="92014" y="578397"/>
                  <a:pt x="132881" y="577297"/>
                </a:cubicBezTo>
                <a:cubicBezTo>
                  <a:pt x="159623" y="576377"/>
                  <a:pt x="186390" y="576172"/>
                  <a:pt x="213080" y="574740"/>
                </a:cubicBezTo>
                <a:cubicBezTo>
                  <a:pt x="266999" y="571109"/>
                  <a:pt x="321070" y="571365"/>
                  <a:pt x="375066" y="569447"/>
                </a:cubicBezTo>
                <a:cubicBezTo>
                  <a:pt x="417212" y="568833"/>
                  <a:pt x="459462" y="565433"/>
                  <a:pt x="501276" y="572337"/>
                </a:cubicBezTo>
                <a:cubicBezTo>
                  <a:pt x="497437" y="560958"/>
                  <a:pt x="489351" y="551779"/>
                  <a:pt x="481699" y="542753"/>
                </a:cubicBezTo>
                <a:cubicBezTo>
                  <a:pt x="468265" y="527487"/>
                  <a:pt x="455956" y="511302"/>
                  <a:pt x="442675" y="495883"/>
                </a:cubicBezTo>
                <a:cubicBezTo>
                  <a:pt x="413783" y="465916"/>
                  <a:pt x="389754" y="432011"/>
                  <a:pt x="363448" y="399870"/>
                </a:cubicBezTo>
                <a:cubicBezTo>
                  <a:pt x="344920" y="375553"/>
                  <a:pt x="326265" y="351185"/>
                  <a:pt x="309632" y="325539"/>
                </a:cubicBezTo>
                <a:cubicBezTo>
                  <a:pt x="297323" y="306055"/>
                  <a:pt x="287112" y="285344"/>
                  <a:pt x="275111" y="265706"/>
                </a:cubicBezTo>
                <a:cubicBezTo>
                  <a:pt x="245247" y="220652"/>
                  <a:pt x="222523" y="170766"/>
                  <a:pt x="212415" y="117454"/>
                </a:cubicBezTo>
                <a:cubicBezTo>
                  <a:pt x="209165" y="99657"/>
                  <a:pt x="204303" y="69562"/>
                  <a:pt x="227078" y="63655"/>
                </a:cubicBezTo>
                <a:cubicBezTo>
                  <a:pt x="242330" y="60024"/>
                  <a:pt x="258247" y="63144"/>
                  <a:pt x="272552" y="68948"/>
                </a:cubicBezTo>
                <a:cubicBezTo>
                  <a:pt x="309964" y="83088"/>
                  <a:pt x="338983" y="112340"/>
                  <a:pt x="364548" y="142077"/>
                </a:cubicBezTo>
                <a:cubicBezTo>
                  <a:pt x="374938" y="154530"/>
                  <a:pt x="385455" y="166931"/>
                  <a:pt x="395230" y="179895"/>
                </a:cubicBezTo>
                <a:cubicBezTo>
                  <a:pt x="404955" y="192628"/>
                  <a:pt x="412273" y="206896"/>
                  <a:pt x="421076" y="220243"/>
                </a:cubicBezTo>
                <a:cubicBezTo>
                  <a:pt x="448586" y="256322"/>
                  <a:pt x="471335" y="295546"/>
                  <a:pt x="495339" y="333977"/>
                </a:cubicBezTo>
                <a:cubicBezTo>
                  <a:pt x="510795" y="359265"/>
                  <a:pt x="522899" y="386420"/>
                  <a:pt x="537383" y="412245"/>
                </a:cubicBezTo>
                <a:cubicBezTo>
                  <a:pt x="551023" y="435130"/>
                  <a:pt x="564381" y="458245"/>
                  <a:pt x="578635" y="480670"/>
                </a:cubicBezTo>
                <a:cubicBezTo>
                  <a:pt x="581552" y="431678"/>
                  <a:pt x="589945" y="383096"/>
                  <a:pt x="597981" y="334744"/>
                </a:cubicBezTo>
                <a:cubicBezTo>
                  <a:pt x="602024" y="308331"/>
                  <a:pt x="605197" y="281789"/>
                  <a:pt x="610980" y="255683"/>
                </a:cubicBezTo>
                <a:cubicBezTo>
                  <a:pt x="625618" y="186543"/>
                  <a:pt x="635828" y="114718"/>
                  <a:pt x="667663" y="50870"/>
                </a:cubicBezTo>
                <a:cubicBezTo>
                  <a:pt x="679076" y="28932"/>
                  <a:pt x="698319" y="10087"/>
                  <a:pt x="722297" y="2723"/>
                </a:cubicBezTo>
                <a:cubicBezTo>
                  <a:pt x="747069" y="-6047"/>
                  <a:pt x="778263" y="6737"/>
                  <a:pt x="778570" y="35759"/>
                </a:cubicBezTo>
                <a:cubicBezTo>
                  <a:pt x="781999" y="75903"/>
                  <a:pt x="777674" y="116022"/>
                  <a:pt x="772966" y="155885"/>
                </a:cubicBezTo>
                <a:cubicBezTo>
                  <a:pt x="762627" y="259927"/>
                  <a:pt x="737856" y="362513"/>
                  <a:pt x="730742" y="466913"/>
                </a:cubicBezTo>
                <a:cubicBezTo>
                  <a:pt x="742795" y="456302"/>
                  <a:pt x="755564" y="446534"/>
                  <a:pt x="766491" y="434670"/>
                </a:cubicBezTo>
                <a:cubicBezTo>
                  <a:pt x="775627" y="424902"/>
                  <a:pt x="784481" y="414828"/>
                  <a:pt x="794026" y="405444"/>
                </a:cubicBezTo>
                <a:cubicBezTo>
                  <a:pt x="813654" y="387187"/>
                  <a:pt x="830390" y="366195"/>
                  <a:pt x="849454" y="347426"/>
                </a:cubicBezTo>
                <a:cubicBezTo>
                  <a:pt x="885204" y="313930"/>
                  <a:pt x="920876" y="280281"/>
                  <a:pt x="958238" y="248600"/>
                </a:cubicBezTo>
                <a:cubicBezTo>
                  <a:pt x="988792" y="223465"/>
                  <a:pt x="1018579" y="197180"/>
                  <a:pt x="1052051" y="175880"/>
                </a:cubicBezTo>
                <a:cubicBezTo>
                  <a:pt x="1075261" y="162098"/>
                  <a:pt x="1101542" y="149083"/>
                  <a:pt x="1129282" y="152228"/>
                </a:cubicBezTo>
                <a:cubicBezTo>
                  <a:pt x="1144892" y="154325"/>
                  <a:pt x="1158404" y="166445"/>
                  <a:pt x="1163803" y="180968"/>
                </a:cubicBezTo>
                <a:cubicBezTo>
                  <a:pt x="1170891" y="201757"/>
                  <a:pt x="1158838" y="222647"/>
                  <a:pt x="1148807" y="240315"/>
                </a:cubicBezTo>
                <a:cubicBezTo>
                  <a:pt x="1133760" y="264223"/>
                  <a:pt x="1114491" y="285804"/>
                  <a:pt x="1092637" y="303702"/>
                </a:cubicBezTo>
                <a:cubicBezTo>
                  <a:pt x="1076285" y="316129"/>
                  <a:pt x="1061494" y="330346"/>
                  <a:pt x="1046396" y="344230"/>
                </a:cubicBezTo>
                <a:cubicBezTo>
                  <a:pt x="1029685" y="358575"/>
                  <a:pt x="1013820" y="373814"/>
                  <a:pt x="997775" y="388875"/>
                </a:cubicBezTo>
                <a:cubicBezTo>
                  <a:pt x="980859" y="404038"/>
                  <a:pt x="963561" y="418766"/>
                  <a:pt x="947336" y="434644"/>
                </a:cubicBezTo>
                <a:cubicBezTo>
                  <a:pt x="915170" y="463717"/>
                  <a:pt x="882926" y="492764"/>
                  <a:pt x="851937" y="523038"/>
                </a:cubicBezTo>
                <a:cubicBezTo>
                  <a:pt x="936410" y="519331"/>
                  <a:pt x="1020959" y="524112"/>
                  <a:pt x="1104971" y="533087"/>
                </a:cubicBezTo>
                <a:cubicBezTo>
                  <a:pt x="1149473" y="537920"/>
                  <a:pt x="1194562" y="539786"/>
                  <a:pt x="1238373" y="549605"/>
                </a:cubicBezTo>
                <a:cubicBezTo>
                  <a:pt x="1268415" y="555256"/>
                  <a:pt x="1295873" y="590593"/>
                  <a:pt x="1268057" y="615933"/>
                </a:cubicBezTo>
                <a:cubicBezTo>
                  <a:pt x="1260636" y="623578"/>
                  <a:pt x="1250323" y="627030"/>
                  <a:pt x="1240445" y="630303"/>
                </a:cubicBezTo>
                <a:cubicBezTo>
                  <a:pt x="1221918" y="636158"/>
                  <a:pt x="1203775" y="643420"/>
                  <a:pt x="1184761" y="647537"/>
                </a:cubicBezTo>
                <a:cubicBezTo>
                  <a:pt x="1164929" y="652037"/>
                  <a:pt x="1144534" y="652165"/>
                  <a:pt x="1124394" y="654108"/>
                </a:cubicBezTo>
                <a:cubicBezTo>
                  <a:pt x="1091844" y="658864"/>
                  <a:pt x="1058960" y="657432"/>
                  <a:pt x="1026179" y="658736"/>
                </a:cubicBezTo>
                <a:cubicBezTo>
                  <a:pt x="984135" y="660935"/>
                  <a:pt x="942295" y="654901"/>
                  <a:pt x="900251" y="655182"/>
                </a:cubicBezTo>
                <a:cubicBezTo>
                  <a:pt x="910845" y="664873"/>
                  <a:pt x="923614" y="671853"/>
                  <a:pt x="934234" y="681544"/>
                </a:cubicBezTo>
                <a:cubicBezTo>
                  <a:pt x="944470" y="690596"/>
                  <a:pt x="953785" y="700594"/>
                  <a:pt x="963919" y="709773"/>
                </a:cubicBezTo>
                <a:cubicBezTo>
                  <a:pt x="994704" y="735828"/>
                  <a:pt x="1024798" y="763316"/>
                  <a:pt x="1048955" y="795789"/>
                </a:cubicBezTo>
                <a:cubicBezTo>
                  <a:pt x="1059344" y="810517"/>
                  <a:pt x="1070655" y="824555"/>
                  <a:pt x="1080789" y="839436"/>
                </a:cubicBezTo>
                <a:cubicBezTo>
                  <a:pt x="1093328" y="858690"/>
                  <a:pt x="1103359" y="879555"/>
                  <a:pt x="1113672" y="899781"/>
                </a:cubicBezTo>
                <a:cubicBezTo>
                  <a:pt x="1124599" y="920824"/>
                  <a:pt x="1134835" y="948030"/>
                  <a:pt x="1107428" y="961071"/>
                </a:cubicBezTo>
                <a:cubicBezTo>
                  <a:pt x="1071858" y="974341"/>
                  <a:pt x="1029404" y="939260"/>
                  <a:pt x="1002893" y="918293"/>
                </a:cubicBezTo>
                <a:cubicBezTo>
                  <a:pt x="987999" y="904741"/>
                  <a:pt x="973208" y="891036"/>
                  <a:pt x="959364" y="876384"/>
                </a:cubicBezTo>
                <a:cubicBezTo>
                  <a:pt x="947746" y="863676"/>
                  <a:pt x="938457" y="851071"/>
                  <a:pt x="926557" y="839309"/>
                </a:cubicBezTo>
                <a:cubicBezTo>
                  <a:pt x="908235" y="822407"/>
                  <a:pt x="892676" y="802923"/>
                  <a:pt x="875249" y="785178"/>
                </a:cubicBezTo>
                <a:cubicBezTo>
                  <a:pt x="860791" y="771447"/>
                  <a:pt x="847075" y="757000"/>
                  <a:pt x="833077" y="742834"/>
                </a:cubicBezTo>
                <a:cubicBezTo>
                  <a:pt x="817262" y="727390"/>
                  <a:pt x="800194" y="713302"/>
                  <a:pt x="784737" y="697474"/>
                </a:cubicBezTo>
                <a:cubicBezTo>
                  <a:pt x="780105" y="743116"/>
                  <a:pt x="777981" y="788604"/>
                  <a:pt x="774501" y="834246"/>
                </a:cubicBezTo>
                <a:cubicBezTo>
                  <a:pt x="770714" y="886919"/>
                  <a:pt x="762013" y="939004"/>
                  <a:pt x="751444" y="990706"/>
                </a:cubicBezTo>
                <a:cubicBezTo>
                  <a:pt x="744919" y="1016301"/>
                  <a:pt x="718740" y="1168670"/>
                  <a:pt x="687930" y="1159849"/>
                </a:cubicBezTo>
                <a:close/>
                <a:moveTo>
                  <a:pt x="690335" y="1146604"/>
                </a:moveTo>
                <a:cubicBezTo>
                  <a:pt x="696810" y="1138473"/>
                  <a:pt x="701621" y="1129268"/>
                  <a:pt x="704973" y="1119449"/>
                </a:cubicBezTo>
                <a:cubicBezTo>
                  <a:pt x="712087" y="1099019"/>
                  <a:pt x="718075" y="1078231"/>
                  <a:pt x="722937" y="1057161"/>
                </a:cubicBezTo>
                <a:cubicBezTo>
                  <a:pt x="740134" y="985413"/>
                  <a:pt x="754950" y="912744"/>
                  <a:pt x="760810" y="839104"/>
                </a:cubicBezTo>
                <a:cubicBezTo>
                  <a:pt x="765161" y="788220"/>
                  <a:pt x="766543" y="737107"/>
                  <a:pt x="772863" y="686428"/>
                </a:cubicBezTo>
                <a:cubicBezTo>
                  <a:pt x="773836" y="680189"/>
                  <a:pt x="780566" y="675510"/>
                  <a:pt x="786093" y="680036"/>
                </a:cubicBezTo>
                <a:cubicBezTo>
                  <a:pt x="792721" y="686607"/>
                  <a:pt x="799119" y="693434"/>
                  <a:pt x="805977" y="699775"/>
                </a:cubicBezTo>
                <a:cubicBezTo>
                  <a:pt x="824197" y="716651"/>
                  <a:pt x="842878" y="733016"/>
                  <a:pt x="859742" y="751272"/>
                </a:cubicBezTo>
                <a:cubicBezTo>
                  <a:pt x="872434" y="764441"/>
                  <a:pt x="886151" y="776561"/>
                  <a:pt x="898280" y="790266"/>
                </a:cubicBezTo>
                <a:cubicBezTo>
                  <a:pt x="911101" y="805633"/>
                  <a:pt x="925355" y="819594"/>
                  <a:pt x="939532" y="833709"/>
                </a:cubicBezTo>
                <a:cubicBezTo>
                  <a:pt x="949153" y="843579"/>
                  <a:pt x="957649" y="854522"/>
                  <a:pt x="966708" y="864904"/>
                </a:cubicBezTo>
                <a:cubicBezTo>
                  <a:pt x="984621" y="883569"/>
                  <a:pt x="1003123" y="901903"/>
                  <a:pt x="1023416" y="918012"/>
                </a:cubicBezTo>
                <a:cubicBezTo>
                  <a:pt x="1044374" y="932228"/>
                  <a:pt x="1079074" y="960687"/>
                  <a:pt x="1104997" y="947289"/>
                </a:cubicBezTo>
                <a:cubicBezTo>
                  <a:pt x="1110192" y="943556"/>
                  <a:pt x="1113518" y="937675"/>
                  <a:pt x="1111420" y="931282"/>
                </a:cubicBezTo>
                <a:cubicBezTo>
                  <a:pt x="1109782" y="922461"/>
                  <a:pt x="1106123" y="914253"/>
                  <a:pt x="1102156" y="906250"/>
                </a:cubicBezTo>
                <a:cubicBezTo>
                  <a:pt x="1091665" y="885615"/>
                  <a:pt x="1081582" y="864674"/>
                  <a:pt x="1068838" y="845292"/>
                </a:cubicBezTo>
                <a:cubicBezTo>
                  <a:pt x="1053305" y="824401"/>
                  <a:pt x="1038693" y="802744"/>
                  <a:pt x="1021701" y="783030"/>
                </a:cubicBezTo>
                <a:cubicBezTo>
                  <a:pt x="1003251" y="762804"/>
                  <a:pt x="983470" y="743269"/>
                  <a:pt x="962435" y="725984"/>
                </a:cubicBezTo>
                <a:cubicBezTo>
                  <a:pt x="949409" y="715092"/>
                  <a:pt x="937894" y="702562"/>
                  <a:pt x="925278" y="691209"/>
                </a:cubicBezTo>
                <a:cubicBezTo>
                  <a:pt x="915426" y="682618"/>
                  <a:pt x="904268" y="675766"/>
                  <a:pt x="894186" y="667481"/>
                </a:cubicBezTo>
                <a:cubicBezTo>
                  <a:pt x="887149" y="661856"/>
                  <a:pt x="873279" y="648074"/>
                  <a:pt x="887532" y="642474"/>
                </a:cubicBezTo>
                <a:cubicBezTo>
                  <a:pt x="903091" y="641068"/>
                  <a:pt x="918880" y="642576"/>
                  <a:pt x="934516" y="642806"/>
                </a:cubicBezTo>
                <a:cubicBezTo>
                  <a:pt x="967501" y="644468"/>
                  <a:pt x="1000410" y="647409"/>
                  <a:pt x="1033447" y="645210"/>
                </a:cubicBezTo>
                <a:cubicBezTo>
                  <a:pt x="1060189" y="644289"/>
                  <a:pt x="1087058" y="645568"/>
                  <a:pt x="1113646" y="641988"/>
                </a:cubicBezTo>
                <a:cubicBezTo>
                  <a:pt x="1134963" y="639278"/>
                  <a:pt x="1156561" y="639508"/>
                  <a:pt x="1177724" y="635519"/>
                </a:cubicBezTo>
                <a:cubicBezTo>
                  <a:pt x="1199348" y="631121"/>
                  <a:pt x="1219871" y="622836"/>
                  <a:pt x="1240855" y="616239"/>
                </a:cubicBezTo>
                <a:cubicBezTo>
                  <a:pt x="1268876" y="607699"/>
                  <a:pt x="1276195" y="584866"/>
                  <a:pt x="1249427" y="567734"/>
                </a:cubicBezTo>
                <a:cubicBezTo>
                  <a:pt x="1231182" y="559015"/>
                  <a:pt x="1210351" y="557992"/>
                  <a:pt x="1190596" y="555000"/>
                </a:cubicBezTo>
                <a:cubicBezTo>
                  <a:pt x="1177724" y="553466"/>
                  <a:pt x="1164827" y="551906"/>
                  <a:pt x="1151904" y="550654"/>
                </a:cubicBezTo>
                <a:cubicBezTo>
                  <a:pt x="1105995" y="546614"/>
                  <a:pt x="1059958" y="541858"/>
                  <a:pt x="1014050" y="538150"/>
                </a:cubicBezTo>
                <a:cubicBezTo>
                  <a:pt x="968218" y="535849"/>
                  <a:pt x="922309" y="533982"/>
                  <a:pt x="876426" y="535414"/>
                </a:cubicBezTo>
                <a:cubicBezTo>
                  <a:pt x="865986" y="534903"/>
                  <a:pt x="839705" y="540451"/>
                  <a:pt x="834305" y="530147"/>
                </a:cubicBezTo>
                <a:cubicBezTo>
                  <a:pt x="831618" y="524061"/>
                  <a:pt x="837581" y="519433"/>
                  <a:pt x="841138" y="515265"/>
                </a:cubicBezTo>
                <a:cubicBezTo>
                  <a:pt x="849378" y="506444"/>
                  <a:pt x="858309" y="498338"/>
                  <a:pt x="867265" y="490284"/>
                </a:cubicBezTo>
                <a:cubicBezTo>
                  <a:pt x="877143" y="481488"/>
                  <a:pt x="886714" y="472334"/>
                  <a:pt x="896131" y="463052"/>
                </a:cubicBezTo>
                <a:cubicBezTo>
                  <a:pt x="914684" y="445563"/>
                  <a:pt x="934183" y="429684"/>
                  <a:pt x="952250" y="411760"/>
                </a:cubicBezTo>
                <a:cubicBezTo>
                  <a:pt x="970444" y="394960"/>
                  <a:pt x="989637" y="379312"/>
                  <a:pt x="1007166" y="361797"/>
                </a:cubicBezTo>
                <a:cubicBezTo>
                  <a:pt x="1025233" y="345176"/>
                  <a:pt x="1043658" y="328991"/>
                  <a:pt x="1061596" y="312243"/>
                </a:cubicBezTo>
                <a:cubicBezTo>
                  <a:pt x="1083911" y="293807"/>
                  <a:pt x="1106584" y="275781"/>
                  <a:pt x="1124164" y="252487"/>
                </a:cubicBezTo>
                <a:cubicBezTo>
                  <a:pt x="1137573" y="234332"/>
                  <a:pt x="1151827" y="214925"/>
                  <a:pt x="1152774" y="191861"/>
                </a:cubicBezTo>
                <a:cubicBezTo>
                  <a:pt x="1146504" y="156192"/>
                  <a:pt x="1108042" y="162431"/>
                  <a:pt x="1083194" y="174269"/>
                </a:cubicBezTo>
                <a:cubicBezTo>
                  <a:pt x="1053714" y="187514"/>
                  <a:pt x="1028508" y="208021"/>
                  <a:pt x="1003558" y="228119"/>
                </a:cubicBezTo>
                <a:cubicBezTo>
                  <a:pt x="975793" y="250850"/>
                  <a:pt x="947823" y="274809"/>
                  <a:pt x="921132" y="298589"/>
                </a:cubicBezTo>
                <a:cubicBezTo>
                  <a:pt x="910589" y="307794"/>
                  <a:pt x="900379" y="317433"/>
                  <a:pt x="890424" y="327278"/>
                </a:cubicBezTo>
                <a:cubicBezTo>
                  <a:pt x="871155" y="345662"/>
                  <a:pt x="850760" y="362870"/>
                  <a:pt x="833717" y="383454"/>
                </a:cubicBezTo>
                <a:cubicBezTo>
                  <a:pt x="820282" y="398975"/>
                  <a:pt x="804851" y="412552"/>
                  <a:pt x="790904" y="427587"/>
                </a:cubicBezTo>
                <a:cubicBezTo>
                  <a:pt x="776472" y="444131"/>
                  <a:pt x="760836" y="459472"/>
                  <a:pt x="743588" y="473075"/>
                </a:cubicBezTo>
                <a:cubicBezTo>
                  <a:pt x="737779" y="477729"/>
                  <a:pt x="733071" y="483815"/>
                  <a:pt x="726827" y="487803"/>
                </a:cubicBezTo>
                <a:cubicBezTo>
                  <a:pt x="723039" y="489977"/>
                  <a:pt x="717921" y="487778"/>
                  <a:pt x="716744" y="483610"/>
                </a:cubicBezTo>
                <a:cubicBezTo>
                  <a:pt x="716105" y="480133"/>
                  <a:pt x="717103" y="476246"/>
                  <a:pt x="717154" y="472820"/>
                </a:cubicBezTo>
                <a:cubicBezTo>
                  <a:pt x="718152" y="454665"/>
                  <a:pt x="719764" y="436588"/>
                  <a:pt x="722016" y="418561"/>
                </a:cubicBezTo>
                <a:cubicBezTo>
                  <a:pt x="728874" y="360058"/>
                  <a:pt x="738777" y="301913"/>
                  <a:pt x="747862" y="243716"/>
                </a:cubicBezTo>
                <a:cubicBezTo>
                  <a:pt x="752724" y="217610"/>
                  <a:pt x="756102" y="191324"/>
                  <a:pt x="758763" y="164911"/>
                </a:cubicBezTo>
                <a:cubicBezTo>
                  <a:pt x="761834" y="133205"/>
                  <a:pt x="766850" y="101575"/>
                  <a:pt x="766466" y="69613"/>
                </a:cubicBezTo>
                <a:cubicBezTo>
                  <a:pt x="765980" y="55243"/>
                  <a:pt x="767438" y="39799"/>
                  <a:pt x="763139" y="25991"/>
                </a:cubicBezTo>
                <a:cubicBezTo>
                  <a:pt x="748911" y="2697"/>
                  <a:pt x="715797" y="15559"/>
                  <a:pt x="699855" y="30568"/>
                </a:cubicBezTo>
                <a:cubicBezTo>
                  <a:pt x="668507" y="58260"/>
                  <a:pt x="654893" y="120599"/>
                  <a:pt x="644145" y="160564"/>
                </a:cubicBezTo>
                <a:cubicBezTo>
                  <a:pt x="633679" y="208993"/>
                  <a:pt x="622547" y="257370"/>
                  <a:pt x="614845" y="306311"/>
                </a:cubicBezTo>
                <a:cubicBezTo>
                  <a:pt x="611697" y="332443"/>
                  <a:pt x="605683" y="358089"/>
                  <a:pt x="602075" y="384144"/>
                </a:cubicBezTo>
                <a:cubicBezTo>
                  <a:pt x="598262" y="408896"/>
                  <a:pt x="593784" y="433570"/>
                  <a:pt x="590815" y="458475"/>
                </a:cubicBezTo>
                <a:cubicBezTo>
                  <a:pt x="589817" y="466351"/>
                  <a:pt x="588819" y="474226"/>
                  <a:pt x="588205" y="482127"/>
                </a:cubicBezTo>
                <a:cubicBezTo>
                  <a:pt x="587668" y="485400"/>
                  <a:pt x="588999" y="489849"/>
                  <a:pt x="585288" y="491537"/>
                </a:cubicBezTo>
                <a:cubicBezTo>
                  <a:pt x="585032" y="496727"/>
                  <a:pt x="578763" y="499463"/>
                  <a:pt x="574719" y="496318"/>
                </a:cubicBezTo>
                <a:cubicBezTo>
                  <a:pt x="563357" y="485323"/>
                  <a:pt x="557472" y="469905"/>
                  <a:pt x="548694" y="456890"/>
                </a:cubicBezTo>
                <a:cubicBezTo>
                  <a:pt x="534415" y="433545"/>
                  <a:pt x="520212" y="410123"/>
                  <a:pt x="508441" y="385372"/>
                </a:cubicBezTo>
                <a:cubicBezTo>
                  <a:pt x="486331" y="341955"/>
                  <a:pt x="459590" y="300967"/>
                  <a:pt x="433436" y="259953"/>
                </a:cubicBezTo>
                <a:cubicBezTo>
                  <a:pt x="418082" y="239293"/>
                  <a:pt x="403547" y="218172"/>
                  <a:pt x="390522" y="195952"/>
                </a:cubicBezTo>
                <a:cubicBezTo>
                  <a:pt x="365751" y="162635"/>
                  <a:pt x="339419" y="129650"/>
                  <a:pt x="306842" y="103595"/>
                </a:cubicBezTo>
                <a:cubicBezTo>
                  <a:pt x="286396" y="88176"/>
                  <a:pt x="251977" y="67951"/>
                  <a:pt x="226489" y="78128"/>
                </a:cubicBezTo>
                <a:cubicBezTo>
                  <a:pt x="219657" y="90478"/>
                  <a:pt x="223930" y="105155"/>
                  <a:pt x="226029" y="118246"/>
                </a:cubicBezTo>
                <a:cubicBezTo>
                  <a:pt x="232733" y="150029"/>
                  <a:pt x="243405" y="180866"/>
                  <a:pt x="257761" y="209990"/>
                </a:cubicBezTo>
                <a:cubicBezTo>
                  <a:pt x="267997" y="230599"/>
                  <a:pt x="281303" y="249444"/>
                  <a:pt x="292691" y="269414"/>
                </a:cubicBezTo>
                <a:cubicBezTo>
                  <a:pt x="309913" y="300915"/>
                  <a:pt x="328005" y="331880"/>
                  <a:pt x="350294" y="360135"/>
                </a:cubicBezTo>
                <a:cubicBezTo>
                  <a:pt x="366390" y="383045"/>
                  <a:pt x="384457" y="404396"/>
                  <a:pt x="401679" y="426436"/>
                </a:cubicBezTo>
                <a:cubicBezTo>
                  <a:pt x="411173" y="438914"/>
                  <a:pt x="420437" y="451648"/>
                  <a:pt x="431031" y="463282"/>
                </a:cubicBezTo>
                <a:cubicBezTo>
                  <a:pt x="449533" y="482843"/>
                  <a:pt x="466601" y="503631"/>
                  <a:pt x="483567" y="524521"/>
                </a:cubicBezTo>
                <a:cubicBezTo>
                  <a:pt x="493701" y="537229"/>
                  <a:pt x="521748" y="564359"/>
                  <a:pt x="513559" y="581414"/>
                </a:cubicBezTo>
                <a:cubicBezTo>
                  <a:pt x="505856" y="590849"/>
                  <a:pt x="475174" y="580621"/>
                  <a:pt x="462712" y="581260"/>
                </a:cubicBezTo>
                <a:cubicBezTo>
                  <a:pt x="395486" y="581005"/>
                  <a:pt x="328287" y="584738"/>
                  <a:pt x="261062" y="585377"/>
                </a:cubicBezTo>
                <a:cubicBezTo>
                  <a:pt x="220476" y="587423"/>
                  <a:pt x="179916" y="589622"/>
                  <a:pt x="139253" y="590286"/>
                </a:cubicBezTo>
                <a:cubicBezTo>
                  <a:pt x="103171" y="591284"/>
                  <a:pt x="68266" y="591258"/>
                  <a:pt x="34308" y="603557"/>
                </a:cubicBezTo>
                <a:cubicBezTo>
                  <a:pt x="26503" y="606881"/>
                  <a:pt x="15653" y="609591"/>
                  <a:pt x="13350" y="618796"/>
                </a:cubicBezTo>
                <a:cubicBezTo>
                  <a:pt x="14194" y="635954"/>
                  <a:pt x="40398" y="651270"/>
                  <a:pt x="54882" y="656997"/>
                </a:cubicBezTo>
                <a:cubicBezTo>
                  <a:pt x="103017" y="671879"/>
                  <a:pt x="154249" y="669833"/>
                  <a:pt x="204073" y="670012"/>
                </a:cubicBezTo>
                <a:cubicBezTo>
                  <a:pt x="258400" y="669194"/>
                  <a:pt x="312677" y="665921"/>
                  <a:pt x="366928" y="662904"/>
                </a:cubicBezTo>
                <a:cubicBezTo>
                  <a:pt x="406260" y="659938"/>
                  <a:pt x="445592" y="655489"/>
                  <a:pt x="485103" y="657176"/>
                </a:cubicBezTo>
                <a:cubicBezTo>
                  <a:pt x="493548" y="658276"/>
                  <a:pt x="510642" y="655489"/>
                  <a:pt x="510667" y="667711"/>
                </a:cubicBezTo>
                <a:cubicBezTo>
                  <a:pt x="510437" y="669322"/>
                  <a:pt x="509567" y="671035"/>
                  <a:pt x="508415" y="672186"/>
                </a:cubicBezTo>
                <a:cubicBezTo>
                  <a:pt x="502351" y="677095"/>
                  <a:pt x="495595" y="681186"/>
                  <a:pt x="489402" y="685942"/>
                </a:cubicBezTo>
                <a:cubicBezTo>
                  <a:pt x="474022" y="696656"/>
                  <a:pt x="461816" y="711051"/>
                  <a:pt x="446871" y="722302"/>
                </a:cubicBezTo>
                <a:cubicBezTo>
                  <a:pt x="414295" y="745366"/>
                  <a:pt x="383229" y="770475"/>
                  <a:pt x="351702" y="794945"/>
                </a:cubicBezTo>
                <a:cubicBezTo>
                  <a:pt x="329131" y="813483"/>
                  <a:pt x="306996" y="832507"/>
                  <a:pt x="285398" y="852119"/>
                </a:cubicBezTo>
                <a:cubicBezTo>
                  <a:pt x="253948" y="878302"/>
                  <a:pt x="223879" y="906378"/>
                  <a:pt x="198520" y="938570"/>
                </a:cubicBezTo>
                <a:cubicBezTo>
                  <a:pt x="189486" y="950459"/>
                  <a:pt x="181349" y="963014"/>
                  <a:pt x="173518" y="975697"/>
                </a:cubicBezTo>
                <a:cubicBezTo>
                  <a:pt x="160442" y="997354"/>
                  <a:pt x="145522" y="1022924"/>
                  <a:pt x="154300" y="1048851"/>
                </a:cubicBezTo>
                <a:cubicBezTo>
                  <a:pt x="157396" y="1053019"/>
                  <a:pt x="164459" y="1049542"/>
                  <a:pt x="168861" y="1049439"/>
                </a:cubicBezTo>
                <a:cubicBezTo>
                  <a:pt x="180632" y="1046908"/>
                  <a:pt x="191713" y="1042152"/>
                  <a:pt x="202742" y="1037473"/>
                </a:cubicBezTo>
                <a:cubicBezTo>
                  <a:pt x="229074" y="1026682"/>
                  <a:pt x="252975" y="1011341"/>
                  <a:pt x="276416" y="995411"/>
                </a:cubicBezTo>
                <a:cubicBezTo>
                  <a:pt x="309683" y="971989"/>
                  <a:pt x="342413" y="947800"/>
                  <a:pt x="372890" y="920824"/>
                </a:cubicBezTo>
                <a:cubicBezTo>
                  <a:pt x="388398" y="907656"/>
                  <a:pt x="402319" y="892826"/>
                  <a:pt x="417008" y="878762"/>
                </a:cubicBezTo>
                <a:cubicBezTo>
                  <a:pt x="426885" y="869660"/>
                  <a:pt x="436994" y="860787"/>
                  <a:pt x="446385" y="851173"/>
                </a:cubicBezTo>
                <a:cubicBezTo>
                  <a:pt x="486126" y="808548"/>
                  <a:pt x="528862" y="768915"/>
                  <a:pt x="572647" y="730510"/>
                </a:cubicBezTo>
                <a:cubicBezTo>
                  <a:pt x="585442" y="719234"/>
                  <a:pt x="599132" y="709006"/>
                  <a:pt x="611569" y="697321"/>
                </a:cubicBezTo>
                <a:cubicBezTo>
                  <a:pt x="617378" y="691925"/>
                  <a:pt x="628561" y="679064"/>
                  <a:pt x="634370" y="691133"/>
                </a:cubicBezTo>
                <a:cubicBezTo>
                  <a:pt x="635700" y="697193"/>
                  <a:pt x="634600" y="703611"/>
                  <a:pt x="634933" y="709799"/>
                </a:cubicBezTo>
                <a:cubicBezTo>
                  <a:pt x="634907" y="773774"/>
                  <a:pt x="634779" y="837774"/>
                  <a:pt x="636775" y="901724"/>
                </a:cubicBezTo>
                <a:cubicBezTo>
                  <a:pt x="637057" y="947877"/>
                  <a:pt x="641100" y="993851"/>
                  <a:pt x="651157" y="1038956"/>
                </a:cubicBezTo>
                <a:cubicBezTo>
                  <a:pt x="655738" y="1060409"/>
                  <a:pt x="660523" y="1081913"/>
                  <a:pt x="667893" y="1102624"/>
                </a:cubicBezTo>
                <a:cubicBezTo>
                  <a:pt x="673830" y="1117787"/>
                  <a:pt x="677336" y="1135686"/>
                  <a:pt x="690335" y="1146604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1796;p35">
            <a:extLst>
              <a:ext uri="{FF2B5EF4-FFF2-40B4-BE49-F238E27FC236}">
                <a16:creationId xmlns:a16="http://schemas.microsoft.com/office/drawing/2014/main" id="{8122A3CA-45C4-420D-A9FA-DF21BBF058FE}"/>
              </a:ext>
            </a:extLst>
          </p:cNvPr>
          <p:cNvSpPr/>
          <p:nvPr/>
        </p:nvSpPr>
        <p:spPr>
          <a:xfrm rot="20649390">
            <a:off x="761563" y="6784507"/>
            <a:ext cx="992117" cy="796928"/>
          </a:xfrm>
          <a:custGeom>
            <a:avLst/>
            <a:gdLst/>
            <a:ahLst/>
            <a:cxnLst/>
            <a:rect l="l" t="t" r="r" b="b"/>
            <a:pathLst>
              <a:path w="992117" h="796928" extrusionOk="0">
                <a:moveTo>
                  <a:pt x="984606" y="357253"/>
                </a:moveTo>
                <a:cubicBezTo>
                  <a:pt x="983792" y="327622"/>
                  <a:pt x="979983" y="298151"/>
                  <a:pt x="976828" y="268719"/>
                </a:cubicBezTo>
                <a:cubicBezTo>
                  <a:pt x="973494" y="234130"/>
                  <a:pt x="970320" y="199918"/>
                  <a:pt x="968296" y="165171"/>
                </a:cubicBezTo>
                <a:cubicBezTo>
                  <a:pt x="965042" y="136493"/>
                  <a:pt x="966986" y="106485"/>
                  <a:pt x="958077" y="78581"/>
                </a:cubicBezTo>
                <a:cubicBezTo>
                  <a:pt x="953553" y="66423"/>
                  <a:pt x="947720" y="54107"/>
                  <a:pt x="938791" y="44508"/>
                </a:cubicBezTo>
                <a:cubicBezTo>
                  <a:pt x="929683" y="34770"/>
                  <a:pt x="917719" y="28145"/>
                  <a:pt x="904445" y="26400"/>
                </a:cubicBezTo>
                <a:cubicBezTo>
                  <a:pt x="890277" y="24457"/>
                  <a:pt x="876011" y="22890"/>
                  <a:pt x="861784" y="21244"/>
                </a:cubicBezTo>
                <a:cubicBezTo>
                  <a:pt x="827974" y="19439"/>
                  <a:pt x="794163" y="21700"/>
                  <a:pt x="760393" y="23048"/>
                </a:cubicBezTo>
                <a:cubicBezTo>
                  <a:pt x="740551" y="23624"/>
                  <a:pt x="720729" y="22354"/>
                  <a:pt x="700887" y="22017"/>
                </a:cubicBezTo>
                <a:cubicBezTo>
                  <a:pt x="614197" y="20411"/>
                  <a:pt x="527806" y="17079"/>
                  <a:pt x="441335" y="10157"/>
                </a:cubicBezTo>
                <a:cubicBezTo>
                  <a:pt x="412247" y="8412"/>
                  <a:pt x="383079" y="8015"/>
                  <a:pt x="353951" y="7162"/>
                </a:cubicBezTo>
                <a:cubicBezTo>
                  <a:pt x="323812" y="5734"/>
                  <a:pt x="293672" y="4068"/>
                  <a:pt x="263472" y="3473"/>
                </a:cubicBezTo>
                <a:cubicBezTo>
                  <a:pt x="233075" y="3513"/>
                  <a:pt x="202816" y="201"/>
                  <a:pt x="172418" y="122"/>
                </a:cubicBezTo>
                <a:cubicBezTo>
                  <a:pt x="155652" y="-454"/>
                  <a:pt x="138905" y="1193"/>
                  <a:pt x="122159" y="1312"/>
                </a:cubicBezTo>
                <a:cubicBezTo>
                  <a:pt x="116166" y="1371"/>
                  <a:pt x="110174" y="1470"/>
                  <a:pt x="104182" y="1292"/>
                </a:cubicBezTo>
                <a:cubicBezTo>
                  <a:pt x="102753" y="1609"/>
                  <a:pt x="101305" y="1926"/>
                  <a:pt x="99876" y="2264"/>
                </a:cubicBezTo>
                <a:cubicBezTo>
                  <a:pt x="84142" y="776"/>
                  <a:pt x="68189" y="3731"/>
                  <a:pt x="52871" y="7142"/>
                </a:cubicBezTo>
                <a:cubicBezTo>
                  <a:pt x="46422" y="8154"/>
                  <a:pt x="40271" y="10355"/>
                  <a:pt x="34676" y="13509"/>
                </a:cubicBezTo>
                <a:cubicBezTo>
                  <a:pt x="34219" y="13588"/>
                  <a:pt x="33743" y="13667"/>
                  <a:pt x="33287" y="13747"/>
                </a:cubicBezTo>
                <a:cubicBezTo>
                  <a:pt x="33049" y="14044"/>
                  <a:pt x="32751" y="14322"/>
                  <a:pt x="32414" y="14540"/>
                </a:cubicBezTo>
                <a:cubicBezTo>
                  <a:pt x="31481" y="15155"/>
                  <a:pt x="30529" y="15770"/>
                  <a:pt x="29616" y="16404"/>
                </a:cubicBezTo>
                <a:cubicBezTo>
                  <a:pt x="29457" y="16523"/>
                  <a:pt x="29318" y="16642"/>
                  <a:pt x="29160" y="16742"/>
                </a:cubicBezTo>
                <a:cubicBezTo>
                  <a:pt x="28624" y="17158"/>
                  <a:pt x="28088" y="17555"/>
                  <a:pt x="27592" y="17991"/>
                </a:cubicBezTo>
                <a:cubicBezTo>
                  <a:pt x="27295" y="18249"/>
                  <a:pt x="26977" y="18507"/>
                  <a:pt x="26679" y="18764"/>
                </a:cubicBezTo>
                <a:cubicBezTo>
                  <a:pt x="26144" y="19221"/>
                  <a:pt x="25588" y="19558"/>
                  <a:pt x="24933" y="19816"/>
                </a:cubicBezTo>
                <a:cubicBezTo>
                  <a:pt x="24933" y="19816"/>
                  <a:pt x="24913" y="19816"/>
                  <a:pt x="24913" y="19835"/>
                </a:cubicBezTo>
                <a:cubicBezTo>
                  <a:pt x="24616" y="20351"/>
                  <a:pt x="24378" y="20867"/>
                  <a:pt x="24100" y="21402"/>
                </a:cubicBezTo>
                <a:cubicBezTo>
                  <a:pt x="20171" y="25171"/>
                  <a:pt x="16798" y="29554"/>
                  <a:pt x="14199" y="34452"/>
                </a:cubicBezTo>
                <a:cubicBezTo>
                  <a:pt x="12989" y="37070"/>
                  <a:pt x="9318" y="44527"/>
                  <a:pt x="6421" y="52282"/>
                </a:cubicBezTo>
                <a:cubicBezTo>
                  <a:pt x="6203" y="53690"/>
                  <a:pt x="6004" y="55098"/>
                  <a:pt x="5806" y="56487"/>
                </a:cubicBezTo>
                <a:cubicBezTo>
                  <a:pt x="5885" y="57340"/>
                  <a:pt x="5746" y="58212"/>
                  <a:pt x="5667" y="59085"/>
                </a:cubicBezTo>
                <a:cubicBezTo>
                  <a:pt x="5588" y="59759"/>
                  <a:pt x="5508" y="60453"/>
                  <a:pt x="5429" y="61128"/>
                </a:cubicBezTo>
                <a:cubicBezTo>
                  <a:pt x="5270" y="62397"/>
                  <a:pt x="5091" y="63686"/>
                  <a:pt x="4933" y="64936"/>
                </a:cubicBezTo>
                <a:cubicBezTo>
                  <a:pt x="4714" y="66185"/>
                  <a:pt x="4556" y="67434"/>
                  <a:pt x="4417" y="68664"/>
                </a:cubicBezTo>
                <a:cubicBezTo>
                  <a:pt x="4337" y="69239"/>
                  <a:pt x="4278" y="69814"/>
                  <a:pt x="4199" y="70390"/>
                </a:cubicBezTo>
                <a:cubicBezTo>
                  <a:pt x="4099" y="71143"/>
                  <a:pt x="4040" y="71917"/>
                  <a:pt x="3782" y="72631"/>
                </a:cubicBezTo>
                <a:cubicBezTo>
                  <a:pt x="3841" y="72710"/>
                  <a:pt x="3921" y="72789"/>
                  <a:pt x="4000" y="72869"/>
                </a:cubicBezTo>
                <a:cubicBezTo>
                  <a:pt x="3445" y="76835"/>
                  <a:pt x="3028" y="80822"/>
                  <a:pt x="2710" y="84788"/>
                </a:cubicBezTo>
                <a:cubicBezTo>
                  <a:pt x="568" y="103709"/>
                  <a:pt x="329" y="122748"/>
                  <a:pt x="210" y="141768"/>
                </a:cubicBezTo>
                <a:cubicBezTo>
                  <a:pt x="-881" y="192580"/>
                  <a:pt x="2512" y="243293"/>
                  <a:pt x="4913" y="294006"/>
                </a:cubicBezTo>
                <a:cubicBezTo>
                  <a:pt x="5905" y="358443"/>
                  <a:pt x="12413" y="422880"/>
                  <a:pt x="13762" y="487396"/>
                </a:cubicBezTo>
                <a:cubicBezTo>
                  <a:pt x="13881" y="501855"/>
                  <a:pt x="14973" y="516293"/>
                  <a:pt x="16620" y="530652"/>
                </a:cubicBezTo>
                <a:cubicBezTo>
                  <a:pt x="18564" y="548819"/>
                  <a:pt x="18782" y="567878"/>
                  <a:pt x="27314" y="584478"/>
                </a:cubicBezTo>
                <a:cubicBezTo>
                  <a:pt x="35390" y="602348"/>
                  <a:pt x="53783" y="611352"/>
                  <a:pt x="69359" y="621725"/>
                </a:cubicBezTo>
                <a:cubicBezTo>
                  <a:pt x="90173" y="632990"/>
                  <a:pt x="113865" y="636540"/>
                  <a:pt x="137060" y="639416"/>
                </a:cubicBezTo>
                <a:cubicBezTo>
                  <a:pt x="155235" y="642172"/>
                  <a:pt x="173529" y="643739"/>
                  <a:pt x="191903" y="644612"/>
                </a:cubicBezTo>
                <a:cubicBezTo>
                  <a:pt x="238531" y="648618"/>
                  <a:pt x="285715" y="648360"/>
                  <a:pt x="332483" y="652763"/>
                </a:cubicBezTo>
                <a:cubicBezTo>
                  <a:pt x="345122" y="653834"/>
                  <a:pt x="357761" y="654905"/>
                  <a:pt x="370400" y="655857"/>
                </a:cubicBezTo>
                <a:cubicBezTo>
                  <a:pt x="371690" y="655738"/>
                  <a:pt x="372305" y="657563"/>
                  <a:pt x="373238" y="658158"/>
                </a:cubicBezTo>
                <a:cubicBezTo>
                  <a:pt x="393675" y="680708"/>
                  <a:pt x="412842" y="704825"/>
                  <a:pt x="433795" y="727077"/>
                </a:cubicBezTo>
                <a:cubicBezTo>
                  <a:pt x="446454" y="743023"/>
                  <a:pt x="458855" y="759246"/>
                  <a:pt x="473201" y="773803"/>
                </a:cubicBezTo>
                <a:cubicBezTo>
                  <a:pt x="478658" y="780051"/>
                  <a:pt x="483559" y="786774"/>
                  <a:pt x="488598" y="793339"/>
                </a:cubicBezTo>
                <a:cubicBezTo>
                  <a:pt x="489868" y="795044"/>
                  <a:pt x="491555" y="796631"/>
                  <a:pt x="493757" y="796929"/>
                </a:cubicBezTo>
                <a:cubicBezTo>
                  <a:pt x="493856" y="796929"/>
                  <a:pt x="493936" y="796929"/>
                  <a:pt x="494015" y="796929"/>
                </a:cubicBezTo>
                <a:cubicBezTo>
                  <a:pt x="502686" y="796929"/>
                  <a:pt x="508837" y="783422"/>
                  <a:pt x="513262" y="777076"/>
                </a:cubicBezTo>
                <a:cubicBezTo>
                  <a:pt x="517865" y="769579"/>
                  <a:pt x="522984" y="762419"/>
                  <a:pt x="527350" y="754764"/>
                </a:cubicBezTo>
                <a:cubicBezTo>
                  <a:pt x="543441" y="726641"/>
                  <a:pt x="561120" y="699351"/>
                  <a:pt x="575665" y="670375"/>
                </a:cubicBezTo>
                <a:cubicBezTo>
                  <a:pt x="585843" y="668511"/>
                  <a:pt x="596320" y="668649"/>
                  <a:pt x="606757" y="668768"/>
                </a:cubicBezTo>
                <a:cubicBezTo>
                  <a:pt x="611975" y="668828"/>
                  <a:pt x="617174" y="668887"/>
                  <a:pt x="622333" y="668709"/>
                </a:cubicBezTo>
                <a:cubicBezTo>
                  <a:pt x="631321" y="668788"/>
                  <a:pt x="640329" y="668669"/>
                  <a:pt x="649318" y="668550"/>
                </a:cubicBezTo>
                <a:cubicBezTo>
                  <a:pt x="661084" y="668392"/>
                  <a:pt x="672850" y="668233"/>
                  <a:pt x="684636" y="668530"/>
                </a:cubicBezTo>
                <a:cubicBezTo>
                  <a:pt x="722435" y="669105"/>
                  <a:pt x="760194" y="674599"/>
                  <a:pt x="797993" y="676463"/>
                </a:cubicBezTo>
                <a:cubicBezTo>
                  <a:pt x="826565" y="677614"/>
                  <a:pt x="855018" y="679895"/>
                  <a:pt x="883591" y="681541"/>
                </a:cubicBezTo>
                <a:cubicBezTo>
                  <a:pt x="911627" y="685012"/>
                  <a:pt x="941767" y="679657"/>
                  <a:pt x="962522" y="658951"/>
                </a:cubicBezTo>
                <a:cubicBezTo>
                  <a:pt x="974308" y="644076"/>
                  <a:pt x="982086" y="626128"/>
                  <a:pt x="987483" y="608020"/>
                </a:cubicBezTo>
                <a:cubicBezTo>
                  <a:pt x="992324" y="584915"/>
                  <a:pt x="991927" y="561036"/>
                  <a:pt x="992086" y="537514"/>
                </a:cubicBezTo>
                <a:cubicBezTo>
                  <a:pt x="992582" y="477381"/>
                  <a:pt x="986987" y="417346"/>
                  <a:pt x="984606" y="35725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2" name="Google Shape;1797;p35">
            <a:extLst>
              <a:ext uri="{FF2B5EF4-FFF2-40B4-BE49-F238E27FC236}">
                <a16:creationId xmlns:a16="http://schemas.microsoft.com/office/drawing/2014/main" id="{DB156C6F-A945-4C95-A835-3A71D599C06F}"/>
              </a:ext>
            </a:extLst>
          </p:cNvPr>
          <p:cNvGrpSpPr/>
          <p:nvPr/>
        </p:nvGrpSpPr>
        <p:grpSpPr>
          <a:xfrm rot="20649390">
            <a:off x="761563" y="6784507"/>
            <a:ext cx="992117" cy="796928"/>
            <a:chOff x="10568900" y="3993986"/>
            <a:chExt cx="992117" cy="796928"/>
          </a:xfrm>
        </p:grpSpPr>
        <p:sp>
          <p:nvSpPr>
            <p:cNvPr id="33" name="Google Shape;1798;p35">
              <a:extLst>
                <a:ext uri="{FF2B5EF4-FFF2-40B4-BE49-F238E27FC236}">
                  <a16:creationId xmlns:a16="http://schemas.microsoft.com/office/drawing/2014/main" id="{E2FAD00B-C533-4A05-A412-A898E1E08ABE}"/>
                </a:ext>
              </a:extLst>
            </p:cNvPr>
            <p:cNvSpPr/>
            <p:nvPr/>
          </p:nvSpPr>
          <p:spPr>
            <a:xfrm>
              <a:off x="10568900" y="3993986"/>
              <a:ext cx="992117" cy="796928"/>
            </a:xfrm>
            <a:custGeom>
              <a:avLst/>
              <a:gdLst/>
              <a:ahLst/>
              <a:cxnLst/>
              <a:rect l="l" t="t" r="r" b="b"/>
              <a:pathLst>
                <a:path w="992117" h="796928" extrusionOk="0">
                  <a:moveTo>
                    <a:pt x="984606" y="357253"/>
                  </a:moveTo>
                  <a:cubicBezTo>
                    <a:pt x="983792" y="327622"/>
                    <a:pt x="979983" y="298151"/>
                    <a:pt x="976828" y="268719"/>
                  </a:cubicBezTo>
                  <a:cubicBezTo>
                    <a:pt x="973494" y="234130"/>
                    <a:pt x="970320" y="199918"/>
                    <a:pt x="968296" y="165171"/>
                  </a:cubicBezTo>
                  <a:cubicBezTo>
                    <a:pt x="965042" y="136493"/>
                    <a:pt x="966986" y="106485"/>
                    <a:pt x="958077" y="78581"/>
                  </a:cubicBezTo>
                  <a:cubicBezTo>
                    <a:pt x="953553" y="66423"/>
                    <a:pt x="947720" y="54107"/>
                    <a:pt x="938791" y="44508"/>
                  </a:cubicBezTo>
                  <a:cubicBezTo>
                    <a:pt x="929683" y="34770"/>
                    <a:pt x="917719" y="28145"/>
                    <a:pt x="904445" y="26400"/>
                  </a:cubicBezTo>
                  <a:cubicBezTo>
                    <a:pt x="890277" y="24457"/>
                    <a:pt x="876011" y="22890"/>
                    <a:pt x="861784" y="21244"/>
                  </a:cubicBezTo>
                  <a:cubicBezTo>
                    <a:pt x="827974" y="19439"/>
                    <a:pt x="794163" y="21700"/>
                    <a:pt x="760393" y="23048"/>
                  </a:cubicBezTo>
                  <a:cubicBezTo>
                    <a:pt x="740551" y="23624"/>
                    <a:pt x="720729" y="22354"/>
                    <a:pt x="700887" y="22017"/>
                  </a:cubicBezTo>
                  <a:cubicBezTo>
                    <a:pt x="614197" y="20411"/>
                    <a:pt x="527806" y="17079"/>
                    <a:pt x="441335" y="10157"/>
                  </a:cubicBezTo>
                  <a:cubicBezTo>
                    <a:pt x="412247" y="8412"/>
                    <a:pt x="383079" y="8015"/>
                    <a:pt x="353951" y="7162"/>
                  </a:cubicBezTo>
                  <a:cubicBezTo>
                    <a:pt x="323812" y="5734"/>
                    <a:pt x="293672" y="4068"/>
                    <a:pt x="263472" y="3473"/>
                  </a:cubicBezTo>
                  <a:cubicBezTo>
                    <a:pt x="233075" y="3513"/>
                    <a:pt x="202816" y="201"/>
                    <a:pt x="172418" y="122"/>
                  </a:cubicBezTo>
                  <a:cubicBezTo>
                    <a:pt x="155652" y="-454"/>
                    <a:pt x="138905" y="1193"/>
                    <a:pt x="122159" y="1312"/>
                  </a:cubicBezTo>
                  <a:cubicBezTo>
                    <a:pt x="116166" y="1371"/>
                    <a:pt x="110174" y="1470"/>
                    <a:pt x="104182" y="1292"/>
                  </a:cubicBezTo>
                  <a:cubicBezTo>
                    <a:pt x="102753" y="1609"/>
                    <a:pt x="101305" y="1926"/>
                    <a:pt x="99876" y="2264"/>
                  </a:cubicBezTo>
                  <a:cubicBezTo>
                    <a:pt x="84142" y="776"/>
                    <a:pt x="68189" y="3731"/>
                    <a:pt x="52871" y="7142"/>
                  </a:cubicBezTo>
                  <a:cubicBezTo>
                    <a:pt x="46422" y="8154"/>
                    <a:pt x="40271" y="10355"/>
                    <a:pt x="34676" y="13509"/>
                  </a:cubicBezTo>
                  <a:cubicBezTo>
                    <a:pt x="34219" y="13588"/>
                    <a:pt x="33743" y="13667"/>
                    <a:pt x="33287" y="13747"/>
                  </a:cubicBezTo>
                  <a:cubicBezTo>
                    <a:pt x="33049" y="14044"/>
                    <a:pt x="32751" y="14322"/>
                    <a:pt x="32414" y="14540"/>
                  </a:cubicBezTo>
                  <a:cubicBezTo>
                    <a:pt x="31481" y="15155"/>
                    <a:pt x="30529" y="15770"/>
                    <a:pt x="29616" y="16404"/>
                  </a:cubicBezTo>
                  <a:cubicBezTo>
                    <a:pt x="29457" y="16523"/>
                    <a:pt x="29318" y="16642"/>
                    <a:pt x="29160" y="16742"/>
                  </a:cubicBezTo>
                  <a:cubicBezTo>
                    <a:pt x="28624" y="17158"/>
                    <a:pt x="28088" y="17555"/>
                    <a:pt x="27592" y="17991"/>
                  </a:cubicBezTo>
                  <a:cubicBezTo>
                    <a:pt x="27295" y="18249"/>
                    <a:pt x="26977" y="18507"/>
                    <a:pt x="26679" y="18764"/>
                  </a:cubicBezTo>
                  <a:cubicBezTo>
                    <a:pt x="26144" y="19221"/>
                    <a:pt x="25588" y="19558"/>
                    <a:pt x="24933" y="19816"/>
                  </a:cubicBezTo>
                  <a:cubicBezTo>
                    <a:pt x="24933" y="19816"/>
                    <a:pt x="24913" y="19816"/>
                    <a:pt x="24913" y="19835"/>
                  </a:cubicBezTo>
                  <a:cubicBezTo>
                    <a:pt x="24616" y="20351"/>
                    <a:pt x="24378" y="20867"/>
                    <a:pt x="24100" y="21402"/>
                  </a:cubicBezTo>
                  <a:cubicBezTo>
                    <a:pt x="20171" y="25171"/>
                    <a:pt x="16798" y="29554"/>
                    <a:pt x="14199" y="34452"/>
                  </a:cubicBezTo>
                  <a:cubicBezTo>
                    <a:pt x="12989" y="37070"/>
                    <a:pt x="9318" y="44527"/>
                    <a:pt x="6421" y="52282"/>
                  </a:cubicBezTo>
                  <a:cubicBezTo>
                    <a:pt x="6203" y="53690"/>
                    <a:pt x="6004" y="55098"/>
                    <a:pt x="5806" y="56487"/>
                  </a:cubicBezTo>
                  <a:cubicBezTo>
                    <a:pt x="5885" y="57340"/>
                    <a:pt x="5746" y="58212"/>
                    <a:pt x="5667" y="59085"/>
                  </a:cubicBezTo>
                  <a:cubicBezTo>
                    <a:pt x="5588" y="59759"/>
                    <a:pt x="5508" y="60453"/>
                    <a:pt x="5429" y="61128"/>
                  </a:cubicBezTo>
                  <a:cubicBezTo>
                    <a:pt x="5270" y="62397"/>
                    <a:pt x="5091" y="63686"/>
                    <a:pt x="4933" y="64936"/>
                  </a:cubicBezTo>
                  <a:cubicBezTo>
                    <a:pt x="4714" y="66185"/>
                    <a:pt x="4556" y="67434"/>
                    <a:pt x="4417" y="68664"/>
                  </a:cubicBezTo>
                  <a:cubicBezTo>
                    <a:pt x="4337" y="69239"/>
                    <a:pt x="4278" y="69814"/>
                    <a:pt x="4199" y="70390"/>
                  </a:cubicBezTo>
                  <a:cubicBezTo>
                    <a:pt x="4099" y="71143"/>
                    <a:pt x="4040" y="71917"/>
                    <a:pt x="3782" y="72631"/>
                  </a:cubicBezTo>
                  <a:cubicBezTo>
                    <a:pt x="3841" y="72710"/>
                    <a:pt x="3921" y="72789"/>
                    <a:pt x="4000" y="72869"/>
                  </a:cubicBezTo>
                  <a:cubicBezTo>
                    <a:pt x="3445" y="76835"/>
                    <a:pt x="3028" y="80822"/>
                    <a:pt x="2710" y="84788"/>
                  </a:cubicBezTo>
                  <a:cubicBezTo>
                    <a:pt x="568" y="103709"/>
                    <a:pt x="329" y="122748"/>
                    <a:pt x="210" y="141768"/>
                  </a:cubicBezTo>
                  <a:cubicBezTo>
                    <a:pt x="-881" y="192580"/>
                    <a:pt x="2512" y="243293"/>
                    <a:pt x="4913" y="294006"/>
                  </a:cubicBezTo>
                  <a:cubicBezTo>
                    <a:pt x="5905" y="358443"/>
                    <a:pt x="12413" y="422880"/>
                    <a:pt x="13762" y="487396"/>
                  </a:cubicBezTo>
                  <a:cubicBezTo>
                    <a:pt x="13881" y="501855"/>
                    <a:pt x="14973" y="516293"/>
                    <a:pt x="16620" y="530652"/>
                  </a:cubicBezTo>
                  <a:cubicBezTo>
                    <a:pt x="18564" y="548819"/>
                    <a:pt x="18782" y="567878"/>
                    <a:pt x="27314" y="584478"/>
                  </a:cubicBezTo>
                  <a:cubicBezTo>
                    <a:pt x="35390" y="602348"/>
                    <a:pt x="53783" y="611352"/>
                    <a:pt x="69359" y="621725"/>
                  </a:cubicBezTo>
                  <a:cubicBezTo>
                    <a:pt x="90173" y="632990"/>
                    <a:pt x="113865" y="636540"/>
                    <a:pt x="137060" y="639416"/>
                  </a:cubicBezTo>
                  <a:cubicBezTo>
                    <a:pt x="155235" y="642172"/>
                    <a:pt x="173529" y="643739"/>
                    <a:pt x="191903" y="644612"/>
                  </a:cubicBezTo>
                  <a:cubicBezTo>
                    <a:pt x="238531" y="648618"/>
                    <a:pt x="285715" y="648360"/>
                    <a:pt x="332483" y="652763"/>
                  </a:cubicBezTo>
                  <a:cubicBezTo>
                    <a:pt x="345122" y="653834"/>
                    <a:pt x="357761" y="654905"/>
                    <a:pt x="370400" y="655857"/>
                  </a:cubicBezTo>
                  <a:cubicBezTo>
                    <a:pt x="371690" y="655738"/>
                    <a:pt x="372305" y="657563"/>
                    <a:pt x="373238" y="658158"/>
                  </a:cubicBezTo>
                  <a:cubicBezTo>
                    <a:pt x="393675" y="680708"/>
                    <a:pt x="412842" y="704825"/>
                    <a:pt x="433795" y="727077"/>
                  </a:cubicBezTo>
                  <a:cubicBezTo>
                    <a:pt x="446454" y="743023"/>
                    <a:pt x="458855" y="759246"/>
                    <a:pt x="473201" y="773803"/>
                  </a:cubicBezTo>
                  <a:cubicBezTo>
                    <a:pt x="478658" y="780051"/>
                    <a:pt x="483559" y="786774"/>
                    <a:pt x="488598" y="793339"/>
                  </a:cubicBezTo>
                  <a:cubicBezTo>
                    <a:pt x="489868" y="795044"/>
                    <a:pt x="491555" y="796631"/>
                    <a:pt x="493757" y="796929"/>
                  </a:cubicBezTo>
                  <a:cubicBezTo>
                    <a:pt x="493856" y="796929"/>
                    <a:pt x="493936" y="796929"/>
                    <a:pt x="494015" y="796929"/>
                  </a:cubicBezTo>
                  <a:cubicBezTo>
                    <a:pt x="502686" y="796929"/>
                    <a:pt x="508837" y="783422"/>
                    <a:pt x="513262" y="777076"/>
                  </a:cubicBezTo>
                  <a:cubicBezTo>
                    <a:pt x="517865" y="769579"/>
                    <a:pt x="522984" y="762419"/>
                    <a:pt x="527350" y="754764"/>
                  </a:cubicBezTo>
                  <a:cubicBezTo>
                    <a:pt x="543441" y="726641"/>
                    <a:pt x="561120" y="699351"/>
                    <a:pt x="575665" y="670375"/>
                  </a:cubicBezTo>
                  <a:cubicBezTo>
                    <a:pt x="585843" y="668511"/>
                    <a:pt x="596320" y="668649"/>
                    <a:pt x="606757" y="668768"/>
                  </a:cubicBezTo>
                  <a:cubicBezTo>
                    <a:pt x="611975" y="668828"/>
                    <a:pt x="617174" y="668887"/>
                    <a:pt x="622333" y="668709"/>
                  </a:cubicBezTo>
                  <a:cubicBezTo>
                    <a:pt x="631321" y="668788"/>
                    <a:pt x="640329" y="668669"/>
                    <a:pt x="649318" y="668550"/>
                  </a:cubicBezTo>
                  <a:cubicBezTo>
                    <a:pt x="661084" y="668392"/>
                    <a:pt x="672850" y="668233"/>
                    <a:pt x="684636" y="668530"/>
                  </a:cubicBezTo>
                  <a:cubicBezTo>
                    <a:pt x="722435" y="669105"/>
                    <a:pt x="760194" y="674599"/>
                    <a:pt x="797993" y="676463"/>
                  </a:cubicBezTo>
                  <a:cubicBezTo>
                    <a:pt x="826565" y="677614"/>
                    <a:pt x="855018" y="679895"/>
                    <a:pt x="883591" y="681541"/>
                  </a:cubicBezTo>
                  <a:cubicBezTo>
                    <a:pt x="911627" y="685012"/>
                    <a:pt x="941767" y="679657"/>
                    <a:pt x="962522" y="658951"/>
                  </a:cubicBezTo>
                  <a:cubicBezTo>
                    <a:pt x="974308" y="644076"/>
                    <a:pt x="982086" y="626128"/>
                    <a:pt x="987483" y="608020"/>
                  </a:cubicBezTo>
                  <a:cubicBezTo>
                    <a:pt x="992324" y="584915"/>
                    <a:pt x="991927" y="561036"/>
                    <a:pt x="992086" y="537514"/>
                  </a:cubicBezTo>
                  <a:cubicBezTo>
                    <a:pt x="992582" y="477381"/>
                    <a:pt x="986987" y="417346"/>
                    <a:pt x="984606" y="357253"/>
                  </a:cubicBezTo>
                  <a:close/>
                  <a:moveTo>
                    <a:pt x="981610" y="533964"/>
                  </a:moveTo>
                  <a:cubicBezTo>
                    <a:pt x="981193" y="558815"/>
                    <a:pt x="982522" y="583526"/>
                    <a:pt x="976570" y="608060"/>
                  </a:cubicBezTo>
                  <a:cubicBezTo>
                    <a:pt x="971054" y="624025"/>
                    <a:pt x="964704" y="640427"/>
                    <a:pt x="953375" y="653239"/>
                  </a:cubicBezTo>
                  <a:cubicBezTo>
                    <a:pt x="925775" y="677713"/>
                    <a:pt x="895655" y="671684"/>
                    <a:pt x="861983" y="669859"/>
                  </a:cubicBezTo>
                  <a:cubicBezTo>
                    <a:pt x="836942" y="667638"/>
                    <a:pt x="811803" y="666745"/>
                    <a:pt x="786683" y="665536"/>
                  </a:cubicBezTo>
                  <a:cubicBezTo>
                    <a:pt x="760075" y="663116"/>
                    <a:pt x="733467" y="660597"/>
                    <a:pt x="706800" y="658872"/>
                  </a:cubicBezTo>
                  <a:cubicBezTo>
                    <a:pt x="666382" y="657206"/>
                    <a:pt x="625884" y="658237"/>
                    <a:pt x="585447" y="658654"/>
                  </a:cubicBezTo>
                  <a:cubicBezTo>
                    <a:pt x="576994" y="658911"/>
                    <a:pt x="567708" y="659268"/>
                    <a:pt x="564752" y="668808"/>
                  </a:cubicBezTo>
                  <a:cubicBezTo>
                    <a:pt x="554216" y="689494"/>
                    <a:pt x="541675" y="709327"/>
                    <a:pt x="530108" y="729477"/>
                  </a:cubicBezTo>
                  <a:cubicBezTo>
                    <a:pt x="518778" y="748080"/>
                    <a:pt x="508361" y="767417"/>
                    <a:pt x="495226" y="784811"/>
                  </a:cubicBezTo>
                  <a:cubicBezTo>
                    <a:pt x="489134" y="776580"/>
                    <a:pt x="482765" y="768528"/>
                    <a:pt x="475701" y="761130"/>
                  </a:cubicBezTo>
                  <a:cubicBezTo>
                    <a:pt x="463598" y="748953"/>
                    <a:pt x="453697" y="734971"/>
                    <a:pt x="442922" y="721663"/>
                  </a:cubicBezTo>
                  <a:cubicBezTo>
                    <a:pt x="421612" y="698875"/>
                    <a:pt x="402088" y="674520"/>
                    <a:pt x="381174" y="651375"/>
                  </a:cubicBezTo>
                  <a:cubicBezTo>
                    <a:pt x="378039" y="646813"/>
                    <a:pt x="373178" y="645147"/>
                    <a:pt x="367940" y="645147"/>
                  </a:cubicBezTo>
                  <a:cubicBezTo>
                    <a:pt x="367622" y="645147"/>
                    <a:pt x="367305" y="645167"/>
                    <a:pt x="366968" y="645167"/>
                  </a:cubicBezTo>
                  <a:cubicBezTo>
                    <a:pt x="356670" y="644235"/>
                    <a:pt x="344844" y="643343"/>
                    <a:pt x="334209" y="642430"/>
                  </a:cubicBezTo>
                  <a:cubicBezTo>
                    <a:pt x="306351" y="639733"/>
                    <a:pt x="278394" y="638702"/>
                    <a:pt x="250377" y="637770"/>
                  </a:cubicBezTo>
                  <a:cubicBezTo>
                    <a:pt x="208372" y="634993"/>
                    <a:pt x="165711" y="633942"/>
                    <a:pt x="123924" y="627020"/>
                  </a:cubicBezTo>
                  <a:cubicBezTo>
                    <a:pt x="101305" y="624263"/>
                    <a:pt x="78883" y="617619"/>
                    <a:pt x="60649" y="603498"/>
                  </a:cubicBezTo>
                  <a:cubicBezTo>
                    <a:pt x="51323" y="597687"/>
                    <a:pt x="41620" y="590746"/>
                    <a:pt x="36878" y="580274"/>
                  </a:cubicBezTo>
                  <a:cubicBezTo>
                    <a:pt x="29695" y="566331"/>
                    <a:pt x="29041" y="550386"/>
                    <a:pt x="27533" y="535094"/>
                  </a:cubicBezTo>
                  <a:cubicBezTo>
                    <a:pt x="23644" y="504175"/>
                    <a:pt x="24259" y="472740"/>
                    <a:pt x="22453" y="441523"/>
                  </a:cubicBezTo>
                  <a:cubicBezTo>
                    <a:pt x="20886" y="409116"/>
                    <a:pt x="19060" y="377026"/>
                    <a:pt x="16977" y="344580"/>
                  </a:cubicBezTo>
                  <a:cubicBezTo>
                    <a:pt x="15548" y="303902"/>
                    <a:pt x="14179" y="263225"/>
                    <a:pt x="11778" y="222587"/>
                  </a:cubicBezTo>
                  <a:cubicBezTo>
                    <a:pt x="10231" y="192045"/>
                    <a:pt x="10488" y="161462"/>
                    <a:pt x="10707" y="130880"/>
                  </a:cubicBezTo>
                  <a:cubicBezTo>
                    <a:pt x="11481" y="103173"/>
                    <a:pt x="11084" y="74376"/>
                    <a:pt x="20270" y="47919"/>
                  </a:cubicBezTo>
                  <a:cubicBezTo>
                    <a:pt x="25033" y="42723"/>
                    <a:pt x="26600" y="35127"/>
                    <a:pt x="30509" y="29157"/>
                  </a:cubicBezTo>
                  <a:cubicBezTo>
                    <a:pt x="34973" y="24833"/>
                    <a:pt x="40251" y="21382"/>
                    <a:pt x="46363" y="19280"/>
                  </a:cubicBezTo>
                  <a:cubicBezTo>
                    <a:pt x="60272" y="15155"/>
                    <a:pt x="74518" y="12299"/>
                    <a:pt x="88864" y="10296"/>
                  </a:cubicBezTo>
                  <a:cubicBezTo>
                    <a:pt x="111702" y="13826"/>
                    <a:pt x="135095" y="10871"/>
                    <a:pt x="158092" y="10534"/>
                  </a:cubicBezTo>
                  <a:cubicBezTo>
                    <a:pt x="190772" y="9860"/>
                    <a:pt x="223332" y="13429"/>
                    <a:pt x="256012" y="13786"/>
                  </a:cubicBezTo>
                  <a:cubicBezTo>
                    <a:pt x="310835" y="15095"/>
                    <a:pt x="365559" y="18209"/>
                    <a:pt x="420402" y="19657"/>
                  </a:cubicBezTo>
                  <a:cubicBezTo>
                    <a:pt x="470126" y="21700"/>
                    <a:pt x="519988" y="27293"/>
                    <a:pt x="569871" y="28245"/>
                  </a:cubicBezTo>
                  <a:cubicBezTo>
                    <a:pt x="622968" y="31755"/>
                    <a:pt x="676203" y="31180"/>
                    <a:pt x="729360" y="33342"/>
                  </a:cubicBezTo>
                  <a:cubicBezTo>
                    <a:pt x="749360" y="34076"/>
                    <a:pt x="769381" y="33183"/>
                    <a:pt x="789421" y="32291"/>
                  </a:cubicBezTo>
                  <a:cubicBezTo>
                    <a:pt x="820771" y="30902"/>
                    <a:pt x="852121" y="29514"/>
                    <a:pt x="883273" y="34333"/>
                  </a:cubicBezTo>
                  <a:cubicBezTo>
                    <a:pt x="896131" y="35900"/>
                    <a:pt x="909961" y="36098"/>
                    <a:pt x="921231" y="43218"/>
                  </a:cubicBezTo>
                  <a:cubicBezTo>
                    <a:pt x="934584" y="52024"/>
                    <a:pt x="942442" y="66423"/>
                    <a:pt x="947918" y="81060"/>
                  </a:cubicBezTo>
                  <a:cubicBezTo>
                    <a:pt x="953097" y="95518"/>
                    <a:pt x="953712" y="110948"/>
                    <a:pt x="955121" y="126100"/>
                  </a:cubicBezTo>
                  <a:cubicBezTo>
                    <a:pt x="957085" y="157535"/>
                    <a:pt x="959605" y="188733"/>
                    <a:pt x="961669" y="220287"/>
                  </a:cubicBezTo>
                  <a:cubicBezTo>
                    <a:pt x="965319" y="258882"/>
                    <a:pt x="969764" y="297417"/>
                    <a:pt x="973197" y="336032"/>
                  </a:cubicBezTo>
                  <a:cubicBezTo>
                    <a:pt x="974248" y="356777"/>
                    <a:pt x="975121" y="377542"/>
                    <a:pt x="976411" y="398267"/>
                  </a:cubicBezTo>
                  <a:cubicBezTo>
                    <a:pt x="977800" y="443486"/>
                    <a:pt x="982403" y="488685"/>
                    <a:pt x="981610" y="5339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1799;p35">
              <a:extLst>
                <a:ext uri="{FF2B5EF4-FFF2-40B4-BE49-F238E27FC236}">
                  <a16:creationId xmlns:a16="http://schemas.microsoft.com/office/drawing/2014/main" id="{8156D454-383B-4476-9DC6-B151E78253B0}"/>
                </a:ext>
              </a:extLst>
            </p:cNvPr>
            <p:cNvSpPr/>
            <p:nvPr/>
          </p:nvSpPr>
          <p:spPr>
            <a:xfrm>
              <a:off x="10783048" y="4146406"/>
              <a:ext cx="514681" cy="429500"/>
            </a:xfrm>
            <a:custGeom>
              <a:avLst/>
              <a:gdLst/>
              <a:ahLst/>
              <a:cxnLst/>
              <a:rect l="l" t="t" r="r" b="b"/>
              <a:pathLst>
                <a:path w="514681" h="429500" extrusionOk="0">
                  <a:moveTo>
                    <a:pt x="459576" y="10629"/>
                  </a:moveTo>
                  <a:cubicBezTo>
                    <a:pt x="445568" y="3906"/>
                    <a:pt x="430111" y="1308"/>
                    <a:pt x="414694" y="495"/>
                  </a:cubicBezTo>
                  <a:cubicBezTo>
                    <a:pt x="393661" y="-1370"/>
                    <a:pt x="372411" y="2022"/>
                    <a:pt x="353224" y="10927"/>
                  </a:cubicBezTo>
                  <a:cubicBezTo>
                    <a:pt x="318064" y="24730"/>
                    <a:pt x="292329" y="46209"/>
                    <a:pt x="273658" y="79172"/>
                  </a:cubicBezTo>
                  <a:cubicBezTo>
                    <a:pt x="255482" y="39327"/>
                    <a:pt x="211989" y="19137"/>
                    <a:pt x="171789" y="8229"/>
                  </a:cubicBezTo>
                  <a:cubicBezTo>
                    <a:pt x="161511" y="4659"/>
                    <a:pt x="150737" y="2894"/>
                    <a:pt x="139844" y="2458"/>
                  </a:cubicBezTo>
                  <a:cubicBezTo>
                    <a:pt x="123276" y="1645"/>
                    <a:pt x="106430" y="1625"/>
                    <a:pt x="90477" y="6742"/>
                  </a:cubicBezTo>
                  <a:cubicBezTo>
                    <a:pt x="60040" y="14774"/>
                    <a:pt x="46170" y="32723"/>
                    <a:pt x="29325" y="57574"/>
                  </a:cubicBezTo>
                  <a:cubicBezTo>
                    <a:pt x="17916" y="75959"/>
                    <a:pt x="5812" y="94979"/>
                    <a:pt x="1685" y="116497"/>
                  </a:cubicBezTo>
                  <a:cubicBezTo>
                    <a:pt x="-1133" y="143708"/>
                    <a:pt x="-1272" y="172029"/>
                    <a:pt x="8054" y="198050"/>
                  </a:cubicBezTo>
                  <a:cubicBezTo>
                    <a:pt x="11685" y="208581"/>
                    <a:pt x="17677" y="218260"/>
                    <a:pt x="25217" y="226471"/>
                  </a:cubicBezTo>
                  <a:cubicBezTo>
                    <a:pt x="39444" y="242218"/>
                    <a:pt x="54940" y="256875"/>
                    <a:pt x="72759" y="268517"/>
                  </a:cubicBezTo>
                  <a:cubicBezTo>
                    <a:pt x="81767" y="274605"/>
                    <a:pt x="90279" y="281388"/>
                    <a:pt x="98851" y="288052"/>
                  </a:cubicBezTo>
                  <a:cubicBezTo>
                    <a:pt x="113454" y="298782"/>
                    <a:pt x="129030" y="307806"/>
                    <a:pt x="143257" y="319130"/>
                  </a:cubicBezTo>
                  <a:cubicBezTo>
                    <a:pt x="159904" y="330415"/>
                    <a:pt x="176293" y="342057"/>
                    <a:pt x="191750" y="355186"/>
                  </a:cubicBezTo>
                  <a:cubicBezTo>
                    <a:pt x="203774" y="363695"/>
                    <a:pt x="215362" y="372659"/>
                    <a:pt x="226235" y="382556"/>
                  </a:cubicBezTo>
                  <a:cubicBezTo>
                    <a:pt x="236454" y="391124"/>
                    <a:pt x="246871" y="399453"/>
                    <a:pt x="256732" y="408438"/>
                  </a:cubicBezTo>
                  <a:cubicBezTo>
                    <a:pt x="264173" y="415022"/>
                    <a:pt x="271455" y="421825"/>
                    <a:pt x="279531" y="427636"/>
                  </a:cubicBezTo>
                  <a:cubicBezTo>
                    <a:pt x="280840" y="428548"/>
                    <a:pt x="282130" y="429203"/>
                    <a:pt x="283737" y="429421"/>
                  </a:cubicBezTo>
                  <a:cubicBezTo>
                    <a:pt x="284174" y="429480"/>
                    <a:pt x="284610" y="429500"/>
                    <a:pt x="285047" y="429500"/>
                  </a:cubicBezTo>
                  <a:cubicBezTo>
                    <a:pt x="288797" y="429500"/>
                    <a:pt x="292130" y="427378"/>
                    <a:pt x="295265" y="425454"/>
                  </a:cubicBezTo>
                  <a:cubicBezTo>
                    <a:pt x="302329" y="421032"/>
                    <a:pt x="309194" y="416351"/>
                    <a:pt x="316000" y="411571"/>
                  </a:cubicBezTo>
                  <a:cubicBezTo>
                    <a:pt x="328997" y="402587"/>
                    <a:pt x="341735" y="393067"/>
                    <a:pt x="352390" y="381326"/>
                  </a:cubicBezTo>
                  <a:cubicBezTo>
                    <a:pt x="363363" y="369307"/>
                    <a:pt x="375427" y="358439"/>
                    <a:pt x="387312" y="347352"/>
                  </a:cubicBezTo>
                  <a:cubicBezTo>
                    <a:pt x="399614" y="334580"/>
                    <a:pt x="410130" y="320280"/>
                    <a:pt x="422353" y="307369"/>
                  </a:cubicBezTo>
                  <a:cubicBezTo>
                    <a:pt x="441341" y="284621"/>
                    <a:pt x="457989" y="260008"/>
                    <a:pt x="474358" y="235336"/>
                  </a:cubicBezTo>
                  <a:cubicBezTo>
                    <a:pt x="485926" y="219569"/>
                    <a:pt x="492930" y="199895"/>
                    <a:pt x="499875" y="181609"/>
                  </a:cubicBezTo>
                  <a:cubicBezTo>
                    <a:pt x="505292" y="166655"/>
                    <a:pt x="511145" y="151621"/>
                    <a:pt x="513129" y="135715"/>
                  </a:cubicBezTo>
                  <a:cubicBezTo>
                    <a:pt x="520669" y="93313"/>
                    <a:pt x="500411" y="29986"/>
                    <a:pt x="459576" y="10629"/>
                  </a:cubicBezTo>
                  <a:close/>
                  <a:moveTo>
                    <a:pt x="488763" y="177384"/>
                  </a:moveTo>
                  <a:cubicBezTo>
                    <a:pt x="484239" y="190018"/>
                    <a:pt x="478922" y="202374"/>
                    <a:pt x="473346" y="214551"/>
                  </a:cubicBezTo>
                  <a:cubicBezTo>
                    <a:pt x="464775" y="229029"/>
                    <a:pt x="455330" y="243031"/>
                    <a:pt x="445349" y="256557"/>
                  </a:cubicBezTo>
                  <a:cubicBezTo>
                    <a:pt x="428305" y="283530"/>
                    <a:pt x="406122" y="307111"/>
                    <a:pt x="385705" y="331704"/>
                  </a:cubicBezTo>
                  <a:cubicBezTo>
                    <a:pt x="372113" y="346460"/>
                    <a:pt x="356259" y="358974"/>
                    <a:pt x="342886" y="373968"/>
                  </a:cubicBezTo>
                  <a:cubicBezTo>
                    <a:pt x="326318" y="391362"/>
                    <a:pt x="305901" y="404650"/>
                    <a:pt x="285563" y="417244"/>
                  </a:cubicBezTo>
                  <a:cubicBezTo>
                    <a:pt x="260284" y="396796"/>
                    <a:pt x="236692" y="374186"/>
                    <a:pt x="210898" y="354334"/>
                  </a:cubicBezTo>
                  <a:cubicBezTo>
                    <a:pt x="202266" y="348284"/>
                    <a:pt x="193913" y="341898"/>
                    <a:pt x="185917" y="334996"/>
                  </a:cubicBezTo>
                  <a:cubicBezTo>
                    <a:pt x="174329" y="325199"/>
                    <a:pt x="161293" y="317702"/>
                    <a:pt x="149130" y="308599"/>
                  </a:cubicBezTo>
                  <a:cubicBezTo>
                    <a:pt x="138237" y="300031"/>
                    <a:pt x="126629" y="292475"/>
                    <a:pt x="115002" y="284918"/>
                  </a:cubicBezTo>
                  <a:cubicBezTo>
                    <a:pt x="104426" y="277778"/>
                    <a:pt x="94823" y="269310"/>
                    <a:pt x="84326" y="262051"/>
                  </a:cubicBezTo>
                  <a:cubicBezTo>
                    <a:pt x="65496" y="249794"/>
                    <a:pt x="48651" y="234959"/>
                    <a:pt x="33769" y="218161"/>
                  </a:cubicBezTo>
                  <a:cubicBezTo>
                    <a:pt x="26944" y="210704"/>
                    <a:pt x="21824" y="201838"/>
                    <a:pt x="18550" y="192140"/>
                  </a:cubicBezTo>
                  <a:cubicBezTo>
                    <a:pt x="10574" y="167527"/>
                    <a:pt x="10614" y="140951"/>
                    <a:pt x="13908" y="115506"/>
                  </a:cubicBezTo>
                  <a:cubicBezTo>
                    <a:pt x="18888" y="96684"/>
                    <a:pt x="29285" y="79826"/>
                    <a:pt x="39583" y="63504"/>
                  </a:cubicBezTo>
                  <a:cubicBezTo>
                    <a:pt x="53353" y="43631"/>
                    <a:pt x="65377" y="26238"/>
                    <a:pt x="89961" y="19316"/>
                  </a:cubicBezTo>
                  <a:cubicBezTo>
                    <a:pt x="101628" y="14973"/>
                    <a:pt x="113911" y="13822"/>
                    <a:pt x="126232" y="13822"/>
                  </a:cubicBezTo>
                  <a:cubicBezTo>
                    <a:pt x="131074" y="13822"/>
                    <a:pt x="135915" y="14001"/>
                    <a:pt x="140717" y="14219"/>
                  </a:cubicBezTo>
                  <a:cubicBezTo>
                    <a:pt x="152285" y="14536"/>
                    <a:pt x="163396" y="17690"/>
                    <a:pt x="174369" y="21141"/>
                  </a:cubicBezTo>
                  <a:cubicBezTo>
                    <a:pt x="212406" y="31335"/>
                    <a:pt x="251038" y="52159"/>
                    <a:pt x="268896" y="88830"/>
                  </a:cubicBezTo>
                  <a:cubicBezTo>
                    <a:pt x="268241" y="96248"/>
                    <a:pt x="278499" y="98132"/>
                    <a:pt x="280761" y="91032"/>
                  </a:cubicBezTo>
                  <a:cubicBezTo>
                    <a:pt x="287110" y="78200"/>
                    <a:pt x="295920" y="66816"/>
                    <a:pt x="305206" y="55967"/>
                  </a:cubicBezTo>
                  <a:cubicBezTo>
                    <a:pt x="325385" y="33973"/>
                    <a:pt x="365188" y="14378"/>
                    <a:pt x="395249" y="12136"/>
                  </a:cubicBezTo>
                  <a:cubicBezTo>
                    <a:pt x="422491" y="11303"/>
                    <a:pt x="455131" y="14021"/>
                    <a:pt x="474100" y="36313"/>
                  </a:cubicBezTo>
                  <a:cubicBezTo>
                    <a:pt x="492037" y="58446"/>
                    <a:pt x="502732" y="87006"/>
                    <a:pt x="502792" y="115545"/>
                  </a:cubicBezTo>
                  <a:cubicBezTo>
                    <a:pt x="502811" y="137143"/>
                    <a:pt x="496541" y="157432"/>
                    <a:pt x="488763" y="1773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" name="Google Shape;1800;p35">
            <a:extLst>
              <a:ext uri="{FF2B5EF4-FFF2-40B4-BE49-F238E27FC236}">
                <a16:creationId xmlns:a16="http://schemas.microsoft.com/office/drawing/2014/main" id="{CA16E082-40FF-4C46-A60D-FED3258C0018}"/>
              </a:ext>
            </a:extLst>
          </p:cNvPr>
          <p:cNvSpPr/>
          <p:nvPr/>
        </p:nvSpPr>
        <p:spPr>
          <a:xfrm rot="20649390">
            <a:off x="772085" y="6794803"/>
            <a:ext cx="971163" cy="774514"/>
          </a:xfrm>
          <a:custGeom>
            <a:avLst/>
            <a:gdLst/>
            <a:ahLst/>
            <a:cxnLst/>
            <a:rect l="l" t="t" r="r" b="b"/>
            <a:pathLst>
              <a:path w="971163" h="774514" extrusionOk="0">
                <a:moveTo>
                  <a:pt x="716774" y="277780"/>
                </a:moveTo>
                <a:cubicBezTo>
                  <a:pt x="724295" y="235436"/>
                  <a:pt x="704036" y="172110"/>
                  <a:pt x="663221" y="152753"/>
                </a:cubicBezTo>
                <a:cubicBezTo>
                  <a:pt x="649193" y="146030"/>
                  <a:pt x="633756" y="143432"/>
                  <a:pt x="618319" y="142618"/>
                </a:cubicBezTo>
                <a:cubicBezTo>
                  <a:pt x="597287" y="140734"/>
                  <a:pt x="576036" y="144146"/>
                  <a:pt x="556849" y="153051"/>
                </a:cubicBezTo>
                <a:cubicBezTo>
                  <a:pt x="521709" y="166854"/>
                  <a:pt x="495954" y="188333"/>
                  <a:pt x="477283" y="221296"/>
                </a:cubicBezTo>
                <a:cubicBezTo>
                  <a:pt x="459108" y="181451"/>
                  <a:pt x="415614" y="161242"/>
                  <a:pt x="375415" y="150353"/>
                </a:cubicBezTo>
                <a:cubicBezTo>
                  <a:pt x="365137" y="146783"/>
                  <a:pt x="354363" y="144998"/>
                  <a:pt x="343469" y="144582"/>
                </a:cubicBezTo>
                <a:cubicBezTo>
                  <a:pt x="326901" y="143769"/>
                  <a:pt x="310075" y="143749"/>
                  <a:pt x="294103" y="148866"/>
                </a:cubicBezTo>
                <a:cubicBezTo>
                  <a:pt x="263665" y="156898"/>
                  <a:pt x="249816" y="174847"/>
                  <a:pt x="232950" y="199698"/>
                </a:cubicBezTo>
                <a:cubicBezTo>
                  <a:pt x="221541" y="218063"/>
                  <a:pt x="209437" y="237102"/>
                  <a:pt x="205310" y="258601"/>
                </a:cubicBezTo>
                <a:cubicBezTo>
                  <a:pt x="202493" y="285792"/>
                  <a:pt x="202354" y="314133"/>
                  <a:pt x="211680" y="340154"/>
                </a:cubicBezTo>
                <a:cubicBezTo>
                  <a:pt x="215311" y="350705"/>
                  <a:pt x="221303" y="360364"/>
                  <a:pt x="228843" y="368575"/>
                </a:cubicBezTo>
                <a:cubicBezTo>
                  <a:pt x="243069" y="384322"/>
                  <a:pt x="258566" y="398979"/>
                  <a:pt x="276384" y="410621"/>
                </a:cubicBezTo>
                <a:cubicBezTo>
                  <a:pt x="285392" y="416709"/>
                  <a:pt x="293904" y="423472"/>
                  <a:pt x="302476" y="430136"/>
                </a:cubicBezTo>
                <a:cubicBezTo>
                  <a:pt x="317080" y="440866"/>
                  <a:pt x="332656" y="449890"/>
                  <a:pt x="346882" y="461214"/>
                </a:cubicBezTo>
                <a:cubicBezTo>
                  <a:pt x="363529" y="472499"/>
                  <a:pt x="379919" y="484121"/>
                  <a:pt x="395376" y="497271"/>
                </a:cubicBezTo>
                <a:cubicBezTo>
                  <a:pt x="407400" y="505779"/>
                  <a:pt x="418968" y="514743"/>
                  <a:pt x="429861" y="524640"/>
                </a:cubicBezTo>
                <a:cubicBezTo>
                  <a:pt x="440079" y="533208"/>
                  <a:pt x="450496" y="541538"/>
                  <a:pt x="460358" y="550522"/>
                </a:cubicBezTo>
                <a:cubicBezTo>
                  <a:pt x="467799" y="557106"/>
                  <a:pt x="475081" y="563909"/>
                  <a:pt x="483156" y="569720"/>
                </a:cubicBezTo>
                <a:cubicBezTo>
                  <a:pt x="484446" y="570633"/>
                  <a:pt x="485755" y="571287"/>
                  <a:pt x="487363" y="571525"/>
                </a:cubicBezTo>
                <a:cubicBezTo>
                  <a:pt x="487799" y="571585"/>
                  <a:pt x="488236" y="571604"/>
                  <a:pt x="488672" y="571604"/>
                </a:cubicBezTo>
                <a:cubicBezTo>
                  <a:pt x="492422" y="571604"/>
                  <a:pt x="495776" y="569482"/>
                  <a:pt x="498891" y="567558"/>
                </a:cubicBezTo>
                <a:cubicBezTo>
                  <a:pt x="505954" y="563136"/>
                  <a:pt x="512800" y="558435"/>
                  <a:pt x="519626" y="553656"/>
                </a:cubicBezTo>
                <a:cubicBezTo>
                  <a:pt x="532622" y="544671"/>
                  <a:pt x="545361" y="535151"/>
                  <a:pt x="556035" y="523410"/>
                </a:cubicBezTo>
                <a:cubicBezTo>
                  <a:pt x="567008" y="511392"/>
                  <a:pt x="579072" y="500523"/>
                  <a:pt x="590957" y="489437"/>
                </a:cubicBezTo>
                <a:cubicBezTo>
                  <a:pt x="603279" y="476664"/>
                  <a:pt x="613775" y="462365"/>
                  <a:pt x="625998" y="449453"/>
                </a:cubicBezTo>
                <a:cubicBezTo>
                  <a:pt x="644987" y="426705"/>
                  <a:pt x="661634" y="402092"/>
                  <a:pt x="678003" y="377420"/>
                </a:cubicBezTo>
                <a:cubicBezTo>
                  <a:pt x="689571" y="361653"/>
                  <a:pt x="696575" y="341979"/>
                  <a:pt x="703520" y="323693"/>
                </a:cubicBezTo>
                <a:cubicBezTo>
                  <a:pt x="708937" y="308719"/>
                  <a:pt x="714770" y="293686"/>
                  <a:pt x="716774" y="277780"/>
                </a:cubicBezTo>
                <a:close/>
                <a:moveTo>
                  <a:pt x="965850" y="387952"/>
                </a:moveTo>
                <a:cubicBezTo>
                  <a:pt x="967278" y="433190"/>
                  <a:pt x="971882" y="478390"/>
                  <a:pt x="971068" y="523668"/>
                </a:cubicBezTo>
                <a:cubicBezTo>
                  <a:pt x="970651" y="548519"/>
                  <a:pt x="971981" y="573231"/>
                  <a:pt x="966028" y="597764"/>
                </a:cubicBezTo>
                <a:cubicBezTo>
                  <a:pt x="960512" y="613729"/>
                  <a:pt x="954163" y="630131"/>
                  <a:pt x="942833" y="642943"/>
                </a:cubicBezTo>
                <a:cubicBezTo>
                  <a:pt x="915233" y="667417"/>
                  <a:pt x="885113" y="661388"/>
                  <a:pt x="851441" y="659563"/>
                </a:cubicBezTo>
                <a:cubicBezTo>
                  <a:pt x="826401" y="657342"/>
                  <a:pt x="801261" y="656450"/>
                  <a:pt x="776141" y="655240"/>
                </a:cubicBezTo>
                <a:cubicBezTo>
                  <a:pt x="749533" y="652820"/>
                  <a:pt x="722925" y="650301"/>
                  <a:pt x="696258" y="648576"/>
                </a:cubicBezTo>
                <a:cubicBezTo>
                  <a:pt x="655840" y="646910"/>
                  <a:pt x="615343" y="647941"/>
                  <a:pt x="574905" y="648358"/>
                </a:cubicBezTo>
                <a:cubicBezTo>
                  <a:pt x="566452" y="648616"/>
                  <a:pt x="557166" y="648973"/>
                  <a:pt x="554210" y="658512"/>
                </a:cubicBezTo>
                <a:cubicBezTo>
                  <a:pt x="543674" y="679198"/>
                  <a:pt x="531134" y="699031"/>
                  <a:pt x="519566" y="719181"/>
                </a:cubicBezTo>
                <a:cubicBezTo>
                  <a:pt x="508236" y="737784"/>
                  <a:pt x="497819" y="757121"/>
                  <a:pt x="484684" y="774515"/>
                </a:cubicBezTo>
                <a:cubicBezTo>
                  <a:pt x="478593" y="766284"/>
                  <a:pt x="472223" y="758232"/>
                  <a:pt x="465160" y="750834"/>
                </a:cubicBezTo>
                <a:cubicBezTo>
                  <a:pt x="453056" y="738657"/>
                  <a:pt x="443155" y="724675"/>
                  <a:pt x="432381" y="711367"/>
                </a:cubicBezTo>
                <a:cubicBezTo>
                  <a:pt x="411071" y="688579"/>
                  <a:pt x="391546" y="664224"/>
                  <a:pt x="370633" y="641079"/>
                </a:cubicBezTo>
                <a:cubicBezTo>
                  <a:pt x="367498" y="636517"/>
                  <a:pt x="362637" y="634852"/>
                  <a:pt x="357398" y="634852"/>
                </a:cubicBezTo>
                <a:cubicBezTo>
                  <a:pt x="357081" y="634852"/>
                  <a:pt x="356763" y="634871"/>
                  <a:pt x="356426" y="634871"/>
                </a:cubicBezTo>
                <a:cubicBezTo>
                  <a:pt x="346128" y="633939"/>
                  <a:pt x="334302" y="633047"/>
                  <a:pt x="323667" y="632134"/>
                </a:cubicBezTo>
                <a:cubicBezTo>
                  <a:pt x="295809" y="629437"/>
                  <a:pt x="267852" y="628406"/>
                  <a:pt x="239835" y="627474"/>
                </a:cubicBezTo>
                <a:cubicBezTo>
                  <a:pt x="197830" y="624697"/>
                  <a:pt x="155170" y="623646"/>
                  <a:pt x="113383" y="616724"/>
                </a:cubicBezTo>
                <a:cubicBezTo>
                  <a:pt x="90763" y="613967"/>
                  <a:pt x="68342" y="607323"/>
                  <a:pt x="50107" y="593202"/>
                </a:cubicBezTo>
                <a:cubicBezTo>
                  <a:pt x="40781" y="587391"/>
                  <a:pt x="31079" y="580450"/>
                  <a:pt x="26337" y="569978"/>
                </a:cubicBezTo>
                <a:cubicBezTo>
                  <a:pt x="19154" y="556035"/>
                  <a:pt x="18499" y="540090"/>
                  <a:pt x="16991" y="524799"/>
                </a:cubicBezTo>
                <a:cubicBezTo>
                  <a:pt x="13102" y="493879"/>
                  <a:pt x="13717" y="462444"/>
                  <a:pt x="11912" y="431227"/>
                </a:cubicBezTo>
                <a:cubicBezTo>
                  <a:pt x="10344" y="398820"/>
                  <a:pt x="8519" y="366730"/>
                  <a:pt x="6435" y="334284"/>
                </a:cubicBezTo>
                <a:cubicBezTo>
                  <a:pt x="5007" y="293606"/>
                  <a:pt x="3637" y="252929"/>
                  <a:pt x="1237" y="212291"/>
                </a:cubicBezTo>
                <a:cubicBezTo>
                  <a:pt x="-311" y="181749"/>
                  <a:pt x="-53" y="151166"/>
                  <a:pt x="165" y="120584"/>
                </a:cubicBezTo>
                <a:cubicBezTo>
                  <a:pt x="939" y="92878"/>
                  <a:pt x="542" y="64080"/>
                  <a:pt x="9729" y="37623"/>
                </a:cubicBezTo>
                <a:cubicBezTo>
                  <a:pt x="14471" y="32447"/>
                  <a:pt x="16019" y="24831"/>
                  <a:pt x="19928" y="18861"/>
                </a:cubicBezTo>
                <a:cubicBezTo>
                  <a:pt x="24392" y="14518"/>
                  <a:pt x="29690" y="11087"/>
                  <a:pt x="35821" y="8984"/>
                </a:cubicBezTo>
                <a:cubicBezTo>
                  <a:pt x="49710" y="4859"/>
                  <a:pt x="63977" y="2003"/>
                  <a:pt x="78322" y="0"/>
                </a:cubicBezTo>
                <a:cubicBezTo>
                  <a:pt x="101160" y="3530"/>
                  <a:pt x="124554" y="575"/>
                  <a:pt x="147551" y="238"/>
                </a:cubicBezTo>
                <a:cubicBezTo>
                  <a:pt x="180230" y="-436"/>
                  <a:pt x="212791" y="3134"/>
                  <a:pt x="245470" y="3491"/>
                </a:cubicBezTo>
                <a:cubicBezTo>
                  <a:pt x="300293" y="4800"/>
                  <a:pt x="355017" y="7913"/>
                  <a:pt x="409860" y="9361"/>
                </a:cubicBezTo>
                <a:cubicBezTo>
                  <a:pt x="459584" y="11404"/>
                  <a:pt x="509447" y="16997"/>
                  <a:pt x="559329" y="17949"/>
                </a:cubicBezTo>
                <a:cubicBezTo>
                  <a:pt x="612426" y="21459"/>
                  <a:pt x="665662" y="20884"/>
                  <a:pt x="718818" y="23046"/>
                </a:cubicBezTo>
                <a:cubicBezTo>
                  <a:pt x="738819" y="23780"/>
                  <a:pt x="758839" y="22887"/>
                  <a:pt x="778880" y="21995"/>
                </a:cubicBezTo>
                <a:cubicBezTo>
                  <a:pt x="810230" y="20606"/>
                  <a:pt x="841580" y="19218"/>
                  <a:pt x="872732" y="24037"/>
                </a:cubicBezTo>
                <a:cubicBezTo>
                  <a:pt x="885589" y="25604"/>
                  <a:pt x="899419" y="25803"/>
                  <a:pt x="910689" y="32923"/>
                </a:cubicBezTo>
                <a:cubicBezTo>
                  <a:pt x="924043" y="41728"/>
                  <a:pt x="931900" y="56127"/>
                  <a:pt x="937377" y="70764"/>
                </a:cubicBezTo>
                <a:cubicBezTo>
                  <a:pt x="942555" y="85222"/>
                  <a:pt x="943170" y="100652"/>
                  <a:pt x="944579" y="115804"/>
                </a:cubicBezTo>
                <a:cubicBezTo>
                  <a:pt x="946543" y="147240"/>
                  <a:pt x="949063" y="178437"/>
                  <a:pt x="951127" y="209991"/>
                </a:cubicBezTo>
                <a:cubicBezTo>
                  <a:pt x="954778" y="248586"/>
                  <a:pt x="959222" y="287121"/>
                  <a:pt x="962655" y="325736"/>
                </a:cubicBezTo>
                <a:cubicBezTo>
                  <a:pt x="963687" y="346441"/>
                  <a:pt x="964560" y="367226"/>
                  <a:pt x="965850" y="387952"/>
                </a:cubicBezTo>
                <a:close/>
              </a:path>
            </a:pathLst>
          </a:custGeom>
          <a:solidFill>
            <a:srgbClr val="E03E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1801;p35">
            <a:extLst>
              <a:ext uri="{FF2B5EF4-FFF2-40B4-BE49-F238E27FC236}">
                <a16:creationId xmlns:a16="http://schemas.microsoft.com/office/drawing/2014/main" id="{1169257B-BE0E-4499-80BC-E7ECB6BB48A6}"/>
              </a:ext>
            </a:extLst>
          </p:cNvPr>
          <p:cNvSpPr/>
          <p:nvPr/>
        </p:nvSpPr>
        <p:spPr>
          <a:xfrm rot="20649390">
            <a:off x="987551" y="6948955"/>
            <a:ext cx="490970" cy="405234"/>
          </a:xfrm>
          <a:custGeom>
            <a:avLst/>
            <a:gdLst/>
            <a:ahLst/>
            <a:cxnLst/>
            <a:rect l="l" t="t" r="r" b="b"/>
            <a:pathLst>
              <a:path w="490970" h="405234" extrusionOk="0">
                <a:moveTo>
                  <a:pt x="490971" y="103536"/>
                </a:moveTo>
                <a:cubicBezTo>
                  <a:pt x="490971" y="125115"/>
                  <a:pt x="484720" y="145404"/>
                  <a:pt x="476923" y="165356"/>
                </a:cubicBezTo>
                <a:cubicBezTo>
                  <a:pt x="472399" y="177989"/>
                  <a:pt x="467081" y="190345"/>
                  <a:pt x="461505" y="202522"/>
                </a:cubicBezTo>
                <a:cubicBezTo>
                  <a:pt x="452934" y="217000"/>
                  <a:pt x="443489" y="231002"/>
                  <a:pt x="433489" y="244529"/>
                </a:cubicBezTo>
                <a:cubicBezTo>
                  <a:pt x="416445" y="271501"/>
                  <a:pt x="394261" y="295083"/>
                  <a:pt x="373844" y="319675"/>
                </a:cubicBezTo>
                <a:cubicBezTo>
                  <a:pt x="360252" y="334431"/>
                  <a:pt x="344399" y="346946"/>
                  <a:pt x="331025" y="361959"/>
                </a:cubicBezTo>
                <a:cubicBezTo>
                  <a:pt x="314457" y="379333"/>
                  <a:pt x="294040" y="392641"/>
                  <a:pt x="273702" y="405235"/>
                </a:cubicBezTo>
                <a:cubicBezTo>
                  <a:pt x="248423" y="384787"/>
                  <a:pt x="224831" y="362177"/>
                  <a:pt x="199037" y="342325"/>
                </a:cubicBezTo>
                <a:cubicBezTo>
                  <a:pt x="190426" y="336276"/>
                  <a:pt x="182052" y="329889"/>
                  <a:pt x="174076" y="322988"/>
                </a:cubicBezTo>
                <a:cubicBezTo>
                  <a:pt x="162488" y="313190"/>
                  <a:pt x="149452" y="305693"/>
                  <a:pt x="137289" y="296590"/>
                </a:cubicBezTo>
                <a:cubicBezTo>
                  <a:pt x="126376" y="288022"/>
                  <a:pt x="114769" y="280466"/>
                  <a:pt x="103161" y="272909"/>
                </a:cubicBezTo>
                <a:cubicBezTo>
                  <a:pt x="92585" y="265770"/>
                  <a:pt x="83002" y="257301"/>
                  <a:pt x="72505" y="250042"/>
                </a:cubicBezTo>
                <a:cubicBezTo>
                  <a:pt x="53695" y="237785"/>
                  <a:pt x="36830" y="222970"/>
                  <a:pt x="21948" y="206152"/>
                </a:cubicBezTo>
                <a:cubicBezTo>
                  <a:pt x="15123" y="198695"/>
                  <a:pt x="10003" y="189829"/>
                  <a:pt x="6730" y="180111"/>
                </a:cubicBezTo>
                <a:cubicBezTo>
                  <a:pt x="-1247" y="155499"/>
                  <a:pt x="-1207" y="128922"/>
                  <a:pt x="2087" y="103477"/>
                </a:cubicBezTo>
                <a:cubicBezTo>
                  <a:pt x="7067" y="84655"/>
                  <a:pt x="17464" y="67797"/>
                  <a:pt x="27762" y="51475"/>
                </a:cubicBezTo>
                <a:cubicBezTo>
                  <a:pt x="41532" y="31622"/>
                  <a:pt x="53556" y="14209"/>
                  <a:pt x="78140" y="7267"/>
                </a:cubicBezTo>
                <a:cubicBezTo>
                  <a:pt x="89807" y="2924"/>
                  <a:pt x="102090" y="1774"/>
                  <a:pt x="114411" y="1774"/>
                </a:cubicBezTo>
                <a:cubicBezTo>
                  <a:pt x="119233" y="1774"/>
                  <a:pt x="124094" y="1952"/>
                  <a:pt x="128896" y="2190"/>
                </a:cubicBezTo>
                <a:cubicBezTo>
                  <a:pt x="140484" y="2507"/>
                  <a:pt x="151575" y="5641"/>
                  <a:pt x="162548" y="9112"/>
                </a:cubicBezTo>
                <a:cubicBezTo>
                  <a:pt x="200605" y="19306"/>
                  <a:pt x="239217" y="40131"/>
                  <a:pt x="257075" y="76821"/>
                </a:cubicBezTo>
                <a:cubicBezTo>
                  <a:pt x="256420" y="84239"/>
                  <a:pt x="266678" y="86123"/>
                  <a:pt x="268940" y="79023"/>
                </a:cubicBezTo>
                <a:cubicBezTo>
                  <a:pt x="275289" y="66191"/>
                  <a:pt x="284099" y="54807"/>
                  <a:pt x="293385" y="43958"/>
                </a:cubicBezTo>
                <a:cubicBezTo>
                  <a:pt x="313564" y="21964"/>
                  <a:pt x="353347" y="2369"/>
                  <a:pt x="383428" y="128"/>
                </a:cubicBezTo>
                <a:cubicBezTo>
                  <a:pt x="410671" y="-705"/>
                  <a:pt x="443310" y="2012"/>
                  <a:pt x="462299" y="24324"/>
                </a:cubicBezTo>
                <a:cubicBezTo>
                  <a:pt x="480196" y="46437"/>
                  <a:pt x="490891" y="74997"/>
                  <a:pt x="490971" y="1035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99A4C568-26F7-4B4E-8D3F-3EDC4F2A48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49" b="95120" l="45625" r="61823">
                        <a14:foregroundMark x1="58125" y1="30110" x2="55885" y2="25506"/>
                        <a14:foregroundMark x1="55885" y1="25506" x2="52448" y2="28637"/>
                        <a14:foregroundMark x1="52448" y1="28637" x2="50938" y2="31860"/>
                        <a14:foregroundMark x1="57031" y1="34070" x2="58906" y2="36924"/>
                        <a14:foregroundMark x1="53281" y1="34807" x2="54427" y2="36004"/>
                        <a14:foregroundMark x1="57135" y1="33057" x2="56563" y2="38029"/>
                        <a14:foregroundMark x1="56563" y1="38029" x2="57813" y2="37293"/>
                        <a14:foregroundMark x1="57396" y1="32873" x2="58646" y2="35727"/>
                        <a14:foregroundMark x1="54375" y1="37201" x2="54375" y2="38674"/>
                        <a14:foregroundMark x1="53438" y1="37293" x2="54844" y2="38674"/>
                        <a14:foregroundMark x1="54531" y1="34346" x2="54531" y2="36280"/>
                        <a14:foregroundMark x1="53281" y1="36280" x2="53281" y2="36280"/>
                        <a14:foregroundMark x1="53177" y1="44107" x2="55521" y2="47238"/>
                        <a14:foregroundMark x1="55521" y1="47238" x2="57396" y2="45304"/>
                        <a14:foregroundMark x1="55677" y1="45028" x2="55677" y2="45028"/>
                        <a14:foregroundMark x1="53698" y1="61050" x2="55885" y2="65654"/>
                        <a14:foregroundMark x1="55885" y1="65654" x2="56927" y2="70810"/>
                        <a14:foregroundMark x1="56927" y1="70810" x2="53698" y2="72928"/>
                        <a14:foregroundMark x1="53698" y1="72928" x2="53125" y2="67219"/>
                        <a14:foregroundMark x1="53125" y1="67219" x2="50469" y2="65930"/>
                        <a14:foregroundMark x1="50469" y1="65930" x2="50000" y2="72284"/>
                        <a14:foregroundMark x1="50990" y1="62247" x2="51094" y2="65193"/>
                        <a14:foregroundMark x1="56979" y1="61786" x2="57708" y2="69890"/>
                        <a14:foregroundMark x1="58229" y1="72468" x2="54531" y2="71915"/>
                        <a14:foregroundMark x1="54531" y1="71915" x2="54531" y2="71731"/>
                        <a14:foregroundMark x1="51667" y1="73665" x2="49896" y2="72928"/>
                        <a14:foregroundMark x1="50000" y1="69521" x2="49688" y2="66943"/>
                        <a14:foregroundMark x1="50156" y1="59669" x2="52344" y2="59669"/>
                        <a14:foregroundMark x1="53542" y1="60405" x2="54167" y2="62523"/>
                        <a14:foregroundMark x1="57865" y1="60129" x2="58542" y2="66575"/>
                        <a14:foregroundMark x1="58542" y1="66575" x2="58229" y2="67403"/>
                        <a14:foregroundMark x1="58698" y1="71363" x2="59062" y2="60589"/>
                        <a14:foregroundMark x1="59062" y1="60313" x2="59062" y2="60313"/>
                        <a14:foregroundMark x1="60729" y1="58932" x2="61823" y2="63444"/>
                        <a14:foregroundMark x1="61823" y1="63444" x2="61823" y2="66114"/>
                        <a14:foregroundMark x1="45625" y1="61971" x2="45833" y2="64180"/>
                        <a14:foregroundMark x1="57292" y1="94107" x2="61198" y2="94199"/>
                        <a14:foregroundMark x1="61198" y1="94199" x2="60833" y2="94107"/>
                        <a14:foregroundMark x1="50573" y1="92910" x2="49063" y2="95120"/>
                        <a14:foregroundMark x1="56094" y1="70810" x2="54583" y2="66206"/>
                        <a14:foregroundMark x1="54583" y1="66206" x2="54375" y2="64180"/>
                        <a14:foregroundMark x1="52031" y1="62339" x2="52917" y2="67127"/>
                        <a14:foregroundMark x1="55469" y1="23849" x2="55104" y2="26980"/>
                        <a14:foregroundMark x1="52188" y1="24033" x2="53542" y2="24401"/>
                        <a14:foregroundMark x1="54688" y1="55433" x2="54792" y2="59576"/>
                      </a14:backgroundRemoval>
                    </a14:imgEffect>
                  </a14:imgLayer>
                </a14:imgProps>
              </a:ext>
            </a:extLst>
          </a:blip>
          <a:srcRect l="44302" t="20592" r="37263"/>
          <a:stretch/>
        </p:blipFill>
        <p:spPr>
          <a:xfrm>
            <a:off x="-67985" y="2004116"/>
            <a:ext cx="3352800" cy="816864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07" name="Google Shape;407;p17"/>
          <p:cNvSpPr/>
          <p:nvPr/>
        </p:nvSpPr>
        <p:spPr>
          <a:xfrm>
            <a:off x="14961713" y="-218723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7"/>
          <p:cNvSpPr/>
          <p:nvPr/>
        </p:nvSpPr>
        <p:spPr>
          <a:xfrm>
            <a:off x="14961713" y="-218723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7"/>
          <p:cNvSpPr/>
          <p:nvPr/>
        </p:nvSpPr>
        <p:spPr>
          <a:xfrm>
            <a:off x="15019565" y="-2141479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7"/>
          <p:cNvSpPr/>
          <p:nvPr/>
        </p:nvSpPr>
        <p:spPr>
          <a:xfrm>
            <a:off x="16283275" y="7833626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3264014" y="2623971"/>
                </a:moveTo>
                <a:cubicBezTo>
                  <a:pt x="3252808" y="2510155"/>
                  <a:pt x="3206669" y="2405709"/>
                  <a:pt x="3157746" y="2303751"/>
                </a:cubicBezTo>
                <a:cubicBezTo>
                  <a:pt x="3094029" y="2145653"/>
                  <a:pt x="3038002" y="1985287"/>
                  <a:pt x="3013467" y="1815625"/>
                </a:cubicBezTo>
                <a:cubicBezTo>
                  <a:pt x="2988713" y="1645232"/>
                  <a:pt x="2997867" y="1474106"/>
                  <a:pt x="3047083" y="1308177"/>
                </a:cubicBezTo>
                <a:cubicBezTo>
                  <a:pt x="3090733" y="1153154"/>
                  <a:pt x="3146320" y="998936"/>
                  <a:pt x="3141340" y="835496"/>
                </a:cubicBezTo>
                <a:cubicBezTo>
                  <a:pt x="3141340" y="762595"/>
                  <a:pt x="3114535" y="692037"/>
                  <a:pt x="3081505" y="627993"/>
                </a:cubicBezTo>
                <a:cubicBezTo>
                  <a:pt x="3047742" y="565852"/>
                  <a:pt x="3000138" y="511836"/>
                  <a:pt x="2948725" y="463674"/>
                </a:cubicBezTo>
                <a:cubicBezTo>
                  <a:pt x="2903171" y="422028"/>
                  <a:pt x="2854614" y="381113"/>
                  <a:pt x="2824733" y="326071"/>
                </a:cubicBezTo>
                <a:cubicBezTo>
                  <a:pt x="2773613" y="198276"/>
                  <a:pt x="2770025" y="173976"/>
                  <a:pt x="2648963" y="95513"/>
                </a:cubicBezTo>
                <a:cubicBezTo>
                  <a:pt x="2630360" y="81167"/>
                  <a:pt x="2606997" y="64113"/>
                  <a:pt x="2585319" y="53427"/>
                </a:cubicBezTo>
                <a:cubicBezTo>
                  <a:pt x="2577629" y="49035"/>
                  <a:pt x="2570012" y="44131"/>
                  <a:pt x="2561370" y="41789"/>
                </a:cubicBezTo>
                <a:cubicBezTo>
                  <a:pt x="2550092" y="38569"/>
                  <a:pt x="2538007" y="46034"/>
                  <a:pt x="2535664" y="57452"/>
                </a:cubicBezTo>
                <a:cubicBezTo>
                  <a:pt x="2298373" y="-7397"/>
                  <a:pt x="2036987" y="-30745"/>
                  <a:pt x="1803139" y="59209"/>
                </a:cubicBezTo>
                <a:cubicBezTo>
                  <a:pt x="1688302" y="104662"/>
                  <a:pt x="1587966" y="181295"/>
                  <a:pt x="1498543" y="265394"/>
                </a:cubicBezTo>
                <a:cubicBezTo>
                  <a:pt x="1388393" y="378478"/>
                  <a:pt x="1307758" y="519740"/>
                  <a:pt x="1256492" y="668542"/>
                </a:cubicBezTo>
                <a:cubicBezTo>
                  <a:pt x="1220385" y="775331"/>
                  <a:pt x="1260080" y="865871"/>
                  <a:pt x="1162820" y="948360"/>
                </a:cubicBezTo>
                <a:cubicBezTo>
                  <a:pt x="1088338" y="1007719"/>
                  <a:pt x="1001697" y="1043218"/>
                  <a:pt x="916522" y="1086036"/>
                </a:cubicBezTo>
                <a:cubicBezTo>
                  <a:pt x="828636" y="1125780"/>
                  <a:pt x="743314" y="1169696"/>
                  <a:pt x="656967" y="1212806"/>
                </a:cubicBezTo>
                <a:cubicBezTo>
                  <a:pt x="552676" y="1265725"/>
                  <a:pt x="449557" y="1323182"/>
                  <a:pt x="357277" y="1395423"/>
                </a:cubicBezTo>
                <a:cubicBezTo>
                  <a:pt x="274812" y="1463639"/>
                  <a:pt x="200988" y="1543127"/>
                  <a:pt x="137051" y="1628836"/>
                </a:cubicBezTo>
                <a:cubicBezTo>
                  <a:pt x="29025" y="1779761"/>
                  <a:pt x="-8253" y="1972332"/>
                  <a:pt x="1488" y="2155315"/>
                </a:cubicBezTo>
                <a:cubicBezTo>
                  <a:pt x="12327" y="2280914"/>
                  <a:pt x="48580" y="2408124"/>
                  <a:pt x="118376" y="2513961"/>
                </a:cubicBezTo>
                <a:cubicBezTo>
                  <a:pt x="213585" y="2658371"/>
                  <a:pt x="356106" y="2760622"/>
                  <a:pt x="513054" y="2829204"/>
                </a:cubicBezTo>
                <a:cubicBezTo>
                  <a:pt x="655648" y="2889955"/>
                  <a:pt x="811718" y="2911620"/>
                  <a:pt x="965151" y="2925526"/>
                </a:cubicBezTo>
                <a:cubicBezTo>
                  <a:pt x="1095954" y="2937237"/>
                  <a:pt x="1229027" y="2933651"/>
                  <a:pt x="1357047" y="2966441"/>
                </a:cubicBezTo>
                <a:cubicBezTo>
                  <a:pt x="1454380" y="2995426"/>
                  <a:pt x="1556620" y="3025801"/>
                  <a:pt x="1634911" y="3093358"/>
                </a:cubicBezTo>
                <a:cubicBezTo>
                  <a:pt x="1739349" y="3189388"/>
                  <a:pt x="1808632" y="3315792"/>
                  <a:pt x="1900765" y="3422508"/>
                </a:cubicBezTo>
                <a:cubicBezTo>
                  <a:pt x="2039917" y="3573286"/>
                  <a:pt x="2243298" y="3660239"/>
                  <a:pt x="2448291" y="3658995"/>
                </a:cubicBezTo>
                <a:cubicBezTo>
                  <a:pt x="2527461" y="3663240"/>
                  <a:pt x="2605606" y="3648236"/>
                  <a:pt x="2681480" y="3626790"/>
                </a:cubicBezTo>
                <a:cubicBezTo>
                  <a:pt x="2731648" y="3613249"/>
                  <a:pt x="2782402" y="3599050"/>
                  <a:pt x="2828322" y="3574164"/>
                </a:cubicBezTo>
                <a:cubicBezTo>
                  <a:pt x="2916866" y="3524978"/>
                  <a:pt x="2982707" y="3445710"/>
                  <a:pt x="3050013" y="3371858"/>
                </a:cubicBezTo>
                <a:cubicBezTo>
                  <a:pt x="3107358" y="3306497"/>
                  <a:pt x="3164557" y="3239452"/>
                  <a:pt x="3200590" y="3159525"/>
                </a:cubicBezTo>
                <a:cubicBezTo>
                  <a:pt x="3277856" y="2993450"/>
                  <a:pt x="3289720" y="2803440"/>
                  <a:pt x="3264014" y="2623971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17"/>
          <p:cNvSpPr/>
          <p:nvPr/>
        </p:nvSpPr>
        <p:spPr>
          <a:xfrm>
            <a:off x="16283275" y="7833626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2448291" y="3658995"/>
                </a:moveTo>
                <a:cubicBezTo>
                  <a:pt x="2243298" y="3660239"/>
                  <a:pt x="2039917" y="3573286"/>
                  <a:pt x="1900765" y="3422508"/>
                </a:cubicBezTo>
                <a:cubicBezTo>
                  <a:pt x="1808632" y="3315792"/>
                  <a:pt x="1739349" y="3189388"/>
                  <a:pt x="1634911" y="3093358"/>
                </a:cubicBezTo>
                <a:cubicBezTo>
                  <a:pt x="1556620" y="3025801"/>
                  <a:pt x="1454380" y="2995426"/>
                  <a:pt x="1357047" y="2966441"/>
                </a:cubicBezTo>
                <a:cubicBezTo>
                  <a:pt x="1229027" y="2933651"/>
                  <a:pt x="1095954" y="2937237"/>
                  <a:pt x="965151" y="2925526"/>
                </a:cubicBezTo>
                <a:cubicBezTo>
                  <a:pt x="811718" y="2911620"/>
                  <a:pt x="655648" y="2889955"/>
                  <a:pt x="513054" y="2829204"/>
                </a:cubicBezTo>
                <a:cubicBezTo>
                  <a:pt x="356106" y="2760622"/>
                  <a:pt x="213585" y="2658371"/>
                  <a:pt x="118376" y="2513961"/>
                </a:cubicBezTo>
                <a:cubicBezTo>
                  <a:pt x="48580" y="2408124"/>
                  <a:pt x="12327" y="2280914"/>
                  <a:pt x="1488" y="2155315"/>
                </a:cubicBezTo>
                <a:cubicBezTo>
                  <a:pt x="-8253" y="1972332"/>
                  <a:pt x="29025" y="1779761"/>
                  <a:pt x="137051" y="1628836"/>
                </a:cubicBezTo>
                <a:cubicBezTo>
                  <a:pt x="200988" y="1543127"/>
                  <a:pt x="274812" y="1463639"/>
                  <a:pt x="357277" y="1395423"/>
                </a:cubicBezTo>
                <a:cubicBezTo>
                  <a:pt x="449557" y="1323182"/>
                  <a:pt x="552676" y="1265725"/>
                  <a:pt x="656967" y="1212806"/>
                </a:cubicBezTo>
                <a:cubicBezTo>
                  <a:pt x="743314" y="1169696"/>
                  <a:pt x="828636" y="1125780"/>
                  <a:pt x="916522" y="1086036"/>
                </a:cubicBezTo>
                <a:cubicBezTo>
                  <a:pt x="1001697" y="1043218"/>
                  <a:pt x="1088338" y="1007719"/>
                  <a:pt x="1162820" y="948360"/>
                </a:cubicBezTo>
                <a:cubicBezTo>
                  <a:pt x="1260080" y="865871"/>
                  <a:pt x="1220385" y="775331"/>
                  <a:pt x="1256492" y="668542"/>
                </a:cubicBezTo>
                <a:cubicBezTo>
                  <a:pt x="1307758" y="519740"/>
                  <a:pt x="1388393" y="378478"/>
                  <a:pt x="1498543" y="265394"/>
                </a:cubicBezTo>
                <a:cubicBezTo>
                  <a:pt x="1587966" y="181295"/>
                  <a:pt x="1688302" y="104662"/>
                  <a:pt x="1803139" y="59209"/>
                </a:cubicBezTo>
                <a:cubicBezTo>
                  <a:pt x="2036987" y="-30745"/>
                  <a:pt x="2298373" y="-7397"/>
                  <a:pt x="2535664" y="57452"/>
                </a:cubicBezTo>
                <a:cubicBezTo>
                  <a:pt x="2538007" y="46034"/>
                  <a:pt x="2550092" y="38569"/>
                  <a:pt x="2561370" y="41789"/>
                </a:cubicBezTo>
                <a:cubicBezTo>
                  <a:pt x="2570012" y="44131"/>
                  <a:pt x="2577629" y="49035"/>
                  <a:pt x="2585319" y="53427"/>
                </a:cubicBezTo>
                <a:cubicBezTo>
                  <a:pt x="2606997" y="64113"/>
                  <a:pt x="2630360" y="81167"/>
                  <a:pt x="2648963" y="95513"/>
                </a:cubicBezTo>
                <a:cubicBezTo>
                  <a:pt x="2770025" y="173976"/>
                  <a:pt x="2773613" y="198276"/>
                  <a:pt x="2824733" y="326071"/>
                </a:cubicBezTo>
                <a:cubicBezTo>
                  <a:pt x="2854614" y="381113"/>
                  <a:pt x="2903171" y="422028"/>
                  <a:pt x="2948725" y="463674"/>
                </a:cubicBezTo>
                <a:cubicBezTo>
                  <a:pt x="3000138" y="511836"/>
                  <a:pt x="3047742" y="565852"/>
                  <a:pt x="3081505" y="627993"/>
                </a:cubicBezTo>
                <a:cubicBezTo>
                  <a:pt x="3114535" y="692037"/>
                  <a:pt x="3141340" y="762595"/>
                  <a:pt x="3141340" y="835496"/>
                </a:cubicBezTo>
                <a:cubicBezTo>
                  <a:pt x="3146320" y="998936"/>
                  <a:pt x="3090733" y="1153154"/>
                  <a:pt x="3047083" y="1308177"/>
                </a:cubicBezTo>
                <a:cubicBezTo>
                  <a:pt x="2997867" y="1474106"/>
                  <a:pt x="2988713" y="1645232"/>
                  <a:pt x="3013467" y="1815625"/>
                </a:cubicBezTo>
                <a:cubicBezTo>
                  <a:pt x="3038002" y="1985287"/>
                  <a:pt x="3094029" y="2145653"/>
                  <a:pt x="3157746" y="2303751"/>
                </a:cubicBezTo>
                <a:cubicBezTo>
                  <a:pt x="3206669" y="2405709"/>
                  <a:pt x="3252808" y="2510155"/>
                  <a:pt x="3264014" y="2623971"/>
                </a:cubicBezTo>
                <a:cubicBezTo>
                  <a:pt x="3289720" y="2803440"/>
                  <a:pt x="3277856" y="2993450"/>
                  <a:pt x="3200590" y="3159525"/>
                </a:cubicBezTo>
                <a:cubicBezTo>
                  <a:pt x="3164557" y="3239452"/>
                  <a:pt x="3107358" y="3306497"/>
                  <a:pt x="3050013" y="3371858"/>
                </a:cubicBezTo>
                <a:cubicBezTo>
                  <a:pt x="2982707" y="3445710"/>
                  <a:pt x="2916866" y="3524978"/>
                  <a:pt x="2828322" y="3574164"/>
                </a:cubicBezTo>
                <a:cubicBezTo>
                  <a:pt x="2782402" y="3599050"/>
                  <a:pt x="2731648" y="3613249"/>
                  <a:pt x="2681480" y="3626790"/>
                </a:cubicBezTo>
                <a:cubicBezTo>
                  <a:pt x="2605606" y="3648236"/>
                  <a:pt x="2527461" y="3663240"/>
                  <a:pt x="2448291" y="3658995"/>
                </a:cubicBezTo>
                <a:close/>
                <a:moveTo>
                  <a:pt x="2418923" y="3616397"/>
                </a:moveTo>
                <a:cubicBezTo>
                  <a:pt x="2505270" y="3623204"/>
                  <a:pt x="2591031" y="3610468"/>
                  <a:pt x="2673790" y="3585802"/>
                </a:cubicBezTo>
                <a:cubicBezTo>
                  <a:pt x="2790971" y="3559086"/>
                  <a:pt x="2868603" y="3510267"/>
                  <a:pt x="2948652" y="3420971"/>
                </a:cubicBezTo>
                <a:cubicBezTo>
                  <a:pt x="3113656" y="3248381"/>
                  <a:pt x="3205863" y="3130541"/>
                  <a:pt x="3230471" y="2884612"/>
                </a:cubicBezTo>
                <a:cubicBezTo>
                  <a:pt x="3241969" y="2750961"/>
                  <a:pt x="3230471" y="2613358"/>
                  <a:pt x="3190996" y="2484977"/>
                </a:cubicBezTo>
                <a:cubicBezTo>
                  <a:pt x="3165729" y="2411710"/>
                  <a:pt x="3127279" y="2344007"/>
                  <a:pt x="3099375" y="2271838"/>
                </a:cubicBezTo>
                <a:cubicBezTo>
                  <a:pt x="3072497" y="2200768"/>
                  <a:pt x="3049134" y="2128233"/>
                  <a:pt x="3025039" y="2056138"/>
                </a:cubicBezTo>
                <a:cubicBezTo>
                  <a:pt x="2963006" y="1851124"/>
                  <a:pt x="2937227" y="1629568"/>
                  <a:pt x="2978386" y="1417967"/>
                </a:cubicBezTo>
                <a:cubicBezTo>
                  <a:pt x="3006290" y="1266603"/>
                  <a:pt x="3068689" y="1123438"/>
                  <a:pt x="3091099" y="971049"/>
                </a:cubicBezTo>
                <a:cubicBezTo>
                  <a:pt x="3098276" y="913080"/>
                  <a:pt x="3102378" y="858991"/>
                  <a:pt x="3097764" y="801900"/>
                </a:cubicBezTo>
                <a:cubicBezTo>
                  <a:pt x="3079015" y="669128"/>
                  <a:pt x="2995084" y="556776"/>
                  <a:pt x="2895554" y="471213"/>
                </a:cubicBezTo>
                <a:cubicBezTo>
                  <a:pt x="2858642" y="439594"/>
                  <a:pt x="2825099" y="403436"/>
                  <a:pt x="2797928" y="363034"/>
                </a:cubicBezTo>
                <a:cubicBezTo>
                  <a:pt x="2770025" y="318020"/>
                  <a:pt x="2760797" y="264003"/>
                  <a:pt x="2732234" y="219282"/>
                </a:cubicBezTo>
                <a:cubicBezTo>
                  <a:pt x="2708358" y="183564"/>
                  <a:pt x="2668151" y="160582"/>
                  <a:pt x="2634608" y="135769"/>
                </a:cubicBezTo>
                <a:cubicBezTo>
                  <a:pt x="2612856" y="120984"/>
                  <a:pt x="2592130" y="102759"/>
                  <a:pt x="2567888" y="91707"/>
                </a:cubicBezTo>
                <a:cubicBezTo>
                  <a:pt x="2422951" y="48230"/>
                  <a:pt x="2270689" y="30151"/>
                  <a:pt x="2119673" y="32786"/>
                </a:cubicBezTo>
                <a:cubicBezTo>
                  <a:pt x="2001613" y="35934"/>
                  <a:pt x="1884140" y="60014"/>
                  <a:pt x="1776700" y="109639"/>
                </a:cubicBezTo>
                <a:cubicBezTo>
                  <a:pt x="1623779" y="189127"/>
                  <a:pt x="1487777" y="306529"/>
                  <a:pt x="1399965" y="455916"/>
                </a:cubicBezTo>
                <a:cubicBezTo>
                  <a:pt x="1356827" y="530719"/>
                  <a:pt x="1315228" y="608158"/>
                  <a:pt x="1291719" y="691598"/>
                </a:cubicBezTo>
                <a:cubicBezTo>
                  <a:pt x="1277877" y="737124"/>
                  <a:pt x="1276705" y="785212"/>
                  <a:pt x="1272457" y="831397"/>
                </a:cubicBezTo>
                <a:cubicBezTo>
                  <a:pt x="1261472" y="929110"/>
                  <a:pt x="1181203" y="997253"/>
                  <a:pt x="1098737" y="1039778"/>
                </a:cubicBezTo>
                <a:cubicBezTo>
                  <a:pt x="896894" y="1148616"/>
                  <a:pt x="681648" y="1232569"/>
                  <a:pt x="487348" y="1355314"/>
                </a:cubicBezTo>
                <a:cubicBezTo>
                  <a:pt x="403124" y="1405451"/>
                  <a:pt x="328934" y="1469861"/>
                  <a:pt x="263167" y="1542249"/>
                </a:cubicBezTo>
                <a:cubicBezTo>
                  <a:pt x="199230" y="1610904"/>
                  <a:pt x="139102" y="1685342"/>
                  <a:pt x="103801" y="1773100"/>
                </a:cubicBezTo>
                <a:cubicBezTo>
                  <a:pt x="11741" y="1997364"/>
                  <a:pt x="18552" y="2267300"/>
                  <a:pt x="143789" y="2477511"/>
                </a:cubicBezTo>
                <a:cubicBezTo>
                  <a:pt x="243612" y="2633705"/>
                  <a:pt x="395068" y="2738006"/>
                  <a:pt x="565053" y="2805856"/>
                </a:cubicBezTo>
                <a:cubicBezTo>
                  <a:pt x="716216" y="2859945"/>
                  <a:pt x="879903" y="2878829"/>
                  <a:pt x="1038975" y="2889296"/>
                </a:cubicBezTo>
                <a:cubicBezTo>
                  <a:pt x="1164578" y="2896103"/>
                  <a:pt x="1292305" y="2900128"/>
                  <a:pt x="1413001" y="2939214"/>
                </a:cubicBezTo>
                <a:cubicBezTo>
                  <a:pt x="1492903" y="2966441"/>
                  <a:pt x="1575296" y="2993230"/>
                  <a:pt x="1642675" y="3045783"/>
                </a:cubicBezTo>
                <a:cubicBezTo>
                  <a:pt x="1760368" y="3142032"/>
                  <a:pt x="1832947" y="3279781"/>
                  <a:pt x="1931012" y="3393889"/>
                </a:cubicBezTo>
                <a:cubicBezTo>
                  <a:pt x="2055589" y="3528419"/>
                  <a:pt x="2235242" y="3611493"/>
                  <a:pt x="2418923" y="3616397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17"/>
          <p:cNvSpPr/>
          <p:nvPr/>
        </p:nvSpPr>
        <p:spPr>
          <a:xfrm>
            <a:off x="16324490" y="7866222"/>
            <a:ext cx="3193493" cy="3585667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17"/>
          <p:cNvSpPr/>
          <p:nvPr/>
        </p:nvSpPr>
        <p:spPr>
          <a:xfrm rot="2457769">
            <a:off x="-3018295" y="-283461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17"/>
          <p:cNvSpPr/>
          <p:nvPr/>
        </p:nvSpPr>
        <p:spPr>
          <a:xfrm rot="2457769">
            <a:off x="-3018295" y="-283461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17"/>
          <p:cNvSpPr/>
          <p:nvPr/>
        </p:nvSpPr>
        <p:spPr>
          <a:xfrm rot="2457769">
            <a:off x="-2956311" y="-2787493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17"/>
          <p:cNvSpPr/>
          <p:nvPr/>
        </p:nvSpPr>
        <p:spPr>
          <a:xfrm rot="-1937347">
            <a:off x="-2703884" y="8662823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17"/>
          <p:cNvSpPr/>
          <p:nvPr/>
        </p:nvSpPr>
        <p:spPr>
          <a:xfrm rot="-1937347">
            <a:off x="-2703884" y="8662823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17"/>
          <p:cNvSpPr/>
          <p:nvPr/>
        </p:nvSpPr>
        <p:spPr>
          <a:xfrm rot="-1937347">
            <a:off x="-2649315" y="8709667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479;p18">
            <a:extLst>
              <a:ext uri="{FF2B5EF4-FFF2-40B4-BE49-F238E27FC236}">
                <a16:creationId xmlns:a16="http://schemas.microsoft.com/office/drawing/2014/main" id="{8E556178-7F6E-4C93-A497-2A896F30AC92}"/>
              </a:ext>
            </a:extLst>
          </p:cNvPr>
          <p:cNvSpPr txBox="1"/>
          <p:nvPr/>
        </p:nvSpPr>
        <p:spPr>
          <a:xfrm>
            <a:off x="1819148" y="375110"/>
            <a:ext cx="13727400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1" dirty="0">
                <a:solidFill>
                  <a:srgbClr val="883DF8"/>
                </a:solidFill>
                <a:latin typeface="Comic Sans MS" panose="030F0702030302020204" pitchFamily="66" charset="0"/>
                <a:ea typeface="Luckiest Guy"/>
                <a:cs typeface="Luckiest Guy"/>
                <a:sym typeface="Luckiest Guy"/>
              </a:rPr>
              <a:t>«Ритм и вызов»</a:t>
            </a:r>
            <a:endParaRPr lang="ru-RU" sz="1600" b="1" dirty="0">
              <a:latin typeface="Comic Sans MS" panose="030F0702030302020204" pitchFamily="66" charset="0"/>
              <a:ea typeface="Luckiest Guy"/>
              <a:cs typeface="Luckiest Guy"/>
              <a:sym typeface="Luckiest Guy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780294-6001-4FB0-A514-EB0A8CE245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7" b="89665" l="5464" r="93299">
                        <a14:foregroundMark x1="5258" y1="15084" x2="5258" y2="31704"/>
                        <a14:foregroundMark x1="5258" y1="31704" x2="6804" y2="37151"/>
                        <a14:foregroundMark x1="6804" y1="37151" x2="10722" y2="43436"/>
                        <a14:foregroundMark x1="10722" y1="43436" x2="17629" y2="44413"/>
                        <a14:foregroundMark x1="17629" y1="44413" x2="24948" y2="41620"/>
                        <a14:foregroundMark x1="24948" y1="41620" x2="28041" y2="35754"/>
                        <a14:foregroundMark x1="28041" y1="35754" x2="27732" y2="25419"/>
                        <a14:foregroundMark x1="27732" y1="25419" x2="25773" y2="18436"/>
                        <a14:foregroundMark x1="25773" y1="18436" x2="22577" y2="15642"/>
                        <a14:foregroundMark x1="22577" y1="15642" x2="10515" y2="12709"/>
                        <a14:foregroundMark x1="10515" y1="12709" x2="5773" y2="15782"/>
                        <a14:foregroundMark x1="5773" y1="15782" x2="5464" y2="16061"/>
                        <a14:foregroundMark x1="36289" y1="14665" x2="39072" y2="32682"/>
                        <a14:foregroundMark x1="39072" y1="32682" x2="42577" y2="38687"/>
                        <a14:foregroundMark x1="42577" y1="38687" x2="52680" y2="40363"/>
                        <a14:foregroundMark x1="52680" y1="40363" x2="57010" y2="35056"/>
                        <a14:foregroundMark x1="57010" y1="35056" x2="58144" y2="25000"/>
                        <a14:foregroundMark x1="58144" y1="25000" x2="54536" y2="15922"/>
                        <a14:foregroundMark x1="54536" y1="15922" x2="38557" y2="13547"/>
                        <a14:foregroundMark x1="38557" y1="13547" x2="36186" y2="15363"/>
                        <a14:foregroundMark x1="69691" y1="18296" x2="71134" y2="36592"/>
                        <a14:foregroundMark x1="71134" y1="36592" x2="75464" y2="41341"/>
                        <a14:foregroundMark x1="75464" y1="41341" x2="83814" y2="42598"/>
                        <a14:foregroundMark x1="83814" y1="42598" x2="88247" y2="38547"/>
                        <a14:foregroundMark x1="88247" y1="38547" x2="91134" y2="33520"/>
                        <a14:foregroundMark x1="91134" y1="33520" x2="90412" y2="25140"/>
                        <a14:foregroundMark x1="90412" y1="25140" x2="87113" y2="16201"/>
                        <a14:foregroundMark x1="87113" y1="16201" x2="81546" y2="14106"/>
                        <a14:foregroundMark x1="81546" y1="14106" x2="71031" y2="17458"/>
                        <a14:foregroundMark x1="71031" y1="17458" x2="70206" y2="18994"/>
                        <a14:foregroundMark x1="21443" y1="55726" x2="18969" y2="65782"/>
                        <a14:foregroundMark x1="18969" y1="65782" x2="18969" y2="74581"/>
                        <a14:foregroundMark x1="18969" y1="74581" x2="21237" y2="81425"/>
                        <a14:foregroundMark x1="21237" y1="81425" x2="29897" y2="84777"/>
                        <a14:foregroundMark x1="29897" y1="84777" x2="37526" y2="83101"/>
                        <a14:foregroundMark x1="37526" y1="83101" x2="43196" y2="77235"/>
                        <a14:foregroundMark x1="43196" y1="77235" x2="43608" y2="68017"/>
                        <a14:foregroundMark x1="43608" y1="68017" x2="41031" y2="61034"/>
                        <a14:foregroundMark x1="41031" y1="61034" x2="37629" y2="56425"/>
                        <a14:foregroundMark x1="37629" y1="56425" x2="21959" y2="55726"/>
                        <a14:foregroundMark x1="28763" y1="38547" x2="29588" y2="42737"/>
                        <a14:foregroundMark x1="89485" y1="38547" x2="93299" y2="39525"/>
                        <a14:foregroundMark x1="93299" y1="39525" x2="93299" y2="41620"/>
                        <a14:foregroundMark x1="43918" y1="81844" x2="43918" y2="81844"/>
                        <a14:foregroundMark x1="76392" y1="80447" x2="76392" y2="80447"/>
                        <a14:foregroundMark x1="49485" y1="20531" x2="49485" y2="20531"/>
                        <a14:foregroundMark x1="42371" y1="20950" x2="42371" y2="20950"/>
                        <a14:foregroundMark x1="41443" y1="30028" x2="44536" y2="31145"/>
                        <a14:foregroundMark x1="42784" y1="21229" x2="44227" y2="21927"/>
                        <a14:foregroundMark x1="52268" y1="23184" x2="52371" y2="24860"/>
                        <a14:foregroundMark x1="54433" y1="28911" x2="54639" y2="30028"/>
                        <a14:foregroundMark x1="48866" y1="31425" x2="49794" y2="31844"/>
                        <a14:foregroundMark x1="44948" y1="31145" x2="42784" y2="31564"/>
                        <a14:foregroundMark x1="55670" y1="30447" x2="55670" y2="28911"/>
                        <a14:foregroundMark x1="75670" y1="33659" x2="82784" y2="36592"/>
                        <a14:foregroundMark x1="82784" y1="36592" x2="88144" y2="36313"/>
                        <a14:foregroundMark x1="88144" y1="36313" x2="87835" y2="35475"/>
                        <a14:foregroundMark x1="79381" y1="44693" x2="78144" y2="45391"/>
                        <a14:foregroundMark x1="80515" y1="45251" x2="80619" y2="45670"/>
                        <a14:foregroundMark x1="81443" y1="45670" x2="81443" y2="45670"/>
                        <a14:foregroundMark x1="45773" y1="67179" x2="45258" y2="62570"/>
                        <a14:foregroundMark x1="45876" y1="61453" x2="45361" y2="67179"/>
                        <a14:foregroundMark x1="45361" y1="67179" x2="45258" y2="673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38660" y="1010974"/>
            <a:ext cx="13356944" cy="985935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EA25C4E-AFA9-4D70-ADF1-706297D1D0F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432" t="8284" r="7003" b="10076"/>
          <a:stretch/>
        </p:blipFill>
        <p:spPr>
          <a:xfrm>
            <a:off x="7490581" y="1820359"/>
            <a:ext cx="4055351" cy="39672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20"/>
          <p:cNvSpPr/>
          <p:nvPr/>
        </p:nvSpPr>
        <p:spPr>
          <a:xfrm>
            <a:off x="14961713" y="-218723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p20"/>
          <p:cNvSpPr/>
          <p:nvPr/>
        </p:nvSpPr>
        <p:spPr>
          <a:xfrm>
            <a:off x="14961713" y="-218723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p20"/>
          <p:cNvSpPr/>
          <p:nvPr/>
        </p:nvSpPr>
        <p:spPr>
          <a:xfrm>
            <a:off x="15019565" y="-2141479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20"/>
          <p:cNvSpPr/>
          <p:nvPr/>
        </p:nvSpPr>
        <p:spPr>
          <a:xfrm>
            <a:off x="16283275" y="7740693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3264014" y="2623971"/>
                </a:moveTo>
                <a:cubicBezTo>
                  <a:pt x="3252808" y="2510155"/>
                  <a:pt x="3206669" y="2405709"/>
                  <a:pt x="3157746" y="2303751"/>
                </a:cubicBezTo>
                <a:cubicBezTo>
                  <a:pt x="3094029" y="2145653"/>
                  <a:pt x="3038002" y="1985287"/>
                  <a:pt x="3013467" y="1815625"/>
                </a:cubicBezTo>
                <a:cubicBezTo>
                  <a:pt x="2988713" y="1645232"/>
                  <a:pt x="2997867" y="1474106"/>
                  <a:pt x="3047083" y="1308177"/>
                </a:cubicBezTo>
                <a:cubicBezTo>
                  <a:pt x="3090733" y="1153154"/>
                  <a:pt x="3146320" y="998936"/>
                  <a:pt x="3141340" y="835496"/>
                </a:cubicBezTo>
                <a:cubicBezTo>
                  <a:pt x="3141340" y="762595"/>
                  <a:pt x="3114535" y="692037"/>
                  <a:pt x="3081505" y="627993"/>
                </a:cubicBezTo>
                <a:cubicBezTo>
                  <a:pt x="3047742" y="565852"/>
                  <a:pt x="3000138" y="511836"/>
                  <a:pt x="2948725" y="463674"/>
                </a:cubicBezTo>
                <a:cubicBezTo>
                  <a:pt x="2903171" y="422028"/>
                  <a:pt x="2854614" y="381113"/>
                  <a:pt x="2824733" y="326071"/>
                </a:cubicBezTo>
                <a:cubicBezTo>
                  <a:pt x="2773613" y="198276"/>
                  <a:pt x="2770025" y="173976"/>
                  <a:pt x="2648963" y="95513"/>
                </a:cubicBezTo>
                <a:cubicBezTo>
                  <a:pt x="2630360" y="81167"/>
                  <a:pt x="2606997" y="64113"/>
                  <a:pt x="2585319" y="53427"/>
                </a:cubicBezTo>
                <a:cubicBezTo>
                  <a:pt x="2577629" y="49035"/>
                  <a:pt x="2570012" y="44131"/>
                  <a:pt x="2561370" y="41789"/>
                </a:cubicBezTo>
                <a:cubicBezTo>
                  <a:pt x="2550092" y="38569"/>
                  <a:pt x="2538007" y="46034"/>
                  <a:pt x="2535664" y="57452"/>
                </a:cubicBezTo>
                <a:cubicBezTo>
                  <a:pt x="2298373" y="-7397"/>
                  <a:pt x="2036987" y="-30745"/>
                  <a:pt x="1803139" y="59209"/>
                </a:cubicBezTo>
                <a:cubicBezTo>
                  <a:pt x="1688302" y="104662"/>
                  <a:pt x="1587966" y="181295"/>
                  <a:pt x="1498543" y="265394"/>
                </a:cubicBezTo>
                <a:cubicBezTo>
                  <a:pt x="1388393" y="378478"/>
                  <a:pt x="1307758" y="519740"/>
                  <a:pt x="1256492" y="668542"/>
                </a:cubicBezTo>
                <a:cubicBezTo>
                  <a:pt x="1220385" y="775331"/>
                  <a:pt x="1260080" y="865871"/>
                  <a:pt x="1162820" y="948360"/>
                </a:cubicBezTo>
                <a:cubicBezTo>
                  <a:pt x="1088338" y="1007719"/>
                  <a:pt x="1001697" y="1043218"/>
                  <a:pt x="916522" y="1086036"/>
                </a:cubicBezTo>
                <a:cubicBezTo>
                  <a:pt x="828636" y="1125780"/>
                  <a:pt x="743314" y="1169696"/>
                  <a:pt x="656967" y="1212806"/>
                </a:cubicBezTo>
                <a:cubicBezTo>
                  <a:pt x="552676" y="1265725"/>
                  <a:pt x="449557" y="1323182"/>
                  <a:pt x="357277" y="1395423"/>
                </a:cubicBezTo>
                <a:cubicBezTo>
                  <a:pt x="274812" y="1463639"/>
                  <a:pt x="200988" y="1543127"/>
                  <a:pt x="137051" y="1628836"/>
                </a:cubicBezTo>
                <a:cubicBezTo>
                  <a:pt x="29025" y="1779761"/>
                  <a:pt x="-8253" y="1972332"/>
                  <a:pt x="1488" y="2155315"/>
                </a:cubicBezTo>
                <a:cubicBezTo>
                  <a:pt x="12327" y="2280914"/>
                  <a:pt x="48580" y="2408124"/>
                  <a:pt x="118376" y="2513961"/>
                </a:cubicBezTo>
                <a:cubicBezTo>
                  <a:pt x="213585" y="2658371"/>
                  <a:pt x="356106" y="2760622"/>
                  <a:pt x="513054" y="2829204"/>
                </a:cubicBezTo>
                <a:cubicBezTo>
                  <a:pt x="655648" y="2889955"/>
                  <a:pt x="811718" y="2911620"/>
                  <a:pt x="965151" y="2925526"/>
                </a:cubicBezTo>
                <a:cubicBezTo>
                  <a:pt x="1095954" y="2937237"/>
                  <a:pt x="1229027" y="2933651"/>
                  <a:pt x="1357047" y="2966441"/>
                </a:cubicBezTo>
                <a:cubicBezTo>
                  <a:pt x="1454380" y="2995426"/>
                  <a:pt x="1556620" y="3025801"/>
                  <a:pt x="1634911" y="3093358"/>
                </a:cubicBezTo>
                <a:cubicBezTo>
                  <a:pt x="1739349" y="3189388"/>
                  <a:pt x="1808632" y="3315792"/>
                  <a:pt x="1900765" y="3422508"/>
                </a:cubicBezTo>
                <a:cubicBezTo>
                  <a:pt x="2039917" y="3573286"/>
                  <a:pt x="2243298" y="3660239"/>
                  <a:pt x="2448291" y="3658995"/>
                </a:cubicBezTo>
                <a:cubicBezTo>
                  <a:pt x="2527461" y="3663240"/>
                  <a:pt x="2605606" y="3648236"/>
                  <a:pt x="2681480" y="3626790"/>
                </a:cubicBezTo>
                <a:cubicBezTo>
                  <a:pt x="2731648" y="3613249"/>
                  <a:pt x="2782402" y="3599050"/>
                  <a:pt x="2828322" y="3574164"/>
                </a:cubicBezTo>
                <a:cubicBezTo>
                  <a:pt x="2916866" y="3524978"/>
                  <a:pt x="2982707" y="3445710"/>
                  <a:pt x="3050013" y="3371858"/>
                </a:cubicBezTo>
                <a:cubicBezTo>
                  <a:pt x="3107358" y="3306497"/>
                  <a:pt x="3164557" y="3239452"/>
                  <a:pt x="3200590" y="3159525"/>
                </a:cubicBezTo>
                <a:cubicBezTo>
                  <a:pt x="3277856" y="2993450"/>
                  <a:pt x="3289720" y="2803440"/>
                  <a:pt x="3264014" y="2623971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1" name="Google Shape;531;p20"/>
          <p:cNvSpPr/>
          <p:nvPr/>
        </p:nvSpPr>
        <p:spPr>
          <a:xfrm>
            <a:off x="16283275" y="7740693"/>
            <a:ext cx="3276260" cy="3659715"/>
          </a:xfrm>
          <a:custGeom>
            <a:avLst/>
            <a:gdLst/>
            <a:ahLst/>
            <a:cxnLst/>
            <a:rect l="l" t="t" r="r" b="b"/>
            <a:pathLst>
              <a:path w="3276260" h="3659715" extrusionOk="0">
                <a:moveTo>
                  <a:pt x="2448291" y="3658995"/>
                </a:moveTo>
                <a:cubicBezTo>
                  <a:pt x="2243298" y="3660239"/>
                  <a:pt x="2039917" y="3573286"/>
                  <a:pt x="1900765" y="3422508"/>
                </a:cubicBezTo>
                <a:cubicBezTo>
                  <a:pt x="1808632" y="3315792"/>
                  <a:pt x="1739349" y="3189388"/>
                  <a:pt x="1634911" y="3093358"/>
                </a:cubicBezTo>
                <a:cubicBezTo>
                  <a:pt x="1556620" y="3025801"/>
                  <a:pt x="1454380" y="2995426"/>
                  <a:pt x="1357047" y="2966441"/>
                </a:cubicBezTo>
                <a:cubicBezTo>
                  <a:pt x="1229027" y="2933651"/>
                  <a:pt x="1095954" y="2937237"/>
                  <a:pt x="965151" y="2925526"/>
                </a:cubicBezTo>
                <a:cubicBezTo>
                  <a:pt x="811718" y="2911620"/>
                  <a:pt x="655648" y="2889955"/>
                  <a:pt x="513054" y="2829204"/>
                </a:cubicBezTo>
                <a:cubicBezTo>
                  <a:pt x="356106" y="2760622"/>
                  <a:pt x="213585" y="2658371"/>
                  <a:pt x="118376" y="2513961"/>
                </a:cubicBezTo>
                <a:cubicBezTo>
                  <a:pt x="48580" y="2408124"/>
                  <a:pt x="12327" y="2280914"/>
                  <a:pt x="1488" y="2155315"/>
                </a:cubicBezTo>
                <a:cubicBezTo>
                  <a:pt x="-8253" y="1972332"/>
                  <a:pt x="29025" y="1779761"/>
                  <a:pt x="137051" y="1628836"/>
                </a:cubicBezTo>
                <a:cubicBezTo>
                  <a:pt x="200988" y="1543127"/>
                  <a:pt x="274812" y="1463639"/>
                  <a:pt x="357277" y="1395423"/>
                </a:cubicBezTo>
                <a:cubicBezTo>
                  <a:pt x="449557" y="1323182"/>
                  <a:pt x="552676" y="1265725"/>
                  <a:pt x="656967" y="1212806"/>
                </a:cubicBezTo>
                <a:cubicBezTo>
                  <a:pt x="743314" y="1169696"/>
                  <a:pt x="828636" y="1125780"/>
                  <a:pt x="916522" y="1086036"/>
                </a:cubicBezTo>
                <a:cubicBezTo>
                  <a:pt x="1001697" y="1043218"/>
                  <a:pt x="1088338" y="1007719"/>
                  <a:pt x="1162820" y="948360"/>
                </a:cubicBezTo>
                <a:cubicBezTo>
                  <a:pt x="1260080" y="865871"/>
                  <a:pt x="1220385" y="775331"/>
                  <a:pt x="1256492" y="668542"/>
                </a:cubicBezTo>
                <a:cubicBezTo>
                  <a:pt x="1307758" y="519740"/>
                  <a:pt x="1388393" y="378478"/>
                  <a:pt x="1498543" y="265394"/>
                </a:cubicBezTo>
                <a:cubicBezTo>
                  <a:pt x="1587966" y="181295"/>
                  <a:pt x="1688302" y="104662"/>
                  <a:pt x="1803139" y="59209"/>
                </a:cubicBezTo>
                <a:cubicBezTo>
                  <a:pt x="2036987" y="-30745"/>
                  <a:pt x="2298373" y="-7397"/>
                  <a:pt x="2535664" y="57452"/>
                </a:cubicBezTo>
                <a:cubicBezTo>
                  <a:pt x="2538007" y="46034"/>
                  <a:pt x="2550092" y="38569"/>
                  <a:pt x="2561370" y="41789"/>
                </a:cubicBezTo>
                <a:cubicBezTo>
                  <a:pt x="2570012" y="44131"/>
                  <a:pt x="2577629" y="49035"/>
                  <a:pt x="2585319" y="53427"/>
                </a:cubicBezTo>
                <a:cubicBezTo>
                  <a:pt x="2606997" y="64113"/>
                  <a:pt x="2630360" y="81167"/>
                  <a:pt x="2648963" y="95513"/>
                </a:cubicBezTo>
                <a:cubicBezTo>
                  <a:pt x="2770025" y="173976"/>
                  <a:pt x="2773613" y="198276"/>
                  <a:pt x="2824733" y="326071"/>
                </a:cubicBezTo>
                <a:cubicBezTo>
                  <a:pt x="2854614" y="381113"/>
                  <a:pt x="2903171" y="422028"/>
                  <a:pt x="2948725" y="463674"/>
                </a:cubicBezTo>
                <a:cubicBezTo>
                  <a:pt x="3000138" y="511836"/>
                  <a:pt x="3047742" y="565852"/>
                  <a:pt x="3081505" y="627993"/>
                </a:cubicBezTo>
                <a:cubicBezTo>
                  <a:pt x="3114535" y="692037"/>
                  <a:pt x="3141340" y="762595"/>
                  <a:pt x="3141340" y="835496"/>
                </a:cubicBezTo>
                <a:cubicBezTo>
                  <a:pt x="3146320" y="998936"/>
                  <a:pt x="3090733" y="1153154"/>
                  <a:pt x="3047083" y="1308177"/>
                </a:cubicBezTo>
                <a:cubicBezTo>
                  <a:pt x="2997867" y="1474106"/>
                  <a:pt x="2988713" y="1645232"/>
                  <a:pt x="3013467" y="1815625"/>
                </a:cubicBezTo>
                <a:cubicBezTo>
                  <a:pt x="3038002" y="1985287"/>
                  <a:pt x="3094029" y="2145653"/>
                  <a:pt x="3157746" y="2303751"/>
                </a:cubicBezTo>
                <a:cubicBezTo>
                  <a:pt x="3206669" y="2405709"/>
                  <a:pt x="3252808" y="2510155"/>
                  <a:pt x="3264014" y="2623971"/>
                </a:cubicBezTo>
                <a:cubicBezTo>
                  <a:pt x="3289720" y="2803440"/>
                  <a:pt x="3277856" y="2993450"/>
                  <a:pt x="3200590" y="3159525"/>
                </a:cubicBezTo>
                <a:cubicBezTo>
                  <a:pt x="3164557" y="3239452"/>
                  <a:pt x="3107358" y="3306497"/>
                  <a:pt x="3050013" y="3371858"/>
                </a:cubicBezTo>
                <a:cubicBezTo>
                  <a:pt x="2982707" y="3445710"/>
                  <a:pt x="2916866" y="3524978"/>
                  <a:pt x="2828322" y="3574164"/>
                </a:cubicBezTo>
                <a:cubicBezTo>
                  <a:pt x="2782402" y="3599050"/>
                  <a:pt x="2731648" y="3613249"/>
                  <a:pt x="2681480" y="3626790"/>
                </a:cubicBezTo>
                <a:cubicBezTo>
                  <a:pt x="2605606" y="3648236"/>
                  <a:pt x="2527461" y="3663240"/>
                  <a:pt x="2448291" y="3658995"/>
                </a:cubicBezTo>
                <a:close/>
                <a:moveTo>
                  <a:pt x="2418923" y="3616397"/>
                </a:moveTo>
                <a:cubicBezTo>
                  <a:pt x="2505270" y="3623204"/>
                  <a:pt x="2591031" y="3610468"/>
                  <a:pt x="2673790" y="3585802"/>
                </a:cubicBezTo>
                <a:cubicBezTo>
                  <a:pt x="2790971" y="3559086"/>
                  <a:pt x="2868603" y="3510267"/>
                  <a:pt x="2948652" y="3420971"/>
                </a:cubicBezTo>
                <a:cubicBezTo>
                  <a:pt x="3113656" y="3248381"/>
                  <a:pt x="3205863" y="3130541"/>
                  <a:pt x="3230471" y="2884612"/>
                </a:cubicBezTo>
                <a:cubicBezTo>
                  <a:pt x="3241969" y="2750961"/>
                  <a:pt x="3230471" y="2613358"/>
                  <a:pt x="3190996" y="2484977"/>
                </a:cubicBezTo>
                <a:cubicBezTo>
                  <a:pt x="3165729" y="2411710"/>
                  <a:pt x="3127279" y="2344007"/>
                  <a:pt x="3099375" y="2271838"/>
                </a:cubicBezTo>
                <a:cubicBezTo>
                  <a:pt x="3072497" y="2200768"/>
                  <a:pt x="3049134" y="2128233"/>
                  <a:pt x="3025039" y="2056138"/>
                </a:cubicBezTo>
                <a:cubicBezTo>
                  <a:pt x="2963006" y="1851124"/>
                  <a:pt x="2937227" y="1629568"/>
                  <a:pt x="2978386" y="1417967"/>
                </a:cubicBezTo>
                <a:cubicBezTo>
                  <a:pt x="3006290" y="1266603"/>
                  <a:pt x="3068689" y="1123438"/>
                  <a:pt x="3091099" y="971049"/>
                </a:cubicBezTo>
                <a:cubicBezTo>
                  <a:pt x="3098276" y="913080"/>
                  <a:pt x="3102378" y="858991"/>
                  <a:pt x="3097764" y="801900"/>
                </a:cubicBezTo>
                <a:cubicBezTo>
                  <a:pt x="3079015" y="669128"/>
                  <a:pt x="2995084" y="556776"/>
                  <a:pt x="2895554" y="471213"/>
                </a:cubicBezTo>
                <a:cubicBezTo>
                  <a:pt x="2858642" y="439594"/>
                  <a:pt x="2825099" y="403436"/>
                  <a:pt x="2797928" y="363034"/>
                </a:cubicBezTo>
                <a:cubicBezTo>
                  <a:pt x="2770025" y="318020"/>
                  <a:pt x="2760797" y="264003"/>
                  <a:pt x="2732234" y="219282"/>
                </a:cubicBezTo>
                <a:cubicBezTo>
                  <a:pt x="2708358" y="183564"/>
                  <a:pt x="2668151" y="160582"/>
                  <a:pt x="2634608" y="135769"/>
                </a:cubicBezTo>
                <a:cubicBezTo>
                  <a:pt x="2612856" y="120984"/>
                  <a:pt x="2592130" y="102759"/>
                  <a:pt x="2567888" y="91707"/>
                </a:cubicBezTo>
                <a:cubicBezTo>
                  <a:pt x="2422951" y="48230"/>
                  <a:pt x="2270689" y="30151"/>
                  <a:pt x="2119673" y="32786"/>
                </a:cubicBezTo>
                <a:cubicBezTo>
                  <a:pt x="2001613" y="35934"/>
                  <a:pt x="1884140" y="60014"/>
                  <a:pt x="1776700" y="109639"/>
                </a:cubicBezTo>
                <a:cubicBezTo>
                  <a:pt x="1623779" y="189127"/>
                  <a:pt x="1487777" y="306529"/>
                  <a:pt x="1399965" y="455916"/>
                </a:cubicBezTo>
                <a:cubicBezTo>
                  <a:pt x="1356827" y="530719"/>
                  <a:pt x="1315228" y="608158"/>
                  <a:pt x="1291719" y="691598"/>
                </a:cubicBezTo>
                <a:cubicBezTo>
                  <a:pt x="1277877" y="737124"/>
                  <a:pt x="1276705" y="785212"/>
                  <a:pt x="1272457" y="831397"/>
                </a:cubicBezTo>
                <a:cubicBezTo>
                  <a:pt x="1261472" y="929110"/>
                  <a:pt x="1181203" y="997253"/>
                  <a:pt x="1098737" y="1039778"/>
                </a:cubicBezTo>
                <a:cubicBezTo>
                  <a:pt x="896894" y="1148616"/>
                  <a:pt x="681648" y="1232569"/>
                  <a:pt x="487348" y="1355314"/>
                </a:cubicBezTo>
                <a:cubicBezTo>
                  <a:pt x="403124" y="1405451"/>
                  <a:pt x="328934" y="1469861"/>
                  <a:pt x="263167" y="1542249"/>
                </a:cubicBezTo>
                <a:cubicBezTo>
                  <a:pt x="199230" y="1610904"/>
                  <a:pt x="139102" y="1685342"/>
                  <a:pt x="103801" y="1773100"/>
                </a:cubicBezTo>
                <a:cubicBezTo>
                  <a:pt x="11741" y="1997364"/>
                  <a:pt x="18552" y="2267300"/>
                  <a:pt x="143789" y="2477511"/>
                </a:cubicBezTo>
                <a:cubicBezTo>
                  <a:pt x="243612" y="2633705"/>
                  <a:pt x="395068" y="2738006"/>
                  <a:pt x="565053" y="2805856"/>
                </a:cubicBezTo>
                <a:cubicBezTo>
                  <a:pt x="716216" y="2859945"/>
                  <a:pt x="879903" y="2878829"/>
                  <a:pt x="1038975" y="2889296"/>
                </a:cubicBezTo>
                <a:cubicBezTo>
                  <a:pt x="1164578" y="2896103"/>
                  <a:pt x="1292305" y="2900128"/>
                  <a:pt x="1413001" y="2939214"/>
                </a:cubicBezTo>
                <a:cubicBezTo>
                  <a:pt x="1492903" y="2966441"/>
                  <a:pt x="1575296" y="2993230"/>
                  <a:pt x="1642675" y="3045783"/>
                </a:cubicBezTo>
                <a:cubicBezTo>
                  <a:pt x="1760368" y="3142032"/>
                  <a:pt x="1832947" y="3279781"/>
                  <a:pt x="1931012" y="3393889"/>
                </a:cubicBezTo>
                <a:cubicBezTo>
                  <a:pt x="2055589" y="3528419"/>
                  <a:pt x="2235242" y="3611493"/>
                  <a:pt x="2418923" y="3616397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2" name="Google Shape;532;p20"/>
          <p:cNvSpPr/>
          <p:nvPr/>
        </p:nvSpPr>
        <p:spPr>
          <a:xfrm>
            <a:off x="16324490" y="7773289"/>
            <a:ext cx="3193493" cy="3585667"/>
          </a:xfrm>
          <a:custGeom>
            <a:avLst/>
            <a:gdLst/>
            <a:ahLst/>
            <a:cxnLst/>
            <a:rect l="l" t="t" r="r" b="b"/>
            <a:pathLst>
              <a:path w="3193493" h="3585667" extrusionOk="0">
                <a:moveTo>
                  <a:pt x="3149781" y="2452454"/>
                </a:moveTo>
                <a:cubicBezTo>
                  <a:pt x="3189256" y="2580835"/>
                  <a:pt x="3200755" y="2718438"/>
                  <a:pt x="3189256" y="2852088"/>
                </a:cubicBezTo>
                <a:cubicBezTo>
                  <a:pt x="3164648" y="3098018"/>
                  <a:pt x="3072442" y="3215859"/>
                  <a:pt x="2907437" y="3388448"/>
                </a:cubicBezTo>
                <a:cubicBezTo>
                  <a:pt x="2827388" y="3477744"/>
                  <a:pt x="2749756" y="3526564"/>
                  <a:pt x="2632576" y="3553279"/>
                </a:cubicBezTo>
                <a:cubicBezTo>
                  <a:pt x="2549817" y="3577945"/>
                  <a:pt x="2464055" y="3590608"/>
                  <a:pt x="2377708" y="3583874"/>
                </a:cubicBezTo>
                <a:cubicBezTo>
                  <a:pt x="2193954" y="3578897"/>
                  <a:pt x="2014375" y="3495896"/>
                  <a:pt x="1889651" y="3361367"/>
                </a:cubicBezTo>
                <a:cubicBezTo>
                  <a:pt x="1791585" y="3247258"/>
                  <a:pt x="1719007" y="3109509"/>
                  <a:pt x="1601314" y="3013260"/>
                </a:cubicBezTo>
                <a:cubicBezTo>
                  <a:pt x="1533935" y="2960707"/>
                  <a:pt x="1451542" y="2933919"/>
                  <a:pt x="1371640" y="2906691"/>
                </a:cubicBezTo>
                <a:cubicBezTo>
                  <a:pt x="1251017" y="2867606"/>
                  <a:pt x="1123217" y="2863580"/>
                  <a:pt x="997614" y="2856773"/>
                </a:cubicBezTo>
                <a:cubicBezTo>
                  <a:pt x="838468" y="2846306"/>
                  <a:pt x="674855" y="2827422"/>
                  <a:pt x="523692" y="2773333"/>
                </a:cubicBezTo>
                <a:cubicBezTo>
                  <a:pt x="353707" y="2705410"/>
                  <a:pt x="202178" y="2601182"/>
                  <a:pt x="102428" y="2444988"/>
                </a:cubicBezTo>
                <a:cubicBezTo>
                  <a:pt x="-22809" y="2234704"/>
                  <a:pt x="-29620" y="1964841"/>
                  <a:pt x="62440" y="1740577"/>
                </a:cubicBezTo>
                <a:cubicBezTo>
                  <a:pt x="97741" y="1652819"/>
                  <a:pt x="157942" y="1578381"/>
                  <a:pt x="221806" y="1509726"/>
                </a:cubicBezTo>
                <a:cubicBezTo>
                  <a:pt x="287573" y="1437338"/>
                  <a:pt x="361763" y="1372928"/>
                  <a:pt x="445987" y="1322791"/>
                </a:cubicBezTo>
                <a:cubicBezTo>
                  <a:pt x="640287" y="1200119"/>
                  <a:pt x="855606" y="1116166"/>
                  <a:pt x="1057376" y="1007255"/>
                </a:cubicBezTo>
                <a:cubicBezTo>
                  <a:pt x="1139842" y="964730"/>
                  <a:pt x="1220111" y="896587"/>
                  <a:pt x="1231096" y="798874"/>
                </a:cubicBezTo>
                <a:cubicBezTo>
                  <a:pt x="1235344" y="752689"/>
                  <a:pt x="1236516" y="704601"/>
                  <a:pt x="1250358" y="659075"/>
                </a:cubicBezTo>
                <a:cubicBezTo>
                  <a:pt x="1273867" y="575635"/>
                  <a:pt x="1315466" y="498196"/>
                  <a:pt x="1358603" y="423393"/>
                </a:cubicBezTo>
                <a:cubicBezTo>
                  <a:pt x="1446342" y="274006"/>
                  <a:pt x="1582418" y="156604"/>
                  <a:pt x="1735339" y="77116"/>
                </a:cubicBezTo>
                <a:cubicBezTo>
                  <a:pt x="1842852" y="27491"/>
                  <a:pt x="1960252" y="3411"/>
                  <a:pt x="2078312" y="263"/>
                </a:cubicBezTo>
                <a:cubicBezTo>
                  <a:pt x="2229328" y="-2445"/>
                  <a:pt x="2381590" y="15634"/>
                  <a:pt x="2526527" y="59184"/>
                </a:cubicBezTo>
                <a:cubicBezTo>
                  <a:pt x="2550769" y="70236"/>
                  <a:pt x="2571495" y="88461"/>
                  <a:pt x="2593247" y="103246"/>
                </a:cubicBezTo>
                <a:cubicBezTo>
                  <a:pt x="2626790" y="127985"/>
                  <a:pt x="2666997" y="151041"/>
                  <a:pt x="2690873" y="186686"/>
                </a:cubicBezTo>
                <a:cubicBezTo>
                  <a:pt x="2719436" y="231407"/>
                  <a:pt x="2728664" y="285424"/>
                  <a:pt x="2756567" y="330511"/>
                </a:cubicBezTo>
                <a:cubicBezTo>
                  <a:pt x="2783812" y="370840"/>
                  <a:pt x="2817281" y="407071"/>
                  <a:pt x="2854193" y="438690"/>
                </a:cubicBezTo>
                <a:cubicBezTo>
                  <a:pt x="2953650" y="524253"/>
                  <a:pt x="3037654" y="636605"/>
                  <a:pt x="3056403" y="769377"/>
                </a:cubicBezTo>
                <a:cubicBezTo>
                  <a:pt x="3061017" y="826468"/>
                  <a:pt x="3056916" y="880558"/>
                  <a:pt x="3049738" y="938526"/>
                </a:cubicBezTo>
                <a:cubicBezTo>
                  <a:pt x="3027327" y="1090915"/>
                  <a:pt x="2964929" y="1234081"/>
                  <a:pt x="2937025" y="1385444"/>
                </a:cubicBezTo>
                <a:cubicBezTo>
                  <a:pt x="2895866" y="1597045"/>
                  <a:pt x="2921645" y="1818601"/>
                  <a:pt x="2983678" y="2023615"/>
                </a:cubicBezTo>
                <a:cubicBezTo>
                  <a:pt x="3007700" y="2095710"/>
                  <a:pt x="3031063" y="2168245"/>
                  <a:pt x="3058014" y="2239316"/>
                </a:cubicBezTo>
                <a:cubicBezTo>
                  <a:pt x="3086064" y="2311484"/>
                  <a:pt x="3124514" y="2379188"/>
                  <a:pt x="3149781" y="2452454"/>
                </a:cubicBezTo>
                <a:close/>
              </a:path>
            </a:pathLst>
          </a:custGeom>
          <a:solidFill>
            <a:srgbClr val="883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3" name="Google Shape;533;p20"/>
          <p:cNvSpPr/>
          <p:nvPr/>
        </p:nvSpPr>
        <p:spPr>
          <a:xfrm rot="2457769">
            <a:off x="-3018295" y="-283461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p20"/>
          <p:cNvSpPr/>
          <p:nvPr/>
        </p:nvSpPr>
        <p:spPr>
          <a:xfrm rot="2457769">
            <a:off x="-3018295" y="-2834614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p20"/>
          <p:cNvSpPr/>
          <p:nvPr/>
        </p:nvSpPr>
        <p:spPr>
          <a:xfrm rot="2457769">
            <a:off x="-2956311" y="-2787493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FF4F6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p20"/>
          <p:cNvSpPr/>
          <p:nvPr/>
        </p:nvSpPr>
        <p:spPr>
          <a:xfrm rot="-1937347">
            <a:off x="-2703884" y="8662823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4581674" y="3683250"/>
                </a:moveTo>
                <a:cubicBezTo>
                  <a:pt x="4565945" y="3523489"/>
                  <a:pt x="4501179" y="3376878"/>
                  <a:pt x="4432506" y="3233759"/>
                </a:cubicBezTo>
                <a:cubicBezTo>
                  <a:pt x="4343067" y="3011840"/>
                  <a:pt x="4264423" y="2786735"/>
                  <a:pt x="4229984" y="2548581"/>
                </a:cubicBezTo>
                <a:cubicBezTo>
                  <a:pt x="4195236" y="2309401"/>
                  <a:pt x="4208086" y="2069193"/>
                  <a:pt x="4277170" y="1836280"/>
                </a:cubicBezTo>
                <a:cubicBezTo>
                  <a:pt x="4338441" y="1618675"/>
                  <a:pt x="4416469" y="1402200"/>
                  <a:pt x="4409478" y="1172780"/>
                </a:cubicBezTo>
                <a:cubicBezTo>
                  <a:pt x="4409478" y="1070450"/>
                  <a:pt x="4371852" y="971408"/>
                  <a:pt x="4325488" y="881510"/>
                </a:cubicBezTo>
                <a:cubicBezTo>
                  <a:pt x="4278095" y="794283"/>
                  <a:pt x="4211273" y="718460"/>
                  <a:pt x="4139105" y="650857"/>
                </a:cubicBezTo>
                <a:cubicBezTo>
                  <a:pt x="4075161" y="592397"/>
                  <a:pt x="4007003" y="534965"/>
                  <a:pt x="3965059" y="457704"/>
                </a:cubicBezTo>
                <a:cubicBezTo>
                  <a:pt x="3893302" y="278319"/>
                  <a:pt x="3888265" y="244209"/>
                  <a:pt x="3718331" y="134071"/>
                </a:cubicBezTo>
                <a:cubicBezTo>
                  <a:pt x="3692219" y="113934"/>
                  <a:pt x="3659424" y="89995"/>
                  <a:pt x="3628995" y="74995"/>
                </a:cubicBezTo>
                <a:cubicBezTo>
                  <a:pt x="3618200" y="68830"/>
                  <a:pt x="3607509" y="61947"/>
                  <a:pt x="3595378" y="58659"/>
                </a:cubicBezTo>
                <a:cubicBezTo>
                  <a:pt x="3579546" y="54138"/>
                  <a:pt x="3562583" y="64618"/>
                  <a:pt x="3559294" y="80646"/>
                </a:cubicBezTo>
                <a:cubicBezTo>
                  <a:pt x="3226210" y="-10383"/>
                  <a:pt x="2859305" y="-43157"/>
                  <a:pt x="2531054" y="83111"/>
                </a:cubicBezTo>
                <a:cubicBezTo>
                  <a:pt x="2369858" y="146913"/>
                  <a:pt x="2229017" y="254483"/>
                  <a:pt x="2103494" y="372532"/>
                </a:cubicBezTo>
                <a:cubicBezTo>
                  <a:pt x="1948878" y="531267"/>
                  <a:pt x="1835691" y="729556"/>
                  <a:pt x="1763729" y="938428"/>
                </a:cubicBezTo>
                <a:cubicBezTo>
                  <a:pt x="1713047" y="1088327"/>
                  <a:pt x="1768766" y="1215417"/>
                  <a:pt x="1632243" y="1331206"/>
                </a:cubicBezTo>
                <a:cubicBezTo>
                  <a:pt x="1527692" y="1414529"/>
                  <a:pt x="1406075" y="1464358"/>
                  <a:pt x="1286515" y="1524461"/>
                </a:cubicBezTo>
                <a:cubicBezTo>
                  <a:pt x="1163151" y="1580250"/>
                  <a:pt x="1043385" y="1641894"/>
                  <a:pt x="922180" y="1702409"/>
                </a:cubicBezTo>
                <a:cubicBezTo>
                  <a:pt x="775788" y="1776690"/>
                  <a:pt x="631040" y="1857342"/>
                  <a:pt x="501508" y="1958747"/>
                </a:cubicBezTo>
                <a:cubicBezTo>
                  <a:pt x="385751" y="2054501"/>
                  <a:pt x="282125" y="2166078"/>
                  <a:pt x="192378" y="2286387"/>
                </a:cubicBezTo>
                <a:cubicBezTo>
                  <a:pt x="40743" y="2498238"/>
                  <a:pt x="-11584" y="2768549"/>
                  <a:pt x="2089" y="3025401"/>
                </a:cubicBezTo>
                <a:cubicBezTo>
                  <a:pt x="17304" y="3201704"/>
                  <a:pt x="68191" y="3380268"/>
                  <a:pt x="166163" y="3528831"/>
                </a:cubicBezTo>
                <a:cubicBezTo>
                  <a:pt x="299808" y="3731539"/>
                  <a:pt x="499863" y="3875067"/>
                  <a:pt x="720171" y="3971335"/>
                </a:cubicBezTo>
                <a:cubicBezTo>
                  <a:pt x="920329" y="4056610"/>
                  <a:pt x="1139403" y="4087022"/>
                  <a:pt x="1354776" y="4106542"/>
                </a:cubicBezTo>
                <a:cubicBezTo>
                  <a:pt x="1538383" y="4122981"/>
                  <a:pt x="1725177" y="4117946"/>
                  <a:pt x="1904878" y="4163974"/>
                </a:cubicBezTo>
                <a:cubicBezTo>
                  <a:pt x="2041504" y="4204660"/>
                  <a:pt x="2185017" y="4247297"/>
                  <a:pt x="2294914" y="4342127"/>
                </a:cubicBezTo>
                <a:cubicBezTo>
                  <a:pt x="2441512" y="4476923"/>
                  <a:pt x="2538764" y="4654356"/>
                  <a:pt x="2668091" y="4804152"/>
                </a:cubicBezTo>
                <a:cubicBezTo>
                  <a:pt x="2863417" y="5015798"/>
                  <a:pt x="3148902" y="5137854"/>
                  <a:pt x="3436649" y="5136108"/>
                </a:cubicBezTo>
                <a:cubicBezTo>
                  <a:pt x="3547780" y="5142067"/>
                  <a:pt x="3657471" y="5121005"/>
                  <a:pt x="3763976" y="5090902"/>
                </a:cubicBezTo>
                <a:cubicBezTo>
                  <a:pt x="3834396" y="5071895"/>
                  <a:pt x="3905639" y="5051963"/>
                  <a:pt x="3970096" y="5017031"/>
                </a:cubicBezTo>
                <a:cubicBezTo>
                  <a:pt x="4094386" y="4947989"/>
                  <a:pt x="4186806" y="4836721"/>
                  <a:pt x="4281282" y="4733056"/>
                </a:cubicBezTo>
                <a:cubicBezTo>
                  <a:pt x="4361778" y="4641308"/>
                  <a:pt x="4442067" y="4547197"/>
                  <a:pt x="4492646" y="4435005"/>
                </a:cubicBezTo>
                <a:cubicBezTo>
                  <a:pt x="4601104" y="4201886"/>
                  <a:pt x="4617758" y="3935171"/>
                  <a:pt x="4581674" y="3683250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p20"/>
          <p:cNvSpPr/>
          <p:nvPr/>
        </p:nvSpPr>
        <p:spPr>
          <a:xfrm rot="-1937347">
            <a:off x="-2703884" y="8662823"/>
            <a:ext cx="4598865" cy="5137118"/>
          </a:xfrm>
          <a:custGeom>
            <a:avLst/>
            <a:gdLst/>
            <a:ahLst/>
            <a:cxnLst/>
            <a:rect l="l" t="t" r="r" b="b"/>
            <a:pathLst>
              <a:path w="4598865" h="5137118" extrusionOk="0">
                <a:moveTo>
                  <a:pt x="3436649" y="5136108"/>
                </a:moveTo>
                <a:cubicBezTo>
                  <a:pt x="3148902" y="5137854"/>
                  <a:pt x="2863417" y="5015798"/>
                  <a:pt x="2668091" y="4804152"/>
                </a:cubicBezTo>
                <a:cubicBezTo>
                  <a:pt x="2538764" y="4654356"/>
                  <a:pt x="2441512" y="4476923"/>
                  <a:pt x="2294914" y="4342127"/>
                </a:cubicBezTo>
                <a:cubicBezTo>
                  <a:pt x="2185017" y="4247297"/>
                  <a:pt x="2041504" y="4204660"/>
                  <a:pt x="1904878" y="4163974"/>
                </a:cubicBezTo>
                <a:cubicBezTo>
                  <a:pt x="1725177" y="4117946"/>
                  <a:pt x="1538383" y="4122981"/>
                  <a:pt x="1354776" y="4106542"/>
                </a:cubicBezTo>
                <a:cubicBezTo>
                  <a:pt x="1139403" y="4087022"/>
                  <a:pt x="920329" y="4056610"/>
                  <a:pt x="720171" y="3971335"/>
                </a:cubicBezTo>
                <a:cubicBezTo>
                  <a:pt x="499863" y="3875067"/>
                  <a:pt x="299808" y="3731539"/>
                  <a:pt x="166163" y="3528831"/>
                </a:cubicBezTo>
                <a:cubicBezTo>
                  <a:pt x="68191" y="3380268"/>
                  <a:pt x="17304" y="3201704"/>
                  <a:pt x="2089" y="3025401"/>
                </a:cubicBezTo>
                <a:cubicBezTo>
                  <a:pt x="-11584" y="2768549"/>
                  <a:pt x="40743" y="2498238"/>
                  <a:pt x="192378" y="2286387"/>
                </a:cubicBezTo>
                <a:cubicBezTo>
                  <a:pt x="282125" y="2166078"/>
                  <a:pt x="385751" y="2054501"/>
                  <a:pt x="501508" y="1958747"/>
                </a:cubicBezTo>
                <a:cubicBezTo>
                  <a:pt x="631040" y="1857342"/>
                  <a:pt x="775788" y="1776690"/>
                  <a:pt x="922180" y="1702409"/>
                </a:cubicBezTo>
                <a:cubicBezTo>
                  <a:pt x="1043385" y="1641894"/>
                  <a:pt x="1163151" y="1580250"/>
                  <a:pt x="1286515" y="1524461"/>
                </a:cubicBezTo>
                <a:cubicBezTo>
                  <a:pt x="1406075" y="1464358"/>
                  <a:pt x="1527692" y="1414529"/>
                  <a:pt x="1632243" y="1331206"/>
                </a:cubicBezTo>
                <a:cubicBezTo>
                  <a:pt x="1768766" y="1215417"/>
                  <a:pt x="1713047" y="1088327"/>
                  <a:pt x="1763729" y="938428"/>
                </a:cubicBezTo>
                <a:cubicBezTo>
                  <a:pt x="1835691" y="729556"/>
                  <a:pt x="1948878" y="531267"/>
                  <a:pt x="2103494" y="372532"/>
                </a:cubicBezTo>
                <a:cubicBezTo>
                  <a:pt x="2229017" y="254483"/>
                  <a:pt x="2369858" y="146913"/>
                  <a:pt x="2531054" y="83111"/>
                </a:cubicBezTo>
                <a:cubicBezTo>
                  <a:pt x="2859305" y="-43157"/>
                  <a:pt x="3226210" y="-10383"/>
                  <a:pt x="3559294" y="80646"/>
                </a:cubicBezTo>
                <a:cubicBezTo>
                  <a:pt x="3562583" y="64618"/>
                  <a:pt x="3579546" y="54138"/>
                  <a:pt x="3595378" y="58659"/>
                </a:cubicBezTo>
                <a:cubicBezTo>
                  <a:pt x="3607509" y="61947"/>
                  <a:pt x="3618200" y="68830"/>
                  <a:pt x="3628995" y="74995"/>
                </a:cubicBezTo>
                <a:cubicBezTo>
                  <a:pt x="3659424" y="89995"/>
                  <a:pt x="3692219" y="113934"/>
                  <a:pt x="3718331" y="134071"/>
                </a:cubicBezTo>
                <a:cubicBezTo>
                  <a:pt x="3888265" y="244209"/>
                  <a:pt x="3893302" y="278319"/>
                  <a:pt x="3965059" y="457704"/>
                </a:cubicBezTo>
                <a:cubicBezTo>
                  <a:pt x="4007003" y="534965"/>
                  <a:pt x="4075161" y="592397"/>
                  <a:pt x="4139105" y="650857"/>
                </a:cubicBezTo>
                <a:cubicBezTo>
                  <a:pt x="4211273" y="718460"/>
                  <a:pt x="4278095" y="794283"/>
                  <a:pt x="4325488" y="881510"/>
                </a:cubicBezTo>
                <a:cubicBezTo>
                  <a:pt x="4371852" y="971408"/>
                  <a:pt x="4409478" y="1070450"/>
                  <a:pt x="4409478" y="1172780"/>
                </a:cubicBezTo>
                <a:cubicBezTo>
                  <a:pt x="4416469" y="1402200"/>
                  <a:pt x="4338441" y="1618675"/>
                  <a:pt x="4277170" y="1836280"/>
                </a:cubicBezTo>
                <a:cubicBezTo>
                  <a:pt x="4208086" y="2069193"/>
                  <a:pt x="4195236" y="2309401"/>
                  <a:pt x="4229984" y="2548581"/>
                </a:cubicBezTo>
                <a:cubicBezTo>
                  <a:pt x="4264423" y="2786735"/>
                  <a:pt x="4343067" y="3011840"/>
                  <a:pt x="4432506" y="3233759"/>
                </a:cubicBezTo>
                <a:cubicBezTo>
                  <a:pt x="4501179" y="3376878"/>
                  <a:pt x="4565945" y="3523489"/>
                  <a:pt x="4581674" y="3683250"/>
                </a:cubicBezTo>
                <a:cubicBezTo>
                  <a:pt x="4617758" y="3935171"/>
                  <a:pt x="4601104" y="4201886"/>
                  <a:pt x="4492646" y="4435005"/>
                </a:cubicBezTo>
                <a:cubicBezTo>
                  <a:pt x="4442067" y="4547197"/>
                  <a:pt x="4361778" y="4641308"/>
                  <a:pt x="4281282" y="4733056"/>
                </a:cubicBezTo>
                <a:cubicBezTo>
                  <a:pt x="4186806" y="4836721"/>
                  <a:pt x="4094386" y="4947989"/>
                  <a:pt x="3970096" y="5017031"/>
                </a:cubicBezTo>
                <a:cubicBezTo>
                  <a:pt x="3905639" y="5051963"/>
                  <a:pt x="3834396" y="5071895"/>
                  <a:pt x="3763976" y="5090902"/>
                </a:cubicBezTo>
                <a:cubicBezTo>
                  <a:pt x="3657471" y="5121005"/>
                  <a:pt x="3547780" y="5142067"/>
                  <a:pt x="3436649" y="5136108"/>
                </a:cubicBezTo>
                <a:close/>
                <a:moveTo>
                  <a:pt x="3395425" y="5076312"/>
                </a:moveTo>
                <a:cubicBezTo>
                  <a:pt x="3516630" y="5085867"/>
                  <a:pt x="3637013" y="5067990"/>
                  <a:pt x="3753181" y="5033367"/>
                </a:cubicBezTo>
                <a:cubicBezTo>
                  <a:pt x="3917666" y="4995866"/>
                  <a:pt x="4026638" y="4927338"/>
                  <a:pt x="4139002" y="4801995"/>
                </a:cubicBezTo>
                <a:cubicBezTo>
                  <a:pt x="4370619" y="4559732"/>
                  <a:pt x="4500048" y="4394319"/>
                  <a:pt x="4534590" y="4049110"/>
                </a:cubicBezTo>
                <a:cubicBezTo>
                  <a:pt x="4550730" y="3861506"/>
                  <a:pt x="4534590" y="3668353"/>
                  <a:pt x="4479179" y="3488146"/>
                </a:cubicBezTo>
                <a:cubicBezTo>
                  <a:pt x="4443712" y="3385302"/>
                  <a:pt x="4389740" y="3290267"/>
                  <a:pt x="4350572" y="3188965"/>
                </a:cubicBezTo>
                <a:cubicBezTo>
                  <a:pt x="4312843" y="3089203"/>
                  <a:pt x="4280049" y="2987387"/>
                  <a:pt x="4246226" y="2886188"/>
                </a:cubicBezTo>
                <a:cubicBezTo>
                  <a:pt x="4159152" y="2598411"/>
                  <a:pt x="4122965" y="2287414"/>
                  <a:pt x="4180740" y="1990391"/>
                </a:cubicBezTo>
                <a:cubicBezTo>
                  <a:pt x="4219909" y="1777923"/>
                  <a:pt x="4307497" y="1576962"/>
                  <a:pt x="4338955" y="1363056"/>
                </a:cubicBezTo>
                <a:cubicBezTo>
                  <a:pt x="4349030" y="1281685"/>
                  <a:pt x="4354787" y="1205760"/>
                  <a:pt x="4348310" y="1125622"/>
                </a:cubicBezTo>
                <a:cubicBezTo>
                  <a:pt x="4321993" y="939250"/>
                  <a:pt x="4204180" y="781543"/>
                  <a:pt x="4064470" y="661439"/>
                </a:cubicBezTo>
                <a:cubicBezTo>
                  <a:pt x="4012657" y="617055"/>
                  <a:pt x="3965573" y="566301"/>
                  <a:pt x="3927433" y="509588"/>
                </a:cubicBezTo>
                <a:cubicBezTo>
                  <a:pt x="3888265" y="446403"/>
                  <a:pt x="3875312" y="370580"/>
                  <a:pt x="3835218" y="307805"/>
                </a:cubicBezTo>
                <a:cubicBezTo>
                  <a:pt x="3801704" y="257668"/>
                  <a:pt x="3745265" y="225407"/>
                  <a:pt x="3698181" y="190578"/>
                </a:cubicBezTo>
                <a:cubicBezTo>
                  <a:pt x="3667648" y="169825"/>
                  <a:pt x="3638555" y="144242"/>
                  <a:pt x="3604527" y="128728"/>
                </a:cubicBezTo>
                <a:cubicBezTo>
                  <a:pt x="3401079" y="67700"/>
                  <a:pt x="3187351" y="42323"/>
                  <a:pt x="2975370" y="46022"/>
                </a:cubicBezTo>
                <a:cubicBezTo>
                  <a:pt x="2809651" y="50440"/>
                  <a:pt x="2644754" y="84241"/>
                  <a:pt x="2493942" y="153900"/>
                </a:cubicBezTo>
                <a:cubicBezTo>
                  <a:pt x="2279288" y="265476"/>
                  <a:pt x="2088382" y="430272"/>
                  <a:pt x="1965121" y="639966"/>
                </a:cubicBezTo>
                <a:cubicBezTo>
                  <a:pt x="1904569" y="744967"/>
                  <a:pt x="1846177" y="853667"/>
                  <a:pt x="1813177" y="970792"/>
                </a:cubicBezTo>
                <a:cubicBezTo>
                  <a:pt x="1793747" y="1034696"/>
                  <a:pt x="1792102" y="1102197"/>
                  <a:pt x="1786140" y="1167026"/>
                </a:cubicBezTo>
                <a:cubicBezTo>
                  <a:pt x="1770719" y="1304185"/>
                  <a:pt x="1658047" y="1399837"/>
                  <a:pt x="1542290" y="1459529"/>
                </a:cubicBezTo>
                <a:cubicBezTo>
                  <a:pt x="1258964" y="1612305"/>
                  <a:pt x="956824" y="1730148"/>
                  <a:pt x="684087" y="1902445"/>
                </a:cubicBezTo>
                <a:cubicBezTo>
                  <a:pt x="565863" y="1972822"/>
                  <a:pt x="461723" y="2063234"/>
                  <a:pt x="369405" y="2164845"/>
                </a:cubicBezTo>
                <a:cubicBezTo>
                  <a:pt x="279658" y="2261216"/>
                  <a:pt x="195256" y="2365703"/>
                  <a:pt x="145705" y="2488889"/>
                </a:cubicBezTo>
                <a:cubicBezTo>
                  <a:pt x="16481" y="2803687"/>
                  <a:pt x="26042" y="3182595"/>
                  <a:pt x="201836" y="3477666"/>
                </a:cubicBezTo>
                <a:cubicBezTo>
                  <a:pt x="341957" y="3696915"/>
                  <a:pt x="554555" y="3843321"/>
                  <a:pt x="793161" y="3938561"/>
                </a:cubicBezTo>
                <a:cubicBezTo>
                  <a:pt x="1005348" y="4014487"/>
                  <a:pt x="1235113" y="4040994"/>
                  <a:pt x="1458402" y="4055686"/>
                </a:cubicBezTo>
                <a:cubicBezTo>
                  <a:pt x="1634710" y="4065241"/>
                  <a:pt x="1814000" y="4070891"/>
                  <a:pt x="1983420" y="4125755"/>
                </a:cubicBezTo>
                <a:cubicBezTo>
                  <a:pt x="2095578" y="4163974"/>
                  <a:pt x="2211232" y="4201578"/>
                  <a:pt x="2305811" y="4275345"/>
                </a:cubicBezTo>
                <a:cubicBezTo>
                  <a:pt x="2471016" y="4410450"/>
                  <a:pt x="2572895" y="4603808"/>
                  <a:pt x="2710549" y="4763981"/>
                </a:cubicBezTo>
                <a:cubicBezTo>
                  <a:pt x="2885417" y="4952818"/>
                  <a:pt x="3137594" y="5069429"/>
                  <a:pt x="3395425" y="5076312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p20"/>
          <p:cNvSpPr/>
          <p:nvPr/>
        </p:nvSpPr>
        <p:spPr>
          <a:xfrm rot="-1937347">
            <a:off x="-2649315" y="8709667"/>
            <a:ext cx="4482684" cy="5033178"/>
          </a:xfrm>
          <a:custGeom>
            <a:avLst/>
            <a:gdLst/>
            <a:ahLst/>
            <a:cxnLst/>
            <a:rect l="l" t="t" r="r" b="b"/>
            <a:pathLst>
              <a:path w="4482684" h="5033178" extrusionOk="0">
                <a:moveTo>
                  <a:pt x="4421326" y="3442494"/>
                </a:moveTo>
                <a:cubicBezTo>
                  <a:pt x="4476738" y="3622701"/>
                  <a:pt x="4492878" y="3815853"/>
                  <a:pt x="4476738" y="4003458"/>
                </a:cubicBezTo>
                <a:cubicBezTo>
                  <a:pt x="4442196" y="4348667"/>
                  <a:pt x="4312766" y="4514080"/>
                  <a:pt x="4081150" y="4756343"/>
                </a:cubicBezTo>
                <a:cubicBezTo>
                  <a:pt x="3968786" y="4881686"/>
                  <a:pt x="3859814" y="4950214"/>
                  <a:pt x="3695328" y="4987715"/>
                </a:cubicBezTo>
                <a:cubicBezTo>
                  <a:pt x="3579161" y="5022338"/>
                  <a:pt x="3458778" y="5040112"/>
                  <a:pt x="3337573" y="5030660"/>
                </a:cubicBezTo>
                <a:cubicBezTo>
                  <a:pt x="3079639" y="5023674"/>
                  <a:pt x="2827564" y="4907166"/>
                  <a:pt x="2652490" y="4718328"/>
                </a:cubicBezTo>
                <a:cubicBezTo>
                  <a:pt x="2514836" y="4558156"/>
                  <a:pt x="2412958" y="4364797"/>
                  <a:pt x="2247753" y="4229693"/>
                </a:cubicBezTo>
                <a:cubicBezTo>
                  <a:pt x="2153174" y="4155925"/>
                  <a:pt x="2037520" y="4118322"/>
                  <a:pt x="1925361" y="4080103"/>
                </a:cubicBezTo>
                <a:cubicBezTo>
                  <a:pt x="1756044" y="4025239"/>
                  <a:pt x="1576652" y="4019588"/>
                  <a:pt x="1400344" y="4010033"/>
                </a:cubicBezTo>
                <a:cubicBezTo>
                  <a:pt x="1176952" y="3995342"/>
                  <a:pt x="947289" y="3968834"/>
                  <a:pt x="735103" y="3892909"/>
                </a:cubicBezTo>
                <a:cubicBezTo>
                  <a:pt x="496496" y="3797566"/>
                  <a:pt x="283796" y="3651263"/>
                  <a:pt x="143778" y="3432014"/>
                </a:cubicBezTo>
                <a:cubicBezTo>
                  <a:pt x="-32016" y="3136840"/>
                  <a:pt x="-41577" y="2758035"/>
                  <a:pt x="87647" y="2443237"/>
                </a:cubicBezTo>
                <a:cubicBezTo>
                  <a:pt x="137198" y="2320051"/>
                  <a:pt x="221703" y="2215563"/>
                  <a:pt x="311347" y="2119193"/>
                </a:cubicBezTo>
                <a:cubicBezTo>
                  <a:pt x="403665" y="2017582"/>
                  <a:pt x="507805" y="1927170"/>
                  <a:pt x="626029" y="1856792"/>
                </a:cubicBezTo>
                <a:cubicBezTo>
                  <a:pt x="898766" y="1684599"/>
                  <a:pt x="1201008" y="1566755"/>
                  <a:pt x="1484232" y="1413877"/>
                </a:cubicBezTo>
                <a:cubicBezTo>
                  <a:pt x="1599989" y="1354185"/>
                  <a:pt x="1712661" y="1258533"/>
                  <a:pt x="1728082" y="1121374"/>
                </a:cubicBezTo>
                <a:cubicBezTo>
                  <a:pt x="1734044" y="1056545"/>
                  <a:pt x="1735689" y="989044"/>
                  <a:pt x="1755119" y="925139"/>
                </a:cubicBezTo>
                <a:cubicBezTo>
                  <a:pt x="1788119" y="808015"/>
                  <a:pt x="1846511" y="699315"/>
                  <a:pt x="1907062" y="594314"/>
                </a:cubicBezTo>
                <a:cubicBezTo>
                  <a:pt x="2030221" y="384620"/>
                  <a:pt x="2221230" y="219824"/>
                  <a:pt x="2435883" y="108247"/>
                </a:cubicBezTo>
                <a:cubicBezTo>
                  <a:pt x="2586799" y="38589"/>
                  <a:pt x="2751593" y="4787"/>
                  <a:pt x="2917312" y="370"/>
                </a:cubicBezTo>
                <a:cubicBezTo>
                  <a:pt x="3129293" y="-3432"/>
                  <a:pt x="3343021" y="21945"/>
                  <a:pt x="3546469" y="83076"/>
                </a:cubicBezTo>
                <a:cubicBezTo>
                  <a:pt x="3580497" y="98590"/>
                  <a:pt x="3609590" y="124172"/>
                  <a:pt x="3640123" y="144926"/>
                </a:cubicBezTo>
                <a:cubicBezTo>
                  <a:pt x="3687207" y="179652"/>
                  <a:pt x="3743646" y="212016"/>
                  <a:pt x="3777160" y="262050"/>
                </a:cubicBezTo>
                <a:cubicBezTo>
                  <a:pt x="3817253" y="324825"/>
                  <a:pt x="3830206" y="400648"/>
                  <a:pt x="3869375" y="463936"/>
                </a:cubicBezTo>
                <a:cubicBezTo>
                  <a:pt x="3907617" y="520546"/>
                  <a:pt x="3954599" y="571403"/>
                  <a:pt x="4006412" y="615787"/>
                </a:cubicBezTo>
                <a:cubicBezTo>
                  <a:pt x="4146019" y="735891"/>
                  <a:pt x="4263934" y="893598"/>
                  <a:pt x="4290252" y="1079970"/>
                </a:cubicBezTo>
                <a:cubicBezTo>
                  <a:pt x="4296729" y="1160107"/>
                  <a:pt x="4290972" y="1236033"/>
                  <a:pt x="4280897" y="1317403"/>
                </a:cubicBezTo>
                <a:cubicBezTo>
                  <a:pt x="4249439" y="1531310"/>
                  <a:pt x="4161850" y="1732271"/>
                  <a:pt x="4122682" y="1944739"/>
                </a:cubicBezTo>
                <a:cubicBezTo>
                  <a:pt x="4064907" y="2241762"/>
                  <a:pt x="4101094" y="2552759"/>
                  <a:pt x="4188168" y="2840535"/>
                </a:cubicBezTo>
                <a:cubicBezTo>
                  <a:pt x="4221888" y="2941735"/>
                  <a:pt x="4254682" y="3043551"/>
                  <a:pt x="4292514" y="3143313"/>
                </a:cubicBezTo>
                <a:cubicBezTo>
                  <a:pt x="4331888" y="3244615"/>
                  <a:pt x="4385859" y="3339650"/>
                  <a:pt x="4421326" y="3442494"/>
                </a:cubicBezTo>
                <a:close/>
              </a:path>
            </a:pathLst>
          </a:custGeom>
          <a:solidFill>
            <a:srgbClr val="28C45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1445D77-EF49-4932-ACE7-862A5327B1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174" y="-82441"/>
            <a:ext cx="10169425" cy="1016942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8C652E-5796-4D91-99D8-6514AF37B0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873" b="95396" l="63750" r="78438">
                        <a14:foregroundMark x1="73646" y1="35451" x2="69375" y2="35359"/>
                        <a14:foregroundMark x1="69375" y1="35359" x2="67865" y2="39595"/>
                        <a14:foregroundMark x1="67865" y1="39595" x2="67865" y2="39595"/>
                        <a14:foregroundMark x1="69271" y1="39871" x2="69271" y2="39871"/>
                        <a14:foregroundMark x1="72865" y1="40331" x2="68854" y2="40331"/>
                        <a14:foregroundMark x1="75313" y1="60773" x2="74115" y2="66390"/>
                        <a14:foregroundMark x1="74115" y1="66390" x2="69271" y2="69613"/>
                        <a14:foregroundMark x1="69271" y1="69613" x2="65677" y2="65930"/>
                        <a14:foregroundMark x1="65677" y1="65930" x2="65156" y2="93002"/>
                        <a14:foregroundMark x1="65156" y1="93002" x2="65260" y2="93370"/>
                        <a14:foregroundMark x1="68750" y1="62339" x2="68438" y2="65470"/>
                        <a14:foregroundMark x1="68021" y1="61326" x2="68021" y2="66851"/>
                        <a14:foregroundMark x1="68021" y1="66851" x2="68021" y2="66851"/>
                        <a14:foregroundMark x1="75990" y1="88306" x2="75781" y2="75599"/>
                        <a14:foregroundMark x1="75781" y1="75599" x2="77240" y2="71087"/>
                        <a14:foregroundMark x1="69427" y1="65470" x2="70260" y2="60037"/>
                        <a14:foregroundMark x1="70260" y1="60037" x2="67865" y2="60866"/>
                        <a14:foregroundMark x1="74115" y1="92910" x2="76667" y2="95212"/>
                        <a14:foregroundMark x1="76667" y1="95212" x2="77552" y2="92449"/>
                        <a14:foregroundMark x1="66927" y1="93462" x2="63802" y2="95396"/>
                        <a14:foregroundMark x1="63802" y1="95396" x2="64010" y2="94383"/>
                        <a14:foregroundMark x1="72031" y1="32873" x2="69792" y2="33057"/>
                      </a14:backgroundRemoval>
                    </a14:imgEffect>
                  </a14:imgLayer>
                </a14:imgProps>
              </a:ext>
            </a:extLst>
          </a:blip>
          <a:srcRect l="62234" t="30124" r="19751" b="1945"/>
          <a:stretch/>
        </p:blipFill>
        <p:spPr>
          <a:xfrm>
            <a:off x="594466" y="2012251"/>
            <a:ext cx="3276260" cy="69881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23BC2FE-6787-4C6F-BB22-6C08681DD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020" y="-30480"/>
            <a:ext cx="10347960" cy="103479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3AC509-8C0C-41D3-B7B4-CDC1F35122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153" b="95396" l="80573" r="97969">
                        <a14:foregroundMark x1="90990" y1="25230" x2="87969" y2="23665"/>
                        <a14:foregroundMark x1="87969" y1="23665" x2="83906" y2="24309"/>
                        <a14:foregroundMark x1="83906" y1="24309" x2="81563" y2="28269"/>
                        <a14:foregroundMark x1="81563" y1="28269" x2="82031" y2="30110"/>
                        <a14:foregroundMark x1="89531" y1="21915" x2="84688" y2="21915"/>
                        <a14:foregroundMark x1="85052" y1="20626" x2="88490" y2="19153"/>
                        <a14:foregroundMark x1="88490" y1="19153" x2="90052" y2="21455"/>
                        <a14:foregroundMark x1="91719" y1="56998" x2="91719" y2="63628"/>
                        <a14:foregroundMark x1="91719" y1="63628" x2="90052" y2="69061"/>
                        <a14:foregroundMark x1="90052" y1="69061" x2="83333" y2="69613"/>
                        <a14:foregroundMark x1="83333" y1="69613" x2="81510" y2="64641"/>
                        <a14:foregroundMark x1="81510" y1="64641" x2="82604" y2="58379"/>
                        <a14:foregroundMark x1="82604" y1="58379" x2="83854" y2="54972"/>
                        <a14:foregroundMark x1="94063" y1="94659" x2="90417" y2="93738"/>
                        <a14:foregroundMark x1="90417" y1="93738" x2="89323" y2="94936"/>
                        <a14:foregroundMark x1="84844" y1="95396" x2="81198" y2="95396"/>
                        <a14:foregroundMark x1="91406" y1="69521" x2="86458" y2="67772"/>
                        <a14:foregroundMark x1="86458" y1="67772" x2="88490" y2="62247"/>
                        <a14:foregroundMark x1="88490" y1="62247" x2="86406" y2="57735"/>
                        <a14:foregroundMark x1="86406" y1="57735" x2="85677" y2="57735"/>
                        <a14:foregroundMark x1="90573" y1="60313" x2="88750" y2="55617"/>
                        <a14:foregroundMark x1="88750" y1="55617" x2="86719" y2="55433"/>
                        <a14:foregroundMark x1="92292" y1="66114" x2="89740" y2="73112"/>
                        <a14:foregroundMark x1="89740" y1="73112" x2="82760" y2="71731"/>
                        <a14:foregroundMark x1="82760" y1="71731" x2="82760" y2="71731"/>
                        <a14:foregroundMark x1="90833" y1="55893" x2="89375" y2="55985"/>
                        <a14:foregroundMark x1="81198" y1="65746" x2="81198" y2="62707"/>
                        <a14:foregroundMark x1="88906" y1="29190" x2="87031" y2="30663"/>
                        <a14:foregroundMark x1="85260" y1="29466" x2="84844" y2="28913"/>
                        <a14:foregroundMark x1="85885" y1="28269" x2="85885" y2="29190"/>
                        <a14:foregroundMark x1="81094" y1="29926" x2="80990" y2="31215"/>
                        <a14:foregroundMark x1="80573" y1="65009" x2="80990" y2="63536"/>
                      </a14:backgroundRemoval>
                    </a14:imgEffect>
                  </a14:imgLayer>
                </a14:imgProps>
              </a:ext>
            </a:extLst>
          </a:blip>
          <a:srcRect l="80113" t="17080"/>
          <a:stretch/>
        </p:blipFill>
        <p:spPr>
          <a:xfrm>
            <a:off x="14483394" y="1436938"/>
            <a:ext cx="3616926" cy="853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672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83DF8"/>
        </a:solidFill>
        <a:effectLst/>
      </p:bgPr>
    </p:bg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2"/>
          <p:cNvSpPr txBox="1"/>
          <p:nvPr/>
        </p:nvSpPr>
        <p:spPr>
          <a:xfrm>
            <a:off x="2383944" y="2877332"/>
            <a:ext cx="12804900" cy="4431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9600" b="1" dirty="0">
                <a:solidFill>
                  <a:srgbClr val="F2D925"/>
                </a:solidFill>
                <a:latin typeface="Ink Free" panose="03080402000500000000" pitchFamily="66" charset="0"/>
                <a:ea typeface="MingLiU-ExtB" panose="02020500000000000000" pitchFamily="18" charset="-120"/>
                <a:cs typeface="Luckiest Guy"/>
                <a:sym typeface="Luckiest Guy"/>
              </a:rPr>
              <a:t>Многие детские игры - подражание серьезной деятельности взрослых. </a:t>
            </a:r>
            <a:endParaRPr lang="en-US" sz="1600" b="1" dirty="0">
              <a:latin typeface="MingLiU-ExtB" panose="02020500000000000000" pitchFamily="18" charset="-120"/>
              <a:ea typeface="MingLiU-ExtB" panose="02020500000000000000" pitchFamily="18" charset="-120"/>
              <a:cs typeface="Luckiest Guy"/>
              <a:sym typeface="Luckiest Guy"/>
            </a:endParaRPr>
          </a:p>
        </p:txBody>
      </p:sp>
      <p:sp>
        <p:nvSpPr>
          <p:cNvPr id="579" name="Google Shape;579;p22"/>
          <p:cNvSpPr/>
          <p:nvPr/>
        </p:nvSpPr>
        <p:spPr>
          <a:xfrm>
            <a:off x="13523726" y="839374"/>
            <a:ext cx="2413877" cy="2218187"/>
          </a:xfrm>
          <a:custGeom>
            <a:avLst/>
            <a:gdLst/>
            <a:ahLst/>
            <a:cxnLst/>
            <a:rect l="l" t="t" r="r" b="b"/>
            <a:pathLst>
              <a:path w="2823248" h="2594371" extrusionOk="0">
                <a:moveTo>
                  <a:pt x="2822940" y="1168673"/>
                </a:moveTo>
                <a:cubicBezTo>
                  <a:pt x="2822037" y="1140548"/>
                  <a:pt x="2815148" y="1113214"/>
                  <a:pt x="2808485" y="1086048"/>
                </a:cubicBezTo>
                <a:cubicBezTo>
                  <a:pt x="2806057" y="1067806"/>
                  <a:pt x="2803742" y="1049564"/>
                  <a:pt x="2799112" y="1031718"/>
                </a:cubicBezTo>
                <a:cubicBezTo>
                  <a:pt x="2796119" y="1018220"/>
                  <a:pt x="2796401" y="1004157"/>
                  <a:pt x="2792844" y="990829"/>
                </a:cubicBezTo>
                <a:cubicBezTo>
                  <a:pt x="2791658" y="986932"/>
                  <a:pt x="2789061" y="983769"/>
                  <a:pt x="2785673" y="981905"/>
                </a:cubicBezTo>
                <a:cubicBezTo>
                  <a:pt x="2764385" y="879739"/>
                  <a:pt x="2717519" y="785875"/>
                  <a:pt x="2666926" y="695400"/>
                </a:cubicBezTo>
                <a:cubicBezTo>
                  <a:pt x="2638694" y="644289"/>
                  <a:pt x="2613397" y="590975"/>
                  <a:pt x="2575452" y="546132"/>
                </a:cubicBezTo>
                <a:cubicBezTo>
                  <a:pt x="2499281" y="454979"/>
                  <a:pt x="2415768" y="368344"/>
                  <a:pt x="2321866" y="295320"/>
                </a:cubicBezTo>
                <a:cubicBezTo>
                  <a:pt x="2242815" y="238504"/>
                  <a:pt x="2154955" y="192702"/>
                  <a:pt x="2067546" y="150119"/>
                </a:cubicBezTo>
                <a:cubicBezTo>
                  <a:pt x="1992391" y="115386"/>
                  <a:pt x="1912662" y="91835"/>
                  <a:pt x="1832368" y="72181"/>
                </a:cubicBezTo>
                <a:cubicBezTo>
                  <a:pt x="1717856" y="42813"/>
                  <a:pt x="1601820" y="18189"/>
                  <a:pt x="1483694" y="9831"/>
                </a:cubicBezTo>
                <a:cubicBezTo>
                  <a:pt x="1392898" y="3110"/>
                  <a:pt x="1301820" y="-1295"/>
                  <a:pt x="1210797" y="343"/>
                </a:cubicBezTo>
                <a:cubicBezTo>
                  <a:pt x="1119380" y="4127"/>
                  <a:pt x="1028753" y="18359"/>
                  <a:pt x="939199" y="36601"/>
                </a:cubicBezTo>
                <a:cubicBezTo>
                  <a:pt x="629769" y="95449"/>
                  <a:pt x="342021" y="277134"/>
                  <a:pt x="173133" y="545342"/>
                </a:cubicBezTo>
                <a:cubicBezTo>
                  <a:pt x="77763" y="697546"/>
                  <a:pt x="14409" y="830548"/>
                  <a:pt x="2947" y="1012855"/>
                </a:cubicBezTo>
                <a:cubicBezTo>
                  <a:pt x="-5297" y="1106210"/>
                  <a:pt x="4076" y="1200809"/>
                  <a:pt x="27058" y="1291510"/>
                </a:cubicBezTo>
                <a:cubicBezTo>
                  <a:pt x="38181" y="1330874"/>
                  <a:pt x="56928" y="1367245"/>
                  <a:pt x="73416" y="1404463"/>
                </a:cubicBezTo>
                <a:cubicBezTo>
                  <a:pt x="90694" y="1444900"/>
                  <a:pt x="103907" y="1487145"/>
                  <a:pt x="124912" y="1525944"/>
                </a:cubicBezTo>
                <a:cubicBezTo>
                  <a:pt x="160203" y="1590666"/>
                  <a:pt x="202608" y="1651435"/>
                  <a:pt x="248063" y="1709437"/>
                </a:cubicBezTo>
                <a:cubicBezTo>
                  <a:pt x="354444" y="1831087"/>
                  <a:pt x="490582" y="1923765"/>
                  <a:pt x="631802" y="2000573"/>
                </a:cubicBezTo>
                <a:cubicBezTo>
                  <a:pt x="766302" y="2074614"/>
                  <a:pt x="910684" y="2130808"/>
                  <a:pt x="1061559" y="2159668"/>
                </a:cubicBezTo>
                <a:cubicBezTo>
                  <a:pt x="1055348" y="2204510"/>
                  <a:pt x="1029431" y="2244270"/>
                  <a:pt x="1005772" y="2282052"/>
                </a:cubicBezTo>
                <a:cubicBezTo>
                  <a:pt x="967658" y="2349768"/>
                  <a:pt x="917516" y="2409463"/>
                  <a:pt x="867319" y="2468482"/>
                </a:cubicBezTo>
                <a:cubicBezTo>
                  <a:pt x="834851" y="2498075"/>
                  <a:pt x="802101" y="2527669"/>
                  <a:pt x="766020" y="2552914"/>
                </a:cubicBezTo>
                <a:cubicBezTo>
                  <a:pt x="755856" y="2558787"/>
                  <a:pt x="753371" y="2573359"/>
                  <a:pt x="761898" y="2581717"/>
                </a:cubicBezTo>
                <a:cubicBezTo>
                  <a:pt x="778160" y="2595384"/>
                  <a:pt x="801706" y="2593521"/>
                  <a:pt x="821695" y="2594142"/>
                </a:cubicBezTo>
                <a:cubicBezTo>
                  <a:pt x="858849" y="2595893"/>
                  <a:pt x="895212" y="2587308"/>
                  <a:pt x="931237" y="2578950"/>
                </a:cubicBezTo>
                <a:cubicBezTo>
                  <a:pt x="985783" y="2566525"/>
                  <a:pt x="1039877" y="2550147"/>
                  <a:pt x="1090470" y="2526144"/>
                </a:cubicBezTo>
                <a:cubicBezTo>
                  <a:pt x="1155631" y="2497115"/>
                  <a:pt x="1211757" y="2452725"/>
                  <a:pt x="1268844" y="2410593"/>
                </a:cubicBezTo>
                <a:cubicBezTo>
                  <a:pt x="1335191" y="2363887"/>
                  <a:pt x="1401933" y="2315317"/>
                  <a:pt x="1446992" y="2246359"/>
                </a:cubicBezTo>
                <a:cubicBezTo>
                  <a:pt x="1506958" y="2239977"/>
                  <a:pt x="1572910" y="2246642"/>
                  <a:pt x="1634796" y="2236476"/>
                </a:cubicBezTo>
                <a:cubicBezTo>
                  <a:pt x="1775508" y="2215128"/>
                  <a:pt x="1912605" y="2174013"/>
                  <a:pt x="2042419" y="2115785"/>
                </a:cubicBezTo>
                <a:cubicBezTo>
                  <a:pt x="2148235" y="2071112"/>
                  <a:pt x="2249421" y="2015765"/>
                  <a:pt x="2339653" y="1944323"/>
                </a:cubicBezTo>
                <a:cubicBezTo>
                  <a:pt x="2444057" y="1861528"/>
                  <a:pt x="2533216" y="1761113"/>
                  <a:pt x="2610066" y="1652565"/>
                </a:cubicBezTo>
                <a:cubicBezTo>
                  <a:pt x="2633781" y="1616645"/>
                  <a:pt x="2658682" y="1581461"/>
                  <a:pt x="2683019" y="1545937"/>
                </a:cubicBezTo>
                <a:cubicBezTo>
                  <a:pt x="2708993" y="1500925"/>
                  <a:pt x="2735193" y="1455744"/>
                  <a:pt x="2756424" y="1408247"/>
                </a:cubicBezTo>
                <a:cubicBezTo>
                  <a:pt x="2780591" y="1358887"/>
                  <a:pt x="2798829" y="1306815"/>
                  <a:pt x="2810461" y="1252993"/>
                </a:cubicBezTo>
                <a:cubicBezTo>
                  <a:pt x="2817463" y="1225432"/>
                  <a:pt x="2824860" y="1197420"/>
                  <a:pt x="2822940" y="1168673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22"/>
          <p:cNvSpPr/>
          <p:nvPr/>
        </p:nvSpPr>
        <p:spPr>
          <a:xfrm>
            <a:off x="13523726" y="839374"/>
            <a:ext cx="2413877" cy="2218187"/>
          </a:xfrm>
          <a:custGeom>
            <a:avLst/>
            <a:gdLst/>
            <a:ahLst/>
            <a:cxnLst/>
            <a:rect l="l" t="t" r="r" b="b"/>
            <a:pathLst>
              <a:path w="2823248" h="2594371" extrusionOk="0">
                <a:moveTo>
                  <a:pt x="821695" y="2594142"/>
                </a:moveTo>
                <a:cubicBezTo>
                  <a:pt x="801706" y="2593521"/>
                  <a:pt x="778160" y="2595384"/>
                  <a:pt x="761898" y="2581717"/>
                </a:cubicBezTo>
                <a:cubicBezTo>
                  <a:pt x="753371" y="2573359"/>
                  <a:pt x="755856" y="2558787"/>
                  <a:pt x="766020" y="2552914"/>
                </a:cubicBezTo>
                <a:cubicBezTo>
                  <a:pt x="802101" y="2527669"/>
                  <a:pt x="834851" y="2498075"/>
                  <a:pt x="867319" y="2468482"/>
                </a:cubicBezTo>
                <a:cubicBezTo>
                  <a:pt x="917516" y="2409463"/>
                  <a:pt x="967658" y="2349768"/>
                  <a:pt x="1005772" y="2282052"/>
                </a:cubicBezTo>
                <a:cubicBezTo>
                  <a:pt x="1029431" y="2244270"/>
                  <a:pt x="1055348" y="2204510"/>
                  <a:pt x="1061559" y="2159668"/>
                </a:cubicBezTo>
                <a:cubicBezTo>
                  <a:pt x="910684" y="2130808"/>
                  <a:pt x="766302" y="2074614"/>
                  <a:pt x="631802" y="2000573"/>
                </a:cubicBezTo>
                <a:cubicBezTo>
                  <a:pt x="490582" y="1923765"/>
                  <a:pt x="354444" y="1831087"/>
                  <a:pt x="248063" y="1709437"/>
                </a:cubicBezTo>
                <a:cubicBezTo>
                  <a:pt x="202608" y="1651435"/>
                  <a:pt x="160203" y="1590666"/>
                  <a:pt x="124912" y="1525944"/>
                </a:cubicBezTo>
                <a:cubicBezTo>
                  <a:pt x="103907" y="1487145"/>
                  <a:pt x="90694" y="1444900"/>
                  <a:pt x="73416" y="1404463"/>
                </a:cubicBezTo>
                <a:cubicBezTo>
                  <a:pt x="56928" y="1367245"/>
                  <a:pt x="38181" y="1330874"/>
                  <a:pt x="27058" y="1291510"/>
                </a:cubicBezTo>
                <a:cubicBezTo>
                  <a:pt x="4076" y="1200809"/>
                  <a:pt x="-5297" y="1106210"/>
                  <a:pt x="2947" y="1012855"/>
                </a:cubicBezTo>
                <a:cubicBezTo>
                  <a:pt x="14409" y="830548"/>
                  <a:pt x="77763" y="697546"/>
                  <a:pt x="173133" y="545342"/>
                </a:cubicBezTo>
                <a:cubicBezTo>
                  <a:pt x="342021" y="277134"/>
                  <a:pt x="629769" y="95449"/>
                  <a:pt x="939199" y="36601"/>
                </a:cubicBezTo>
                <a:cubicBezTo>
                  <a:pt x="1028753" y="18359"/>
                  <a:pt x="1119380" y="4127"/>
                  <a:pt x="1210797" y="343"/>
                </a:cubicBezTo>
                <a:cubicBezTo>
                  <a:pt x="1301820" y="-1295"/>
                  <a:pt x="1392898" y="3110"/>
                  <a:pt x="1483694" y="9831"/>
                </a:cubicBezTo>
                <a:cubicBezTo>
                  <a:pt x="1601820" y="18189"/>
                  <a:pt x="1717856" y="42813"/>
                  <a:pt x="1832368" y="72181"/>
                </a:cubicBezTo>
                <a:cubicBezTo>
                  <a:pt x="1912662" y="91835"/>
                  <a:pt x="1992391" y="115386"/>
                  <a:pt x="2067546" y="150119"/>
                </a:cubicBezTo>
                <a:cubicBezTo>
                  <a:pt x="2154955" y="192702"/>
                  <a:pt x="2242815" y="238504"/>
                  <a:pt x="2321866" y="295320"/>
                </a:cubicBezTo>
                <a:cubicBezTo>
                  <a:pt x="2415768" y="368344"/>
                  <a:pt x="2499281" y="454979"/>
                  <a:pt x="2575452" y="546132"/>
                </a:cubicBezTo>
                <a:cubicBezTo>
                  <a:pt x="2613397" y="590975"/>
                  <a:pt x="2638694" y="644289"/>
                  <a:pt x="2666926" y="695400"/>
                </a:cubicBezTo>
                <a:cubicBezTo>
                  <a:pt x="2717519" y="785875"/>
                  <a:pt x="2764385" y="879739"/>
                  <a:pt x="2785673" y="981905"/>
                </a:cubicBezTo>
                <a:cubicBezTo>
                  <a:pt x="2789061" y="983769"/>
                  <a:pt x="2791658" y="986932"/>
                  <a:pt x="2792844" y="990829"/>
                </a:cubicBezTo>
                <a:cubicBezTo>
                  <a:pt x="2796401" y="1004157"/>
                  <a:pt x="2796119" y="1018220"/>
                  <a:pt x="2799112" y="1031718"/>
                </a:cubicBezTo>
                <a:cubicBezTo>
                  <a:pt x="2803742" y="1049564"/>
                  <a:pt x="2806057" y="1067806"/>
                  <a:pt x="2808485" y="1086048"/>
                </a:cubicBezTo>
                <a:cubicBezTo>
                  <a:pt x="2815148" y="1113214"/>
                  <a:pt x="2822037" y="1140548"/>
                  <a:pt x="2822940" y="1168673"/>
                </a:cubicBezTo>
                <a:cubicBezTo>
                  <a:pt x="2824860" y="1197420"/>
                  <a:pt x="2817463" y="1225432"/>
                  <a:pt x="2810461" y="1252993"/>
                </a:cubicBezTo>
                <a:cubicBezTo>
                  <a:pt x="2798829" y="1306815"/>
                  <a:pt x="2780591" y="1358887"/>
                  <a:pt x="2756424" y="1408247"/>
                </a:cubicBezTo>
                <a:cubicBezTo>
                  <a:pt x="2735193" y="1455744"/>
                  <a:pt x="2708993" y="1500925"/>
                  <a:pt x="2683019" y="1545937"/>
                </a:cubicBezTo>
                <a:cubicBezTo>
                  <a:pt x="2658682" y="1581461"/>
                  <a:pt x="2633781" y="1616645"/>
                  <a:pt x="2610066" y="1652565"/>
                </a:cubicBezTo>
                <a:cubicBezTo>
                  <a:pt x="2533216" y="1761113"/>
                  <a:pt x="2444057" y="1861528"/>
                  <a:pt x="2339653" y="1944323"/>
                </a:cubicBezTo>
                <a:cubicBezTo>
                  <a:pt x="2249421" y="2015765"/>
                  <a:pt x="2148235" y="2071112"/>
                  <a:pt x="2042419" y="2115785"/>
                </a:cubicBezTo>
                <a:cubicBezTo>
                  <a:pt x="1912605" y="2174013"/>
                  <a:pt x="1775508" y="2215128"/>
                  <a:pt x="1634796" y="2236476"/>
                </a:cubicBezTo>
                <a:cubicBezTo>
                  <a:pt x="1572910" y="2246642"/>
                  <a:pt x="1506958" y="2239977"/>
                  <a:pt x="1446992" y="2246359"/>
                </a:cubicBezTo>
                <a:cubicBezTo>
                  <a:pt x="1401933" y="2315317"/>
                  <a:pt x="1335191" y="2363887"/>
                  <a:pt x="1268844" y="2410593"/>
                </a:cubicBezTo>
                <a:cubicBezTo>
                  <a:pt x="1211757" y="2452725"/>
                  <a:pt x="1155631" y="2497115"/>
                  <a:pt x="1090470" y="2526144"/>
                </a:cubicBezTo>
                <a:cubicBezTo>
                  <a:pt x="1039877" y="2550147"/>
                  <a:pt x="985783" y="2566525"/>
                  <a:pt x="931237" y="2578950"/>
                </a:cubicBezTo>
                <a:cubicBezTo>
                  <a:pt x="895212" y="2587308"/>
                  <a:pt x="858849" y="2595893"/>
                  <a:pt x="821695" y="2594142"/>
                </a:cubicBezTo>
                <a:close/>
                <a:moveTo>
                  <a:pt x="825083" y="2563193"/>
                </a:moveTo>
                <a:cubicBezTo>
                  <a:pt x="871441" y="2564209"/>
                  <a:pt x="916443" y="2550485"/>
                  <a:pt x="961108" y="2539981"/>
                </a:cubicBezTo>
                <a:cubicBezTo>
                  <a:pt x="1011644" y="2526088"/>
                  <a:pt x="1060769" y="2508071"/>
                  <a:pt x="1107071" y="2483504"/>
                </a:cubicBezTo>
                <a:cubicBezTo>
                  <a:pt x="1148403" y="2461930"/>
                  <a:pt x="1185557" y="2433127"/>
                  <a:pt x="1223050" y="2406188"/>
                </a:cubicBezTo>
                <a:cubicBezTo>
                  <a:pt x="1266980" y="2373093"/>
                  <a:pt x="1312491" y="2341918"/>
                  <a:pt x="1354671" y="2306563"/>
                </a:cubicBezTo>
                <a:cubicBezTo>
                  <a:pt x="1380532" y="2283069"/>
                  <a:pt x="1402441" y="2255621"/>
                  <a:pt x="1422655" y="2227214"/>
                </a:cubicBezTo>
                <a:cubicBezTo>
                  <a:pt x="1440555" y="2206430"/>
                  <a:pt x="1481605" y="2214676"/>
                  <a:pt x="1506902" y="2212699"/>
                </a:cubicBezTo>
                <a:cubicBezTo>
                  <a:pt x="1535247" y="2213095"/>
                  <a:pt x="1565908" y="2211683"/>
                  <a:pt x="1592503" y="2209819"/>
                </a:cubicBezTo>
                <a:cubicBezTo>
                  <a:pt x="1750098" y="2193554"/>
                  <a:pt x="1903176" y="2144927"/>
                  <a:pt x="2047106" y="2079697"/>
                </a:cubicBezTo>
                <a:cubicBezTo>
                  <a:pt x="2154277" y="2034177"/>
                  <a:pt x="2255576" y="1974820"/>
                  <a:pt x="2345130" y="1900101"/>
                </a:cubicBezTo>
                <a:cubicBezTo>
                  <a:pt x="2452358" y="1809513"/>
                  <a:pt x="2543211" y="1699948"/>
                  <a:pt x="2619721" y="1583042"/>
                </a:cubicBezTo>
                <a:cubicBezTo>
                  <a:pt x="2649648" y="1543226"/>
                  <a:pt x="2674097" y="1500247"/>
                  <a:pt x="2697813" y="1456535"/>
                </a:cubicBezTo>
                <a:cubicBezTo>
                  <a:pt x="2731410" y="1394410"/>
                  <a:pt x="2760715" y="1329293"/>
                  <a:pt x="2776864" y="1260843"/>
                </a:cubicBezTo>
                <a:cubicBezTo>
                  <a:pt x="2789512" y="1213516"/>
                  <a:pt x="2781890" y="1163591"/>
                  <a:pt x="2780591" y="1115247"/>
                </a:cubicBezTo>
                <a:cubicBezTo>
                  <a:pt x="2778445" y="1086669"/>
                  <a:pt x="2773420" y="1058488"/>
                  <a:pt x="2767491" y="1030475"/>
                </a:cubicBezTo>
                <a:cubicBezTo>
                  <a:pt x="2748010" y="910350"/>
                  <a:pt x="2692674" y="800164"/>
                  <a:pt x="2633103" y="695739"/>
                </a:cubicBezTo>
                <a:cubicBezTo>
                  <a:pt x="2615599" y="664451"/>
                  <a:pt x="2599450" y="632429"/>
                  <a:pt x="2579970" y="602270"/>
                </a:cubicBezTo>
                <a:cubicBezTo>
                  <a:pt x="2550212" y="560308"/>
                  <a:pt x="2516559" y="521226"/>
                  <a:pt x="2480421" y="484686"/>
                </a:cubicBezTo>
                <a:cubicBezTo>
                  <a:pt x="2418027" y="418778"/>
                  <a:pt x="2353656" y="353773"/>
                  <a:pt x="2278727" y="301984"/>
                </a:cubicBezTo>
                <a:cubicBezTo>
                  <a:pt x="2186745" y="244491"/>
                  <a:pt x="2091431" y="190161"/>
                  <a:pt x="1989907" y="151305"/>
                </a:cubicBezTo>
                <a:cubicBezTo>
                  <a:pt x="1894706" y="115724"/>
                  <a:pt x="1791431" y="93755"/>
                  <a:pt x="1693407" y="71108"/>
                </a:cubicBezTo>
                <a:cubicBezTo>
                  <a:pt x="1535304" y="37674"/>
                  <a:pt x="1372853" y="30388"/>
                  <a:pt x="1211814" y="31236"/>
                </a:cubicBezTo>
                <a:cubicBezTo>
                  <a:pt x="999052" y="44056"/>
                  <a:pt x="784258" y="89858"/>
                  <a:pt x="595551" y="191798"/>
                </a:cubicBezTo>
                <a:cubicBezTo>
                  <a:pt x="419435" y="291197"/>
                  <a:pt x="266922" y="435551"/>
                  <a:pt x="168616" y="613001"/>
                </a:cubicBezTo>
                <a:cubicBezTo>
                  <a:pt x="124856" y="686025"/>
                  <a:pt x="86741" y="763341"/>
                  <a:pt x="62010" y="844950"/>
                </a:cubicBezTo>
                <a:cubicBezTo>
                  <a:pt x="48740" y="892955"/>
                  <a:pt x="41795" y="942202"/>
                  <a:pt x="36036" y="991563"/>
                </a:cubicBezTo>
                <a:cubicBezTo>
                  <a:pt x="24855" y="1090002"/>
                  <a:pt x="32535" y="1190699"/>
                  <a:pt x="57831" y="1286427"/>
                </a:cubicBezTo>
                <a:cubicBezTo>
                  <a:pt x="70197" y="1328897"/>
                  <a:pt x="92049" y="1367640"/>
                  <a:pt x="108594" y="1408473"/>
                </a:cubicBezTo>
                <a:cubicBezTo>
                  <a:pt x="131857" y="1473421"/>
                  <a:pt x="161558" y="1535150"/>
                  <a:pt x="200801" y="1591739"/>
                </a:cubicBezTo>
                <a:cubicBezTo>
                  <a:pt x="232309" y="1636808"/>
                  <a:pt x="262857" y="1683231"/>
                  <a:pt x="301366" y="1722765"/>
                </a:cubicBezTo>
                <a:cubicBezTo>
                  <a:pt x="403399" y="1824649"/>
                  <a:pt x="522767" y="1907556"/>
                  <a:pt x="649588" y="1974989"/>
                </a:cubicBezTo>
                <a:cubicBezTo>
                  <a:pt x="779346" y="2045811"/>
                  <a:pt x="918476" y="2101214"/>
                  <a:pt x="1064044" y="2128097"/>
                </a:cubicBezTo>
                <a:cubicBezTo>
                  <a:pt x="1131633" y="2138545"/>
                  <a:pt x="1058567" y="2255847"/>
                  <a:pt x="1038917" y="2287418"/>
                </a:cubicBezTo>
                <a:cubicBezTo>
                  <a:pt x="1014354" y="2328420"/>
                  <a:pt x="989848" y="2369534"/>
                  <a:pt x="958397" y="2405793"/>
                </a:cubicBezTo>
                <a:cubicBezTo>
                  <a:pt x="935303" y="2434483"/>
                  <a:pt x="913620" y="2464415"/>
                  <a:pt x="888324" y="2491298"/>
                </a:cubicBezTo>
                <a:cubicBezTo>
                  <a:pt x="861277" y="2515922"/>
                  <a:pt x="834004" y="2540545"/>
                  <a:pt x="804868" y="2562797"/>
                </a:cubicBezTo>
                <a:cubicBezTo>
                  <a:pt x="811644" y="2563080"/>
                  <a:pt x="818363" y="2563136"/>
                  <a:pt x="825083" y="2563193"/>
                </a:cubicBezTo>
                <a:close/>
              </a:path>
            </a:pathLst>
          </a:custGeom>
          <a:solidFill>
            <a:srgbClr val="F2D92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22"/>
          <p:cNvSpPr/>
          <p:nvPr/>
        </p:nvSpPr>
        <p:spPr>
          <a:xfrm>
            <a:off x="13550271" y="866057"/>
            <a:ext cx="2353785" cy="2164925"/>
          </a:xfrm>
          <a:custGeom>
            <a:avLst/>
            <a:gdLst/>
            <a:ahLst/>
            <a:cxnLst/>
            <a:rect l="l" t="t" r="r" b="b"/>
            <a:pathLst>
              <a:path w="2752965" h="2532076" extrusionOk="0">
                <a:moveTo>
                  <a:pt x="2749476" y="1084082"/>
                </a:moveTo>
                <a:cubicBezTo>
                  <a:pt x="2750831" y="1132426"/>
                  <a:pt x="2758398" y="1182408"/>
                  <a:pt x="2745806" y="1229679"/>
                </a:cubicBezTo>
                <a:cubicBezTo>
                  <a:pt x="2729657" y="1298128"/>
                  <a:pt x="2700351" y="1363246"/>
                  <a:pt x="2666754" y="1425370"/>
                </a:cubicBezTo>
                <a:cubicBezTo>
                  <a:pt x="2643039" y="1469083"/>
                  <a:pt x="2618533" y="1512005"/>
                  <a:pt x="2588663" y="1551878"/>
                </a:cubicBezTo>
                <a:cubicBezTo>
                  <a:pt x="2512152" y="1668784"/>
                  <a:pt x="2421300" y="1778349"/>
                  <a:pt x="2314072" y="1868937"/>
                </a:cubicBezTo>
                <a:cubicBezTo>
                  <a:pt x="2224574" y="1943656"/>
                  <a:pt x="2123275" y="2003012"/>
                  <a:pt x="2016047" y="2048532"/>
                </a:cubicBezTo>
                <a:cubicBezTo>
                  <a:pt x="1872174" y="2113706"/>
                  <a:pt x="1719040" y="2162389"/>
                  <a:pt x="1561445" y="2178654"/>
                </a:cubicBezTo>
                <a:cubicBezTo>
                  <a:pt x="1534850" y="2180518"/>
                  <a:pt x="1504133" y="2181930"/>
                  <a:pt x="1475843" y="2181535"/>
                </a:cubicBezTo>
                <a:cubicBezTo>
                  <a:pt x="1450547" y="2183512"/>
                  <a:pt x="1409497" y="2175322"/>
                  <a:pt x="1391597" y="2196049"/>
                </a:cubicBezTo>
                <a:cubicBezTo>
                  <a:pt x="1371439" y="2224513"/>
                  <a:pt x="1349474" y="2251961"/>
                  <a:pt x="1323613" y="2275455"/>
                </a:cubicBezTo>
                <a:cubicBezTo>
                  <a:pt x="1281433" y="2310810"/>
                  <a:pt x="1235922" y="2341985"/>
                  <a:pt x="1191992" y="2375023"/>
                </a:cubicBezTo>
                <a:cubicBezTo>
                  <a:pt x="1154499" y="2401963"/>
                  <a:pt x="1117345" y="2430709"/>
                  <a:pt x="1076012" y="2452340"/>
                </a:cubicBezTo>
                <a:cubicBezTo>
                  <a:pt x="1029711" y="2476907"/>
                  <a:pt x="980586" y="2494923"/>
                  <a:pt x="930049" y="2508816"/>
                </a:cubicBezTo>
                <a:cubicBezTo>
                  <a:pt x="885385" y="2519321"/>
                  <a:pt x="840382" y="2532988"/>
                  <a:pt x="794024" y="2532028"/>
                </a:cubicBezTo>
                <a:cubicBezTo>
                  <a:pt x="787305" y="2531972"/>
                  <a:pt x="780585" y="2531915"/>
                  <a:pt x="773923" y="2531633"/>
                </a:cubicBezTo>
                <a:cubicBezTo>
                  <a:pt x="803002" y="2509381"/>
                  <a:pt x="830275" y="2484757"/>
                  <a:pt x="857378" y="2460134"/>
                </a:cubicBezTo>
                <a:cubicBezTo>
                  <a:pt x="882675" y="2433307"/>
                  <a:pt x="904358" y="2403375"/>
                  <a:pt x="927452" y="2374628"/>
                </a:cubicBezTo>
                <a:cubicBezTo>
                  <a:pt x="958903" y="2338370"/>
                  <a:pt x="983409" y="2297312"/>
                  <a:pt x="1007971" y="2256253"/>
                </a:cubicBezTo>
                <a:cubicBezTo>
                  <a:pt x="1027621" y="2224683"/>
                  <a:pt x="1100688" y="2107381"/>
                  <a:pt x="1033099" y="2096933"/>
                </a:cubicBezTo>
                <a:cubicBezTo>
                  <a:pt x="887531" y="2070050"/>
                  <a:pt x="748344" y="2014590"/>
                  <a:pt x="618643" y="1943825"/>
                </a:cubicBezTo>
                <a:cubicBezTo>
                  <a:pt x="491822" y="1876448"/>
                  <a:pt x="372397" y="1793484"/>
                  <a:pt x="270421" y="1691601"/>
                </a:cubicBezTo>
                <a:cubicBezTo>
                  <a:pt x="231912" y="1652123"/>
                  <a:pt x="201307" y="1605643"/>
                  <a:pt x="169800" y="1560575"/>
                </a:cubicBezTo>
                <a:cubicBezTo>
                  <a:pt x="130556" y="1503985"/>
                  <a:pt x="100855" y="1442257"/>
                  <a:pt x="77592" y="1377309"/>
                </a:cubicBezTo>
                <a:cubicBezTo>
                  <a:pt x="61047" y="1336419"/>
                  <a:pt x="39195" y="1297733"/>
                  <a:pt x="26829" y="1255263"/>
                </a:cubicBezTo>
                <a:cubicBezTo>
                  <a:pt x="1476" y="1159535"/>
                  <a:pt x="-6146" y="1058837"/>
                  <a:pt x="4977" y="960399"/>
                </a:cubicBezTo>
                <a:cubicBezTo>
                  <a:pt x="10737" y="911095"/>
                  <a:pt x="17682" y="861790"/>
                  <a:pt x="30951" y="813785"/>
                </a:cubicBezTo>
                <a:cubicBezTo>
                  <a:pt x="55683" y="732233"/>
                  <a:pt x="93797" y="654860"/>
                  <a:pt x="137558" y="581836"/>
                </a:cubicBezTo>
                <a:cubicBezTo>
                  <a:pt x="235921" y="404387"/>
                  <a:pt x="388434" y="260033"/>
                  <a:pt x="564493" y="160634"/>
                </a:cubicBezTo>
                <a:cubicBezTo>
                  <a:pt x="753200" y="58694"/>
                  <a:pt x="967994" y="12948"/>
                  <a:pt x="1180755" y="71"/>
                </a:cubicBezTo>
                <a:cubicBezTo>
                  <a:pt x="1341795" y="-832"/>
                  <a:pt x="1504246" y="6566"/>
                  <a:pt x="1662349" y="39944"/>
                </a:cubicBezTo>
                <a:cubicBezTo>
                  <a:pt x="1760372" y="62591"/>
                  <a:pt x="1863648" y="84560"/>
                  <a:pt x="1958848" y="120140"/>
                </a:cubicBezTo>
                <a:cubicBezTo>
                  <a:pt x="2060373" y="159053"/>
                  <a:pt x="2155630" y="213327"/>
                  <a:pt x="2247669" y="270876"/>
                </a:cubicBezTo>
                <a:cubicBezTo>
                  <a:pt x="2322598" y="322665"/>
                  <a:pt x="2386969" y="387670"/>
                  <a:pt x="2449363" y="453578"/>
                </a:cubicBezTo>
                <a:cubicBezTo>
                  <a:pt x="2485501" y="490118"/>
                  <a:pt x="2519154" y="529200"/>
                  <a:pt x="2548911" y="571162"/>
                </a:cubicBezTo>
                <a:cubicBezTo>
                  <a:pt x="2568392" y="601321"/>
                  <a:pt x="2584541" y="633286"/>
                  <a:pt x="2602045" y="664574"/>
                </a:cubicBezTo>
                <a:cubicBezTo>
                  <a:pt x="2661616" y="768999"/>
                  <a:pt x="2716952" y="879185"/>
                  <a:pt x="2736433" y="999311"/>
                </a:cubicBezTo>
                <a:cubicBezTo>
                  <a:pt x="2742362" y="1027323"/>
                  <a:pt x="2747330" y="1055505"/>
                  <a:pt x="2749476" y="10840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22"/>
          <p:cNvSpPr txBox="1"/>
          <p:nvPr/>
        </p:nvSpPr>
        <p:spPr>
          <a:xfrm>
            <a:off x="6185858" y="7322305"/>
            <a:ext cx="12804764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ru-RU" sz="5400" b="1" dirty="0">
                <a:solidFill>
                  <a:srgbClr val="FFFFFF"/>
                </a:solidFill>
                <a:latin typeface="Comic Sans MS" panose="030F0702030302020204" pitchFamily="66" charset="0"/>
                <a:ea typeface="Poppins"/>
                <a:cs typeface="Poppins"/>
                <a:sym typeface="Poppins"/>
              </a:rPr>
              <a:t>Януш Корчак</a:t>
            </a:r>
            <a:endParaRPr sz="1800" b="1" dirty="0">
              <a:latin typeface="Comic Sans MS" panose="030F0702030302020204" pitchFamily="66" charset="0"/>
            </a:endParaRPr>
          </a:p>
        </p:txBody>
      </p:sp>
      <p:sp>
        <p:nvSpPr>
          <p:cNvPr id="583" name="Google Shape;583;p22"/>
          <p:cNvSpPr/>
          <p:nvPr/>
        </p:nvSpPr>
        <p:spPr>
          <a:xfrm>
            <a:off x="2254662" y="769759"/>
            <a:ext cx="1027002" cy="931188"/>
          </a:xfrm>
          <a:custGeom>
            <a:avLst/>
            <a:gdLst/>
            <a:ahLst/>
            <a:cxnLst/>
            <a:rect l="l" t="t" r="r" b="b"/>
            <a:pathLst>
              <a:path w="1027002" h="931188" extrusionOk="0">
                <a:moveTo>
                  <a:pt x="993916" y="441112"/>
                </a:moveTo>
                <a:cubicBezTo>
                  <a:pt x="958754" y="433232"/>
                  <a:pt x="922565" y="431734"/>
                  <a:pt x="886848" y="427855"/>
                </a:cubicBezTo>
                <a:cubicBezTo>
                  <a:pt x="819420" y="420652"/>
                  <a:pt x="751561" y="416814"/>
                  <a:pt x="683763" y="419790"/>
                </a:cubicBezTo>
                <a:cubicBezTo>
                  <a:pt x="708635" y="395492"/>
                  <a:pt x="734514" y="372179"/>
                  <a:pt x="760331" y="348845"/>
                </a:cubicBezTo>
                <a:cubicBezTo>
                  <a:pt x="773352" y="336101"/>
                  <a:pt x="787236" y="324280"/>
                  <a:pt x="800812" y="312110"/>
                </a:cubicBezTo>
                <a:cubicBezTo>
                  <a:pt x="813690" y="300023"/>
                  <a:pt x="826424" y="287792"/>
                  <a:pt x="839836" y="276279"/>
                </a:cubicBezTo>
                <a:cubicBezTo>
                  <a:pt x="851953" y="265135"/>
                  <a:pt x="863825" y="253725"/>
                  <a:pt x="876949" y="243751"/>
                </a:cubicBezTo>
                <a:cubicBezTo>
                  <a:pt x="894489" y="229386"/>
                  <a:pt x="909954" y="212065"/>
                  <a:pt x="922031" y="192877"/>
                </a:cubicBezTo>
                <a:cubicBezTo>
                  <a:pt x="930082" y="178696"/>
                  <a:pt x="939756" y="161930"/>
                  <a:pt x="934067" y="145245"/>
                </a:cubicBezTo>
                <a:cubicBezTo>
                  <a:pt x="929733" y="133589"/>
                  <a:pt x="918889" y="123861"/>
                  <a:pt x="906360" y="122178"/>
                </a:cubicBezTo>
                <a:cubicBezTo>
                  <a:pt x="884096" y="119654"/>
                  <a:pt x="863003" y="130100"/>
                  <a:pt x="844375" y="141161"/>
                </a:cubicBezTo>
                <a:cubicBezTo>
                  <a:pt x="817510" y="158256"/>
                  <a:pt x="793603" y="179353"/>
                  <a:pt x="769080" y="199526"/>
                </a:cubicBezTo>
                <a:cubicBezTo>
                  <a:pt x="739094" y="224953"/>
                  <a:pt x="710463" y="251960"/>
                  <a:pt x="681771" y="278844"/>
                </a:cubicBezTo>
                <a:cubicBezTo>
                  <a:pt x="666470" y="293907"/>
                  <a:pt x="653037" y="310756"/>
                  <a:pt x="637284" y="325409"/>
                </a:cubicBezTo>
                <a:cubicBezTo>
                  <a:pt x="629623" y="332940"/>
                  <a:pt x="622517" y="341026"/>
                  <a:pt x="615185" y="348866"/>
                </a:cubicBezTo>
                <a:cubicBezTo>
                  <a:pt x="606415" y="358388"/>
                  <a:pt x="596166" y="366227"/>
                  <a:pt x="586493" y="374744"/>
                </a:cubicBezTo>
                <a:cubicBezTo>
                  <a:pt x="592202" y="290952"/>
                  <a:pt x="612084" y="208617"/>
                  <a:pt x="620381" y="125113"/>
                </a:cubicBezTo>
                <a:cubicBezTo>
                  <a:pt x="624160" y="93119"/>
                  <a:pt x="627631" y="60920"/>
                  <a:pt x="624879" y="28700"/>
                </a:cubicBezTo>
                <a:cubicBezTo>
                  <a:pt x="624633" y="5407"/>
                  <a:pt x="599596" y="-4854"/>
                  <a:pt x="579715" y="2185"/>
                </a:cubicBezTo>
                <a:cubicBezTo>
                  <a:pt x="560470" y="8096"/>
                  <a:pt x="545025" y="23221"/>
                  <a:pt x="535865" y="40829"/>
                </a:cubicBezTo>
                <a:cubicBezTo>
                  <a:pt x="510315" y="92072"/>
                  <a:pt x="502120" y="149719"/>
                  <a:pt x="490372" y="205211"/>
                </a:cubicBezTo>
                <a:cubicBezTo>
                  <a:pt x="485730" y="226164"/>
                  <a:pt x="483184" y="247466"/>
                  <a:pt x="479938" y="268665"/>
                </a:cubicBezTo>
                <a:cubicBezTo>
                  <a:pt x="473489" y="307472"/>
                  <a:pt x="466753" y="346464"/>
                  <a:pt x="464411" y="385785"/>
                </a:cubicBezTo>
                <a:cubicBezTo>
                  <a:pt x="452971" y="367787"/>
                  <a:pt x="442250" y="349235"/>
                  <a:pt x="431303" y="330868"/>
                </a:cubicBezTo>
                <a:cubicBezTo>
                  <a:pt x="419678" y="310140"/>
                  <a:pt x="409964" y="288346"/>
                  <a:pt x="397558" y="268049"/>
                </a:cubicBezTo>
                <a:cubicBezTo>
                  <a:pt x="378293" y="237205"/>
                  <a:pt x="360034" y="205724"/>
                  <a:pt x="337955" y="176767"/>
                </a:cubicBezTo>
                <a:cubicBezTo>
                  <a:pt x="330890" y="166055"/>
                  <a:pt x="325016" y="154603"/>
                  <a:pt x="317211" y="144383"/>
                </a:cubicBezTo>
                <a:cubicBezTo>
                  <a:pt x="309366" y="133978"/>
                  <a:pt x="300924" y="124025"/>
                  <a:pt x="292586" y="114031"/>
                </a:cubicBezTo>
                <a:cubicBezTo>
                  <a:pt x="272068" y="90164"/>
                  <a:pt x="248777" y="66686"/>
                  <a:pt x="218750" y="55338"/>
                </a:cubicBezTo>
                <a:cubicBezTo>
                  <a:pt x="207268" y="50679"/>
                  <a:pt x="194494" y="48175"/>
                  <a:pt x="182253" y="51090"/>
                </a:cubicBezTo>
                <a:cubicBezTo>
                  <a:pt x="163973" y="55830"/>
                  <a:pt x="167876" y="79985"/>
                  <a:pt x="170484" y="94268"/>
                </a:cubicBezTo>
                <a:cubicBezTo>
                  <a:pt x="178597" y="137057"/>
                  <a:pt x="196835" y="177095"/>
                  <a:pt x="220803" y="213255"/>
                </a:cubicBezTo>
                <a:cubicBezTo>
                  <a:pt x="230436" y="229016"/>
                  <a:pt x="238631" y="245639"/>
                  <a:pt x="248510" y="261277"/>
                </a:cubicBezTo>
                <a:cubicBezTo>
                  <a:pt x="261860" y="281861"/>
                  <a:pt x="276833" y="301418"/>
                  <a:pt x="291703" y="320935"/>
                </a:cubicBezTo>
                <a:cubicBezTo>
                  <a:pt x="312816" y="346731"/>
                  <a:pt x="332102" y="373944"/>
                  <a:pt x="355290" y="397995"/>
                </a:cubicBezTo>
                <a:cubicBezTo>
                  <a:pt x="365949" y="410370"/>
                  <a:pt x="375828" y="423361"/>
                  <a:pt x="386611" y="435612"/>
                </a:cubicBezTo>
                <a:cubicBezTo>
                  <a:pt x="392752" y="442857"/>
                  <a:pt x="399242" y="450224"/>
                  <a:pt x="402323" y="459357"/>
                </a:cubicBezTo>
                <a:cubicBezTo>
                  <a:pt x="368763" y="453816"/>
                  <a:pt x="334854" y="456545"/>
                  <a:pt x="301027" y="457038"/>
                </a:cubicBezTo>
                <a:cubicBezTo>
                  <a:pt x="257691" y="458577"/>
                  <a:pt x="214293" y="458372"/>
                  <a:pt x="171018" y="461286"/>
                </a:cubicBezTo>
                <a:cubicBezTo>
                  <a:pt x="149596" y="462435"/>
                  <a:pt x="128113" y="462599"/>
                  <a:pt x="106650" y="463338"/>
                </a:cubicBezTo>
                <a:cubicBezTo>
                  <a:pt x="73850" y="464220"/>
                  <a:pt x="38811" y="464590"/>
                  <a:pt x="9564" y="481274"/>
                </a:cubicBezTo>
                <a:cubicBezTo>
                  <a:pt x="-18943" y="503028"/>
                  <a:pt x="23305" y="532867"/>
                  <a:pt x="44808" y="538736"/>
                </a:cubicBezTo>
                <a:cubicBezTo>
                  <a:pt x="65429" y="545016"/>
                  <a:pt x="87180" y="546247"/>
                  <a:pt x="108560" y="547725"/>
                </a:cubicBezTo>
                <a:cubicBezTo>
                  <a:pt x="141299" y="549141"/>
                  <a:pt x="174140" y="548464"/>
                  <a:pt x="206858" y="547109"/>
                </a:cubicBezTo>
                <a:cubicBezTo>
                  <a:pt x="239884" y="545529"/>
                  <a:pt x="272930" y="544277"/>
                  <a:pt x="305895" y="541814"/>
                </a:cubicBezTo>
                <a:cubicBezTo>
                  <a:pt x="334464" y="539393"/>
                  <a:pt x="363095" y="536787"/>
                  <a:pt x="391787" y="538161"/>
                </a:cubicBezTo>
                <a:cubicBezTo>
                  <a:pt x="379731" y="546227"/>
                  <a:pt x="369256" y="556221"/>
                  <a:pt x="358720" y="566072"/>
                </a:cubicBezTo>
                <a:cubicBezTo>
                  <a:pt x="311687" y="601288"/>
                  <a:pt x="264633" y="636668"/>
                  <a:pt x="221358" y="676542"/>
                </a:cubicBezTo>
                <a:cubicBezTo>
                  <a:pt x="186792" y="705191"/>
                  <a:pt x="154115" y="737144"/>
                  <a:pt x="131091" y="776033"/>
                </a:cubicBezTo>
                <a:cubicBezTo>
                  <a:pt x="119117" y="795180"/>
                  <a:pt x="107266" y="817016"/>
                  <a:pt x="112237" y="840329"/>
                </a:cubicBezTo>
                <a:cubicBezTo>
                  <a:pt x="115112" y="858655"/>
                  <a:pt x="132631" y="854284"/>
                  <a:pt x="145632" y="850570"/>
                </a:cubicBezTo>
                <a:cubicBezTo>
                  <a:pt x="165678" y="843838"/>
                  <a:pt x="185066" y="834809"/>
                  <a:pt x="203099" y="823747"/>
                </a:cubicBezTo>
                <a:cubicBezTo>
                  <a:pt x="253953" y="791569"/>
                  <a:pt x="301540" y="754198"/>
                  <a:pt x="343727" y="711266"/>
                </a:cubicBezTo>
                <a:cubicBezTo>
                  <a:pt x="368229" y="689533"/>
                  <a:pt x="389548" y="664598"/>
                  <a:pt x="413640" y="642434"/>
                </a:cubicBezTo>
                <a:cubicBezTo>
                  <a:pt x="440484" y="615632"/>
                  <a:pt x="470491" y="591745"/>
                  <a:pt x="498937" y="566523"/>
                </a:cubicBezTo>
                <a:cubicBezTo>
                  <a:pt x="498834" y="623451"/>
                  <a:pt x="498896" y="680400"/>
                  <a:pt x="500785" y="737308"/>
                </a:cubicBezTo>
                <a:cubicBezTo>
                  <a:pt x="501032" y="781164"/>
                  <a:pt x="508590" y="824527"/>
                  <a:pt x="519372" y="866926"/>
                </a:cubicBezTo>
                <a:cubicBezTo>
                  <a:pt x="524856" y="884000"/>
                  <a:pt x="534263" y="925024"/>
                  <a:pt x="552131" y="930893"/>
                </a:cubicBezTo>
                <a:cubicBezTo>
                  <a:pt x="576860" y="937973"/>
                  <a:pt x="597871" y="815682"/>
                  <a:pt x="603108" y="795139"/>
                </a:cubicBezTo>
                <a:cubicBezTo>
                  <a:pt x="611591" y="753644"/>
                  <a:pt x="618574" y="711840"/>
                  <a:pt x="621613" y="669565"/>
                </a:cubicBezTo>
                <a:cubicBezTo>
                  <a:pt x="624407" y="632933"/>
                  <a:pt x="626111" y="596424"/>
                  <a:pt x="629829" y="559792"/>
                </a:cubicBezTo>
                <a:cubicBezTo>
                  <a:pt x="642234" y="572495"/>
                  <a:pt x="655933" y="583803"/>
                  <a:pt x="668626" y="596198"/>
                </a:cubicBezTo>
                <a:cubicBezTo>
                  <a:pt x="679861" y="607567"/>
                  <a:pt x="690869" y="619162"/>
                  <a:pt x="702474" y="630183"/>
                </a:cubicBezTo>
                <a:cubicBezTo>
                  <a:pt x="716461" y="644425"/>
                  <a:pt x="728948" y="660063"/>
                  <a:pt x="743654" y="673628"/>
                </a:cubicBezTo>
                <a:cubicBezTo>
                  <a:pt x="753204" y="683068"/>
                  <a:pt x="760659" y="693186"/>
                  <a:pt x="769984" y="703385"/>
                </a:cubicBezTo>
                <a:cubicBezTo>
                  <a:pt x="781095" y="715144"/>
                  <a:pt x="792967" y="726144"/>
                  <a:pt x="804920" y="737021"/>
                </a:cubicBezTo>
                <a:cubicBezTo>
                  <a:pt x="826198" y="753849"/>
                  <a:pt x="860271" y="782005"/>
                  <a:pt x="888820" y="771354"/>
                </a:cubicBezTo>
                <a:cubicBezTo>
                  <a:pt x="910817" y="760888"/>
                  <a:pt x="902601" y="739053"/>
                  <a:pt x="893831" y="722163"/>
                </a:cubicBezTo>
                <a:cubicBezTo>
                  <a:pt x="885554" y="705930"/>
                  <a:pt x="877503" y="689184"/>
                  <a:pt x="867439" y="673731"/>
                </a:cubicBezTo>
                <a:cubicBezTo>
                  <a:pt x="859306" y="661787"/>
                  <a:pt x="850228" y="650520"/>
                  <a:pt x="841890" y="638699"/>
                </a:cubicBezTo>
                <a:cubicBezTo>
                  <a:pt x="822501" y="612636"/>
                  <a:pt x="798348" y="590575"/>
                  <a:pt x="773640" y="569663"/>
                </a:cubicBezTo>
                <a:cubicBezTo>
                  <a:pt x="765507" y="562296"/>
                  <a:pt x="758031" y="554271"/>
                  <a:pt x="749815" y="547007"/>
                </a:cubicBezTo>
                <a:cubicBezTo>
                  <a:pt x="741292" y="539229"/>
                  <a:pt x="731043" y="533626"/>
                  <a:pt x="722540" y="525848"/>
                </a:cubicBezTo>
                <a:cubicBezTo>
                  <a:pt x="756285" y="525623"/>
                  <a:pt x="789865" y="530466"/>
                  <a:pt x="823610" y="528701"/>
                </a:cubicBezTo>
                <a:cubicBezTo>
                  <a:pt x="849920" y="527654"/>
                  <a:pt x="876312" y="528803"/>
                  <a:pt x="902437" y="524986"/>
                </a:cubicBezTo>
                <a:cubicBezTo>
                  <a:pt x="918601" y="523427"/>
                  <a:pt x="934970" y="523324"/>
                  <a:pt x="950888" y="519712"/>
                </a:cubicBezTo>
                <a:cubicBezTo>
                  <a:pt x="966148" y="516408"/>
                  <a:pt x="980710" y="510580"/>
                  <a:pt x="995580" y="505880"/>
                </a:cubicBezTo>
                <a:cubicBezTo>
                  <a:pt x="1003507" y="503253"/>
                  <a:pt x="1011784" y="500483"/>
                  <a:pt x="1017741" y="494347"/>
                </a:cubicBezTo>
                <a:cubicBezTo>
                  <a:pt x="1040066" y="474009"/>
                  <a:pt x="1018028" y="445648"/>
                  <a:pt x="993916" y="4411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p22"/>
          <p:cNvSpPr/>
          <p:nvPr/>
        </p:nvSpPr>
        <p:spPr>
          <a:xfrm>
            <a:off x="1736097" y="1521960"/>
            <a:ext cx="1005521" cy="909620"/>
          </a:xfrm>
          <a:custGeom>
            <a:avLst/>
            <a:gdLst/>
            <a:ahLst/>
            <a:cxnLst/>
            <a:rect l="l" t="t" r="r" b="b"/>
            <a:pathLst>
              <a:path w="1005521" h="909620" extrusionOk="0">
                <a:moveTo>
                  <a:pt x="992136" y="445041"/>
                </a:moveTo>
                <a:cubicBezTo>
                  <a:pt x="1013619" y="458791"/>
                  <a:pt x="1007724" y="477117"/>
                  <a:pt x="985255" y="483972"/>
                </a:cubicBezTo>
                <a:cubicBezTo>
                  <a:pt x="968414" y="489266"/>
                  <a:pt x="951942" y="495916"/>
                  <a:pt x="934587" y="499445"/>
                </a:cubicBezTo>
                <a:cubicBezTo>
                  <a:pt x="917622" y="502647"/>
                  <a:pt x="900267" y="502462"/>
                  <a:pt x="883158" y="504637"/>
                </a:cubicBezTo>
                <a:cubicBezTo>
                  <a:pt x="861798" y="507531"/>
                  <a:pt x="840253" y="506484"/>
                  <a:pt x="818790" y="507223"/>
                </a:cubicBezTo>
                <a:cubicBezTo>
                  <a:pt x="792275" y="508988"/>
                  <a:pt x="765842" y="506628"/>
                  <a:pt x="739388" y="505294"/>
                </a:cubicBezTo>
                <a:cubicBezTo>
                  <a:pt x="726839" y="505109"/>
                  <a:pt x="714167" y="503878"/>
                  <a:pt x="701679" y="505027"/>
                </a:cubicBezTo>
                <a:cubicBezTo>
                  <a:pt x="690239" y="509522"/>
                  <a:pt x="701351" y="520583"/>
                  <a:pt x="707019" y="525098"/>
                </a:cubicBezTo>
                <a:cubicBezTo>
                  <a:pt x="715112" y="531747"/>
                  <a:pt x="724066" y="537247"/>
                  <a:pt x="731953" y="544142"/>
                </a:cubicBezTo>
                <a:cubicBezTo>
                  <a:pt x="742079" y="553254"/>
                  <a:pt x="751321" y="563310"/>
                  <a:pt x="761775" y="572053"/>
                </a:cubicBezTo>
                <a:cubicBezTo>
                  <a:pt x="778658" y="585905"/>
                  <a:pt x="794555" y="601604"/>
                  <a:pt x="809363" y="617817"/>
                </a:cubicBezTo>
                <a:cubicBezTo>
                  <a:pt x="823001" y="633660"/>
                  <a:pt x="834749" y="651022"/>
                  <a:pt x="847195" y="667788"/>
                </a:cubicBezTo>
                <a:cubicBezTo>
                  <a:pt x="857423" y="683344"/>
                  <a:pt x="865495" y="700152"/>
                  <a:pt x="873936" y="716713"/>
                </a:cubicBezTo>
                <a:cubicBezTo>
                  <a:pt x="877120" y="723136"/>
                  <a:pt x="880057" y="729703"/>
                  <a:pt x="881371" y="736804"/>
                </a:cubicBezTo>
                <a:cubicBezTo>
                  <a:pt x="883055" y="741935"/>
                  <a:pt x="880385" y="746655"/>
                  <a:pt x="876216" y="749651"/>
                </a:cubicBezTo>
                <a:cubicBezTo>
                  <a:pt x="855390" y="760405"/>
                  <a:pt x="827540" y="737563"/>
                  <a:pt x="810739" y="726153"/>
                </a:cubicBezTo>
                <a:cubicBezTo>
                  <a:pt x="794473" y="713224"/>
                  <a:pt x="779623" y="698489"/>
                  <a:pt x="765226" y="683529"/>
                </a:cubicBezTo>
                <a:cubicBezTo>
                  <a:pt x="757955" y="675197"/>
                  <a:pt x="751157" y="666413"/>
                  <a:pt x="743414" y="658492"/>
                </a:cubicBezTo>
                <a:cubicBezTo>
                  <a:pt x="732035" y="647163"/>
                  <a:pt x="720595" y="635958"/>
                  <a:pt x="710306" y="623625"/>
                </a:cubicBezTo>
                <a:cubicBezTo>
                  <a:pt x="700570" y="612625"/>
                  <a:pt x="689562" y="602897"/>
                  <a:pt x="679375" y="592328"/>
                </a:cubicBezTo>
                <a:cubicBezTo>
                  <a:pt x="665840" y="577655"/>
                  <a:pt x="650846" y="564541"/>
                  <a:pt x="636223" y="550997"/>
                </a:cubicBezTo>
                <a:cubicBezTo>
                  <a:pt x="630719" y="545907"/>
                  <a:pt x="625584" y="540428"/>
                  <a:pt x="620265" y="535154"/>
                </a:cubicBezTo>
                <a:cubicBezTo>
                  <a:pt x="615828" y="531542"/>
                  <a:pt x="610427" y="535277"/>
                  <a:pt x="609646" y="540284"/>
                </a:cubicBezTo>
                <a:cubicBezTo>
                  <a:pt x="604573" y="580939"/>
                  <a:pt x="603464" y="621983"/>
                  <a:pt x="599972" y="662822"/>
                </a:cubicBezTo>
                <a:cubicBezTo>
                  <a:pt x="595269" y="721926"/>
                  <a:pt x="583377" y="780249"/>
                  <a:pt x="569575" y="837834"/>
                </a:cubicBezTo>
                <a:cubicBezTo>
                  <a:pt x="565694" y="854745"/>
                  <a:pt x="560867" y="871429"/>
                  <a:pt x="555157" y="887826"/>
                </a:cubicBezTo>
                <a:cubicBezTo>
                  <a:pt x="552467" y="895707"/>
                  <a:pt x="548606" y="903095"/>
                  <a:pt x="543409" y="909621"/>
                </a:cubicBezTo>
                <a:cubicBezTo>
                  <a:pt x="532976" y="900837"/>
                  <a:pt x="530162" y="886472"/>
                  <a:pt x="525356" y="874282"/>
                </a:cubicBezTo>
                <a:cubicBezTo>
                  <a:pt x="519441" y="857679"/>
                  <a:pt x="515621" y="840400"/>
                  <a:pt x="511924" y="823182"/>
                </a:cubicBezTo>
                <a:cubicBezTo>
                  <a:pt x="503831" y="786981"/>
                  <a:pt x="500586" y="750082"/>
                  <a:pt x="500381" y="713039"/>
                </a:cubicBezTo>
                <a:cubicBezTo>
                  <a:pt x="498779" y="661714"/>
                  <a:pt x="498861" y="610347"/>
                  <a:pt x="498902" y="559000"/>
                </a:cubicBezTo>
                <a:cubicBezTo>
                  <a:pt x="498635" y="554034"/>
                  <a:pt x="499518" y="548883"/>
                  <a:pt x="498450" y="544019"/>
                </a:cubicBezTo>
                <a:cubicBezTo>
                  <a:pt x="493809" y="534333"/>
                  <a:pt x="484813" y="544676"/>
                  <a:pt x="480150" y="548986"/>
                </a:cubicBezTo>
                <a:cubicBezTo>
                  <a:pt x="470169" y="558364"/>
                  <a:pt x="459181" y="566573"/>
                  <a:pt x="448911" y="575623"/>
                </a:cubicBezTo>
                <a:cubicBezTo>
                  <a:pt x="413749" y="606448"/>
                  <a:pt x="379470" y="638257"/>
                  <a:pt x="347574" y="672467"/>
                </a:cubicBezTo>
                <a:cubicBezTo>
                  <a:pt x="340036" y="680184"/>
                  <a:pt x="331944" y="687305"/>
                  <a:pt x="323996" y="694611"/>
                </a:cubicBezTo>
                <a:cubicBezTo>
                  <a:pt x="312227" y="705877"/>
                  <a:pt x="301054" y="717801"/>
                  <a:pt x="288608" y="728369"/>
                </a:cubicBezTo>
                <a:cubicBezTo>
                  <a:pt x="264146" y="750020"/>
                  <a:pt x="237878" y="769455"/>
                  <a:pt x="211177" y="788233"/>
                </a:cubicBezTo>
                <a:cubicBezTo>
                  <a:pt x="192364" y="801018"/>
                  <a:pt x="173181" y="813352"/>
                  <a:pt x="152047" y="822012"/>
                </a:cubicBezTo>
                <a:cubicBezTo>
                  <a:pt x="143195" y="825767"/>
                  <a:pt x="134302" y="829564"/>
                  <a:pt x="124854" y="831616"/>
                </a:cubicBezTo>
                <a:cubicBezTo>
                  <a:pt x="121301" y="831698"/>
                  <a:pt x="115653" y="834510"/>
                  <a:pt x="113167" y="831144"/>
                </a:cubicBezTo>
                <a:cubicBezTo>
                  <a:pt x="106102" y="810335"/>
                  <a:pt x="118097" y="789813"/>
                  <a:pt x="128592" y="772430"/>
                </a:cubicBezTo>
                <a:cubicBezTo>
                  <a:pt x="134877" y="762252"/>
                  <a:pt x="141408" y="752175"/>
                  <a:pt x="148658" y="742632"/>
                </a:cubicBezTo>
                <a:cubicBezTo>
                  <a:pt x="169032" y="716795"/>
                  <a:pt x="193165" y="694262"/>
                  <a:pt x="218387" y="673247"/>
                </a:cubicBezTo>
                <a:cubicBezTo>
                  <a:pt x="235742" y="657507"/>
                  <a:pt x="253487" y="642238"/>
                  <a:pt x="271602" y="627360"/>
                </a:cubicBezTo>
                <a:cubicBezTo>
                  <a:pt x="296926" y="607720"/>
                  <a:pt x="321860" y="587567"/>
                  <a:pt x="347985" y="569056"/>
                </a:cubicBezTo>
                <a:cubicBezTo>
                  <a:pt x="359979" y="560027"/>
                  <a:pt x="369776" y="548473"/>
                  <a:pt x="382120" y="539874"/>
                </a:cubicBezTo>
                <a:cubicBezTo>
                  <a:pt x="387111" y="536057"/>
                  <a:pt x="392512" y="532773"/>
                  <a:pt x="397380" y="528833"/>
                </a:cubicBezTo>
                <a:cubicBezTo>
                  <a:pt x="398304" y="527909"/>
                  <a:pt x="399003" y="526534"/>
                  <a:pt x="399187" y="525242"/>
                </a:cubicBezTo>
                <a:cubicBezTo>
                  <a:pt x="399146" y="515432"/>
                  <a:pt x="385447" y="517669"/>
                  <a:pt x="378669" y="516786"/>
                </a:cubicBezTo>
                <a:cubicBezTo>
                  <a:pt x="346958" y="515432"/>
                  <a:pt x="315390" y="519003"/>
                  <a:pt x="283822" y="521383"/>
                </a:cubicBezTo>
                <a:cubicBezTo>
                  <a:pt x="240281" y="523805"/>
                  <a:pt x="196718" y="526432"/>
                  <a:pt x="153115" y="527089"/>
                </a:cubicBezTo>
                <a:cubicBezTo>
                  <a:pt x="113126" y="526945"/>
                  <a:pt x="71988" y="528587"/>
                  <a:pt x="33375" y="516643"/>
                </a:cubicBezTo>
                <a:cubicBezTo>
                  <a:pt x="21689" y="512087"/>
                  <a:pt x="657" y="499794"/>
                  <a:pt x="0" y="486024"/>
                </a:cubicBezTo>
                <a:cubicBezTo>
                  <a:pt x="1869" y="478636"/>
                  <a:pt x="10577" y="476461"/>
                  <a:pt x="16821" y="473793"/>
                </a:cubicBezTo>
                <a:cubicBezTo>
                  <a:pt x="44076" y="463922"/>
                  <a:pt x="72090" y="463942"/>
                  <a:pt x="101050" y="463142"/>
                </a:cubicBezTo>
                <a:cubicBezTo>
                  <a:pt x="133665" y="462608"/>
                  <a:pt x="166239" y="460843"/>
                  <a:pt x="198813" y="459201"/>
                </a:cubicBezTo>
                <a:cubicBezTo>
                  <a:pt x="252768" y="458709"/>
                  <a:pt x="306682" y="455692"/>
                  <a:pt x="360637" y="455897"/>
                </a:cubicBezTo>
                <a:cubicBezTo>
                  <a:pt x="370639" y="455384"/>
                  <a:pt x="395265" y="463593"/>
                  <a:pt x="401447" y="456041"/>
                </a:cubicBezTo>
                <a:cubicBezTo>
                  <a:pt x="408019" y="442332"/>
                  <a:pt x="385509" y="420579"/>
                  <a:pt x="377376" y="410379"/>
                </a:cubicBezTo>
                <a:cubicBezTo>
                  <a:pt x="363758" y="393633"/>
                  <a:pt x="350059" y="376949"/>
                  <a:pt x="335230" y="361229"/>
                </a:cubicBezTo>
                <a:cubicBezTo>
                  <a:pt x="326727" y="351891"/>
                  <a:pt x="319292" y="341671"/>
                  <a:pt x="311673" y="331656"/>
                </a:cubicBezTo>
                <a:cubicBezTo>
                  <a:pt x="297850" y="313966"/>
                  <a:pt x="283350" y="296830"/>
                  <a:pt x="270431" y="278443"/>
                </a:cubicBezTo>
                <a:cubicBezTo>
                  <a:pt x="252542" y="255766"/>
                  <a:pt x="238021" y="230913"/>
                  <a:pt x="224199" y="205630"/>
                </a:cubicBezTo>
                <a:cubicBezTo>
                  <a:pt x="215080" y="189602"/>
                  <a:pt x="204379" y="174478"/>
                  <a:pt x="196164" y="157937"/>
                </a:cubicBezTo>
                <a:cubicBezTo>
                  <a:pt x="184642" y="134562"/>
                  <a:pt x="176077" y="109812"/>
                  <a:pt x="170696" y="84303"/>
                </a:cubicBezTo>
                <a:cubicBezTo>
                  <a:pt x="169012" y="73796"/>
                  <a:pt x="165582" y="62016"/>
                  <a:pt x="171066" y="52104"/>
                </a:cubicBezTo>
                <a:cubicBezTo>
                  <a:pt x="191502" y="43936"/>
                  <a:pt x="219126" y="60169"/>
                  <a:pt x="235536" y="72544"/>
                </a:cubicBezTo>
                <a:cubicBezTo>
                  <a:pt x="261682" y="93456"/>
                  <a:pt x="282816" y="119930"/>
                  <a:pt x="302697" y="146670"/>
                </a:cubicBezTo>
                <a:cubicBezTo>
                  <a:pt x="313151" y="164483"/>
                  <a:pt x="324817" y="181455"/>
                  <a:pt x="337140" y="198037"/>
                </a:cubicBezTo>
                <a:cubicBezTo>
                  <a:pt x="358131" y="230934"/>
                  <a:pt x="379614" y="263831"/>
                  <a:pt x="397339" y="298677"/>
                </a:cubicBezTo>
                <a:cubicBezTo>
                  <a:pt x="406787" y="318543"/>
                  <a:pt x="418186" y="337341"/>
                  <a:pt x="429646" y="356078"/>
                </a:cubicBezTo>
                <a:cubicBezTo>
                  <a:pt x="436691" y="366503"/>
                  <a:pt x="441415" y="378878"/>
                  <a:pt x="450534" y="387723"/>
                </a:cubicBezTo>
                <a:cubicBezTo>
                  <a:pt x="453779" y="390227"/>
                  <a:pt x="458811" y="388051"/>
                  <a:pt x="459016" y="383885"/>
                </a:cubicBezTo>
                <a:cubicBezTo>
                  <a:pt x="461994" y="382531"/>
                  <a:pt x="460926" y="378980"/>
                  <a:pt x="461358" y="376354"/>
                </a:cubicBezTo>
                <a:cubicBezTo>
                  <a:pt x="461851" y="370012"/>
                  <a:pt x="462652" y="363692"/>
                  <a:pt x="463453" y="357371"/>
                </a:cubicBezTo>
                <a:cubicBezTo>
                  <a:pt x="465835" y="337382"/>
                  <a:pt x="469450" y="317578"/>
                  <a:pt x="472490" y="297713"/>
                </a:cubicBezTo>
                <a:cubicBezTo>
                  <a:pt x="475386" y="276801"/>
                  <a:pt x="480212" y="256197"/>
                  <a:pt x="482738" y="235244"/>
                </a:cubicBezTo>
                <a:cubicBezTo>
                  <a:pt x="488920" y="195964"/>
                  <a:pt x="497834" y="157116"/>
                  <a:pt x="506255" y="118268"/>
                </a:cubicBezTo>
                <a:cubicBezTo>
                  <a:pt x="514881" y="86212"/>
                  <a:pt x="525808" y="36159"/>
                  <a:pt x="550926" y="13933"/>
                </a:cubicBezTo>
                <a:cubicBezTo>
                  <a:pt x="563722" y="1866"/>
                  <a:pt x="590319" y="-8436"/>
                  <a:pt x="601718" y="10260"/>
                </a:cubicBezTo>
                <a:cubicBezTo>
                  <a:pt x="605189" y="21321"/>
                  <a:pt x="603998" y="33737"/>
                  <a:pt x="604409" y="45270"/>
                </a:cubicBezTo>
                <a:cubicBezTo>
                  <a:pt x="604717" y="70902"/>
                  <a:pt x="600691" y="96288"/>
                  <a:pt x="598227" y="121756"/>
                </a:cubicBezTo>
                <a:cubicBezTo>
                  <a:pt x="596091" y="142956"/>
                  <a:pt x="593380" y="164073"/>
                  <a:pt x="589477" y="185005"/>
                </a:cubicBezTo>
                <a:cubicBezTo>
                  <a:pt x="582186" y="231714"/>
                  <a:pt x="574238" y="278381"/>
                  <a:pt x="568733" y="325336"/>
                </a:cubicBezTo>
                <a:cubicBezTo>
                  <a:pt x="566926" y="339804"/>
                  <a:pt x="565632" y="354313"/>
                  <a:pt x="564831" y="368884"/>
                </a:cubicBezTo>
                <a:cubicBezTo>
                  <a:pt x="564790" y="371634"/>
                  <a:pt x="563989" y="374753"/>
                  <a:pt x="564502" y="377544"/>
                </a:cubicBezTo>
                <a:cubicBezTo>
                  <a:pt x="565427" y="380889"/>
                  <a:pt x="569534" y="382654"/>
                  <a:pt x="572595" y="380910"/>
                </a:cubicBezTo>
                <a:cubicBezTo>
                  <a:pt x="577606" y="377708"/>
                  <a:pt x="581406" y="372824"/>
                  <a:pt x="586047" y="369089"/>
                </a:cubicBezTo>
                <a:cubicBezTo>
                  <a:pt x="599890" y="358171"/>
                  <a:pt x="612460" y="345858"/>
                  <a:pt x="624023" y="332580"/>
                </a:cubicBezTo>
                <a:cubicBezTo>
                  <a:pt x="635217" y="320492"/>
                  <a:pt x="647581" y="309595"/>
                  <a:pt x="658384" y="297159"/>
                </a:cubicBezTo>
                <a:cubicBezTo>
                  <a:pt x="672083" y="280639"/>
                  <a:pt x="688432" y="266827"/>
                  <a:pt x="703898" y="252072"/>
                </a:cubicBezTo>
                <a:cubicBezTo>
                  <a:pt x="711887" y="244171"/>
                  <a:pt x="720082" y="236434"/>
                  <a:pt x="728544" y="229046"/>
                </a:cubicBezTo>
                <a:cubicBezTo>
                  <a:pt x="749945" y="209960"/>
                  <a:pt x="772414" y="190731"/>
                  <a:pt x="794699" y="172487"/>
                </a:cubicBezTo>
                <a:cubicBezTo>
                  <a:pt x="814724" y="156357"/>
                  <a:pt x="834954" y="139877"/>
                  <a:pt x="858615" y="129267"/>
                </a:cubicBezTo>
                <a:cubicBezTo>
                  <a:pt x="878557" y="119766"/>
                  <a:pt x="909427" y="114758"/>
                  <a:pt x="914459" y="143387"/>
                </a:cubicBezTo>
                <a:cubicBezTo>
                  <a:pt x="913699" y="161898"/>
                  <a:pt x="902259" y="177474"/>
                  <a:pt x="891497" y="192024"/>
                </a:cubicBezTo>
                <a:cubicBezTo>
                  <a:pt x="877407" y="210720"/>
                  <a:pt x="859190" y="225188"/>
                  <a:pt x="841280" y="239984"/>
                </a:cubicBezTo>
                <a:cubicBezTo>
                  <a:pt x="826882" y="253426"/>
                  <a:pt x="812095" y="266437"/>
                  <a:pt x="797594" y="279756"/>
                </a:cubicBezTo>
                <a:cubicBezTo>
                  <a:pt x="783526" y="293793"/>
                  <a:pt x="768101" y="306373"/>
                  <a:pt x="753519" y="319856"/>
                </a:cubicBezTo>
                <a:cubicBezTo>
                  <a:pt x="739039" y="334242"/>
                  <a:pt x="723389" y="346987"/>
                  <a:pt x="708478" y="361024"/>
                </a:cubicBezTo>
                <a:cubicBezTo>
                  <a:pt x="700919" y="368453"/>
                  <a:pt x="693238" y="375820"/>
                  <a:pt x="685310" y="382880"/>
                </a:cubicBezTo>
                <a:cubicBezTo>
                  <a:pt x="678122" y="389344"/>
                  <a:pt x="670954" y="395850"/>
                  <a:pt x="664340" y="402930"/>
                </a:cubicBezTo>
                <a:cubicBezTo>
                  <a:pt x="661485" y="406254"/>
                  <a:pt x="656721" y="409969"/>
                  <a:pt x="658856" y="414874"/>
                </a:cubicBezTo>
                <a:cubicBezTo>
                  <a:pt x="663190" y="423165"/>
                  <a:pt x="684283" y="418691"/>
                  <a:pt x="692663" y="419101"/>
                </a:cubicBezTo>
                <a:cubicBezTo>
                  <a:pt x="729489" y="417952"/>
                  <a:pt x="766335" y="419450"/>
                  <a:pt x="803119" y="421297"/>
                </a:cubicBezTo>
                <a:cubicBezTo>
                  <a:pt x="839966" y="424273"/>
                  <a:pt x="876914" y="428090"/>
                  <a:pt x="913761" y="431332"/>
                </a:cubicBezTo>
                <a:cubicBezTo>
                  <a:pt x="924133" y="432338"/>
                  <a:pt x="934484" y="433590"/>
                  <a:pt x="944815" y="434821"/>
                </a:cubicBezTo>
                <a:cubicBezTo>
                  <a:pt x="960753" y="437202"/>
                  <a:pt x="977492" y="438043"/>
                  <a:pt x="992136" y="4450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Yellow, Green and Violet College Newsletter Presentation">
  <a:themeElements>
    <a:clrScheme name="Office">
      <a:dk1>
        <a:srgbClr val="883DF8"/>
      </a:dk1>
      <a:lt1>
        <a:srgbClr val="FFFFFF"/>
      </a:lt1>
      <a:dk2>
        <a:srgbClr val="666666"/>
      </a:dk2>
      <a:lt2>
        <a:srgbClr val="EEECE1"/>
      </a:lt2>
      <a:accent1>
        <a:srgbClr val="28C451"/>
      </a:accent1>
      <a:accent2>
        <a:srgbClr val="2843FF"/>
      </a:accent2>
      <a:accent3>
        <a:srgbClr val="F2D925"/>
      </a:accent3>
      <a:accent4>
        <a:srgbClr val="FF4F63"/>
      </a:accent4>
      <a:accent5>
        <a:srgbClr val="E03E26"/>
      </a:accent5>
      <a:accent6>
        <a:srgbClr val="F48723"/>
      </a:accent6>
      <a:hlink>
        <a:srgbClr val="000000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115</Words>
  <Application>Microsoft Office PowerPoint</Application>
  <PresentationFormat>Произвольный</PresentationFormat>
  <Paragraphs>39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Luckiest Guy</vt:lpstr>
      <vt:lpstr>Ink Free</vt:lpstr>
      <vt:lpstr>Calibri</vt:lpstr>
      <vt:lpstr>Poppins</vt:lpstr>
      <vt:lpstr>MingLiU-ExtB</vt:lpstr>
      <vt:lpstr>Comic Sans MS</vt:lpstr>
      <vt:lpstr>Yellow, Green and Violet College Newsletter Presentation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Aleksei</cp:lastModifiedBy>
  <cp:revision>22</cp:revision>
  <dcterms:modified xsi:type="dcterms:W3CDTF">2023-03-02T08:21:01Z</dcterms:modified>
</cp:coreProperties>
</file>