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5" r:id="rId5"/>
    <p:sldId id="260" r:id="rId6"/>
    <p:sldId id="264" r:id="rId7"/>
    <p:sldId id="263" r:id="rId8"/>
    <p:sldId id="258" r:id="rId9"/>
    <p:sldId id="267" r:id="rId10"/>
    <p:sldId id="262" r:id="rId11"/>
    <p:sldId id="269" r:id="rId12"/>
    <p:sldId id="270" r:id="rId13"/>
    <p:sldId id="271" r:id="rId14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2034" y="-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6EA8E3E-353C-499D-ADE0-B458DA84DFEE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3F46026-7D3D-4D81-9230-3BBA9A3BF1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6632"/>
            <a:ext cx="7416824" cy="792088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Муниципальная бюджетная дошкольная  образовательная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организация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«Детский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сад №1 «Чебурашка» ст. Гиагинской»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8712968" cy="3240360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 по нравственно - патриотическому воспитанию</a:t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по средствам краеведения </a:t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«Здесь Родины моей начало…»</a:t>
            </a:r>
            <a:br>
              <a:rPr lang="ru-RU" sz="4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для детей старшего дошкольного возраста</a:t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797152"/>
            <a:ext cx="381642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Воспитатель: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Ушакова Ольга Сергеевна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55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43608" y="116631"/>
            <a:ext cx="7175351" cy="576065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Праздники, развлечения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aha\Downloads\IMG-20250708-WA01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7" t="14378" r="23009" b="7406"/>
          <a:stretch/>
        </p:blipFill>
        <p:spPr bwMode="auto">
          <a:xfrm>
            <a:off x="152525" y="639400"/>
            <a:ext cx="4078039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988" y="3616964"/>
            <a:ext cx="2436658" cy="325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usaha\Downloads\WhatsApp Image 2025-08-22 at 11.40.56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" t="9944" r="6627"/>
          <a:stretch/>
        </p:blipFill>
        <p:spPr bwMode="auto">
          <a:xfrm>
            <a:off x="5076056" y="612325"/>
            <a:ext cx="3948212" cy="3039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aha\Downloads\IMG-20250505-WA007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" t="3662" r="15015" b="8999"/>
          <a:stretch/>
        </p:blipFill>
        <p:spPr bwMode="auto">
          <a:xfrm>
            <a:off x="152525" y="3695030"/>
            <a:ext cx="3582464" cy="3095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saha\Downloads\20241015_09443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1" t="9218" r="3854" b="10122"/>
          <a:stretch/>
        </p:blipFill>
        <p:spPr bwMode="auto">
          <a:xfrm rot="5400000">
            <a:off x="5978827" y="3784547"/>
            <a:ext cx="3261850" cy="2876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52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15816" y="404664"/>
            <a:ext cx="3168352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28" y="116632"/>
            <a:ext cx="9087372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Экскурсии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C:\Users\usaha\Downloads\IMG-20250507-WA00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8" y="604738"/>
            <a:ext cx="4461235" cy="5638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aha\Downloads\IMG-20250507-WA00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392" y="604738"/>
            <a:ext cx="4480932" cy="5638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07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6926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 родителями 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aha\Downloads\IMG-20250219-WA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6" y="833672"/>
            <a:ext cx="4210934" cy="3158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aha\Downloads\WhatsApp Image 2025-10-17 at 16.23.0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853054"/>
            <a:ext cx="4499992" cy="3102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aha\Downloads\WhatsApp Image 2025-10-17 at 15.41.22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" r="16625"/>
          <a:stretch/>
        </p:blipFill>
        <p:spPr bwMode="auto">
          <a:xfrm>
            <a:off x="179512" y="4086722"/>
            <a:ext cx="2781815" cy="2716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aha\Downloads\IMG-20241122-WA007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1" r="10656"/>
          <a:stretch/>
        </p:blipFill>
        <p:spPr bwMode="auto">
          <a:xfrm>
            <a:off x="6335688" y="4061046"/>
            <a:ext cx="2808312" cy="2770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aha\Downloads\20250415_15341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56"/>
          <a:stretch/>
        </p:blipFill>
        <p:spPr bwMode="auto">
          <a:xfrm>
            <a:off x="3032993" y="4086722"/>
            <a:ext cx="3302695" cy="2744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55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0"/>
            <a:ext cx="8126288" cy="6926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Леп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тека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aha\Downloads\WhatsApp Image 2025-10-27 at 17.47.4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4" y="2507743"/>
            <a:ext cx="5616624" cy="4212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aha\Downloads\WhatsApp Image 2025-10-27 at 17.48.43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40"/>
          <a:stretch/>
        </p:blipFill>
        <p:spPr bwMode="auto">
          <a:xfrm>
            <a:off x="6084168" y="2528311"/>
            <a:ext cx="2640744" cy="4218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aha\Downloads\WhatsApp Image 2025-10-23 at 18.26.16 (1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4" y="446554"/>
            <a:ext cx="8546358" cy="2043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785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836712"/>
            <a:ext cx="9036496" cy="410445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“Ты вспоминаешь не страну большую</a:t>
            </a: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которую изъездил и узнал.</a:t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Ты вспоминаешь Родину такую, какой её ты в детстве увидал” </a:t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К.М. Симонов </a:t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02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76972"/>
            <a:ext cx="4282620" cy="3506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usaha\Downloads\images (12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54"/>
          <a:stretch/>
        </p:blipFill>
        <p:spPr bwMode="auto">
          <a:xfrm flipH="1">
            <a:off x="4743436" y="3176972"/>
            <a:ext cx="4320480" cy="3596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640960" cy="3384376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«С чего начинается Родина?»,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Прежде всего это место где он родился, где его семья, дом, друзья.»</a:t>
            </a:r>
          </a:p>
          <a:p>
            <a:pPr algn="ctr"/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074899" cy="1080119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 проекта: 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2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usaha\Desktop\фото\10001924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3059832" cy="2875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188641"/>
            <a:ext cx="5637010" cy="72007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Новизна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48752"/>
            <a:ext cx="8640960" cy="5072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6" name="Picture 12" descr="C:\Users\usaha\Desktop\фото\100019185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9" t="12068" r="10267" b="5478"/>
          <a:stretch/>
        </p:blipFill>
        <p:spPr bwMode="auto">
          <a:xfrm>
            <a:off x="3154902" y="3743577"/>
            <a:ext cx="2497218" cy="2848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aha\Desktop\фото\10001925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863" y="3717032"/>
            <a:ext cx="3337199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4343" y="90872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Любой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край,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Республика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даже небольшая станица неповторимы в своей природе, важно показать ребенку, что и наша станица славится своей историей, традициями, достопримечательностями, памятниками,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людьми.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Поэтому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было решено разработать и реализовать проект по нравственно - патриотическому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воспитанию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средствам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краеведения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Здесь Родины моей начало»</a:t>
            </a:r>
          </a:p>
        </p:txBody>
      </p:sp>
    </p:spTree>
    <p:extLst>
      <p:ext uri="{BB962C8B-B14F-4D97-AF65-F5344CB8AC3E}">
        <p14:creationId xmlns:p14="http://schemas.microsoft.com/office/powerpoint/2010/main" val="20338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728240"/>
            <a:ext cx="8136903" cy="4557257"/>
          </a:xfrm>
        </p:spPr>
        <p:txBody>
          <a:bodyPr/>
          <a:lstStyle/>
          <a:p>
            <a:pPr marL="182880" indent="0"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 срокам реализации: </a:t>
            </a:r>
            <a:r>
              <a:rPr lang="ru-RU" sz="2800" b="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долгосрочный (3 года)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дети, педагоги, родители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 содержанию: </a:t>
            </a:r>
            <a:r>
              <a:rPr lang="ru-RU" sz="2800" b="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интегрированный</a:t>
            </a:r>
            <a:br>
              <a:rPr lang="ru-RU" sz="2800" b="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проекта: </a:t>
            </a:r>
            <a:r>
              <a:rPr lang="ru-RU" sz="28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воспитать патриотические качества у дошкольников, через воспитание любви к семье, к дому, к своей улице, </a:t>
            </a:r>
            <a:r>
              <a:rPr lang="ru-RU" sz="28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станице, республике.</a:t>
            </a:r>
            <a:r>
              <a:rPr lang="ru-RU" dirty="0">
                <a:solidFill>
                  <a:srgbClr val="002060"/>
                </a:solidFill>
                <a:effectLst/>
              </a:rPr>
              <a:t/>
            </a:r>
            <a:br>
              <a:rPr lang="ru-RU" dirty="0">
                <a:solidFill>
                  <a:srgbClr val="002060"/>
                </a:solidFill>
                <a:effectLst/>
              </a:rPr>
            </a:br>
            <a:r>
              <a:rPr lang="ru-RU" dirty="0">
                <a:solidFill>
                  <a:srgbClr val="002060"/>
                </a:solidFill>
                <a:effectLst/>
              </a:rPr>
              <a:t/>
            </a:r>
            <a:br>
              <a:rPr lang="ru-RU" dirty="0">
                <a:solidFill>
                  <a:srgbClr val="002060"/>
                </a:solidFill>
                <a:effectLst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48539" y="728240"/>
            <a:ext cx="54150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Паспорт проекта: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1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04649" y="565995"/>
            <a:ext cx="8317431" cy="6120680"/>
          </a:xfrm>
        </p:spPr>
        <p:txBody>
          <a:bodyPr/>
          <a:lstStyle/>
          <a:p>
            <a:pPr marL="182880" indent="0">
              <a:buNone/>
            </a:pPr>
            <a:r>
              <a:rPr lang="ru-RU" sz="28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осуществлять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знакомство с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историческим, культурным, географическим, природно-экологическим своеобразием родного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региона.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  - прививать бережное отношение к станице, её достопримечательностям, </a:t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-воспитывать чувство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гордости, любови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уважения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 своей Родине,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близким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а так же укрепление социального статуса ребёнка в ближайшем окружении.  </a:t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развивать связную речь, обогащать и активизировать словарь.</a:t>
            </a:r>
            <a:r>
              <a:rPr lang="ru-RU" sz="2400" dirty="0">
                <a:solidFill>
                  <a:srgbClr val="002060"/>
                </a:solidFill>
                <a:effectLst/>
              </a:rPr>
              <a:t/>
            </a:r>
            <a:br>
              <a:rPr lang="ru-RU" sz="2400" dirty="0">
                <a:solidFill>
                  <a:srgbClr val="002060"/>
                </a:solidFill>
                <a:effectLst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1"/>
          <p:cNvSpPr txBox="1">
            <a:spLocks/>
          </p:cNvSpPr>
          <p:nvPr/>
        </p:nvSpPr>
        <p:spPr>
          <a:xfrm>
            <a:off x="431033" y="836712"/>
            <a:ext cx="8317431" cy="5097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6900" y="4437112"/>
            <a:ext cx="372271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3" y="2967335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68477" y="233433"/>
            <a:ext cx="1631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Задачи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693736"/>
            <a:ext cx="8424936" cy="6005635"/>
          </a:xfrm>
        </p:spPr>
        <p:txBody>
          <a:bodyPr/>
          <a:lstStyle/>
          <a:p>
            <a:pPr marL="182880" indent="0">
              <a:buNone/>
            </a:pP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– подготовительный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- Выявление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первоначальных знаний о малой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Родине. Информирование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родителей о предстоящем проекте, анкетирование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 Подбор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методической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литературы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 этап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основной,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практический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занятия, досуги, выставки, экскурсии.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Привлечение родителей 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воспитанников к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участию в проекте. </a:t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этап – заключительный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Изготовление </a:t>
            </a:r>
            <a:r>
              <a:rPr lang="ru-RU" sz="2400" b="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Леп</a:t>
            </a:r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теки «Здесь Родины моей начало» Подведение итогов. </a:t>
            </a:r>
            <a:r>
              <a:rPr lang="ru-RU" sz="2800" dirty="0">
                <a:solidFill>
                  <a:srgbClr val="002060"/>
                </a:solidFill>
                <a:effectLst/>
              </a:rPr>
              <a:t/>
            </a:r>
            <a:br>
              <a:rPr lang="ru-RU" sz="2800" dirty="0">
                <a:solidFill>
                  <a:srgbClr val="002060"/>
                </a:solidFill>
                <a:effectLst/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172817"/>
            <a:ext cx="3126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lvl="0" algn="ctr">
              <a:spcBef>
                <a:spcPct val="0"/>
              </a:spcBef>
              <a:buClr>
                <a:srgbClr val="F14124">
                  <a:lumMod val="75000"/>
                </a:srgbClr>
              </a:buClr>
              <a:buSzPct val="128000"/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Этапы работы</a:t>
            </a:r>
            <a:endParaRPr lang="ru-RU" sz="2800" b="1" dirty="0"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4747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aha\Downloads\20250321_090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548" y="4437112"/>
            <a:ext cx="2953795" cy="2368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068548"/>
            <a:ext cx="9009812" cy="367240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Словесные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беседы, вопросы -  побуждающие к мыслительной деятельности,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загадывание и отгадывание загадок;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Наглядные: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демонстрация наглядных пособий, показ образца  рассматривание иллюстраций, открыток;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Практические: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игровые действия, художественное творчество, моделирование, экскурсии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Фото для презинтации\WhatsApp Image 2025-10-17 at 15.54.4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3" y="3645024"/>
            <a:ext cx="2965191" cy="2436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188640"/>
            <a:ext cx="4248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Методы и приемы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aha\Downloads\20250321_0917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028" y="3501008"/>
            <a:ext cx="3065972" cy="2211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64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7813" y="1"/>
            <a:ext cx="8672659" cy="8367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Образовательная деятельность</a:t>
            </a: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aha\Downloads\IMG-20240910-WA00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4" r="6979" b="16194"/>
          <a:stretch/>
        </p:blipFill>
        <p:spPr bwMode="auto">
          <a:xfrm>
            <a:off x="147812" y="3775985"/>
            <a:ext cx="2335955" cy="2913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aha\Downloads\WhatsApp Image 2025-10-12 at 18.01.4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12" y="635100"/>
            <a:ext cx="3938743" cy="29540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aha\Downloads\20241001_0942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72224"/>
            <a:ext cx="4104456" cy="3078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aha\Downloads\WhatsApp Image 2025-10-12 at 17.59.23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7"/>
          <a:stretch/>
        </p:blipFill>
        <p:spPr bwMode="auto">
          <a:xfrm>
            <a:off x="2522727" y="3775987"/>
            <a:ext cx="3789885" cy="2913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usaha\Downloads\20250321_09140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3" t="6425" r="17103" b="11924"/>
          <a:stretch/>
        </p:blipFill>
        <p:spPr bwMode="auto">
          <a:xfrm rot="5400000">
            <a:off x="6122877" y="3987492"/>
            <a:ext cx="2913796" cy="2489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10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1486</TotalTime>
  <Words>174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 Проект  по нравственно - патриотическому воспитанию по средствам краеведения  «Здесь Родины моей начало…» для детей старшего дошкольного возраста  </vt:lpstr>
      <vt:lpstr>“Ты вспоминаешь не страну большую,  которую изъездил и узнал. Ты вспоминаешь Родину такую, какой её ты в детстве увидал”  К.М. Симонов  </vt:lpstr>
      <vt:lpstr>Актуальность проекта: </vt:lpstr>
      <vt:lpstr>Презентация PowerPoint</vt:lpstr>
      <vt:lpstr>   По срокам реализации: долгосрочный (3 года) Участники: дети, педагоги, родители По содержанию: интегрированный  Цель проекта: воспитать патриотические качества у дошкольников, через воспитание любви к семье, к дому, к своей улице, станице, республике.  </vt:lpstr>
      <vt:lpstr> - осуществлять знакомство с историческим, культурным, географическим, природно-экологическим своеобразием родного региона.   - прививать бережное отношение к станице, её достопримечательностям,  -воспитывать чувство гордости, любови и уважения к своей Родине, близким, а так же укрепление социального статуса ребёнка в ближайшем окружении.   - развивать связную речь, обогащать и активизировать словарь. </vt:lpstr>
      <vt:lpstr>  1 этап – подготовительный  - Выявление первоначальных знаний о малой Родине. Информирование родителей о предстоящем проекте, анкетирование. Подбор методической литературы;      2 этап – основной, практический - занятия, досуги, выставки, экскурсии. Привлечение родителей воспитанников к участию в проекте.    3 этап – заключительный - Изготовление Леп- теки «Здесь Родины моей начало» Подведение итогов.  </vt:lpstr>
      <vt:lpstr>Презентация PowerPoint</vt:lpstr>
      <vt:lpstr>Образовательная деятельность </vt:lpstr>
      <vt:lpstr>Праздники, развлечения</vt:lpstr>
      <vt:lpstr>Экскурсии   </vt:lpstr>
      <vt:lpstr>Работа с родителями </vt:lpstr>
      <vt:lpstr>Леп - тека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по патриотическому воспитанию для детей старшего дошкольного возраста «Здесь Родины моей начало…»</dc:title>
  <dc:creator>Tema Filin</dc:creator>
  <cp:lastModifiedBy>Tema Filin</cp:lastModifiedBy>
  <cp:revision>75</cp:revision>
  <cp:lastPrinted>2025-10-30T16:54:20Z</cp:lastPrinted>
  <dcterms:created xsi:type="dcterms:W3CDTF">2025-10-20T11:21:45Z</dcterms:created>
  <dcterms:modified xsi:type="dcterms:W3CDTF">2025-11-09T06:43:04Z</dcterms:modified>
</cp:coreProperties>
</file>