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65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BC66A06-548C-4684-8C32-4E35A30A6981}" type="datetimeFigureOut">
              <a:rPr lang="ru-RU" smtClean="0"/>
              <a:t>пн 14.03.22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AFC8AB-6ECB-4D67-A640-958D0A456A3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6A06-548C-4684-8C32-4E35A30A6981}" type="datetimeFigureOut">
              <a:rPr lang="ru-RU" smtClean="0"/>
              <a:t>пн 14.03.22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FC8AB-6ECB-4D67-A640-958D0A456A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6A06-548C-4684-8C32-4E35A30A6981}" type="datetimeFigureOut">
              <a:rPr lang="ru-RU" smtClean="0"/>
              <a:t>пн 14.03.22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FC8AB-6ECB-4D67-A640-958D0A456A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6A06-548C-4684-8C32-4E35A30A6981}" type="datetimeFigureOut">
              <a:rPr lang="ru-RU" smtClean="0"/>
              <a:t>пн 14.03.22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FC8AB-6ECB-4D67-A640-958D0A456A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6A06-548C-4684-8C32-4E35A30A6981}" type="datetimeFigureOut">
              <a:rPr lang="ru-RU" smtClean="0"/>
              <a:t>пн 14.03.22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FC8AB-6ECB-4D67-A640-958D0A456A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6A06-548C-4684-8C32-4E35A30A6981}" type="datetimeFigureOut">
              <a:rPr lang="ru-RU" smtClean="0"/>
              <a:t>пн 14.03.22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FC8AB-6ECB-4D67-A640-958D0A456A3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6A06-548C-4684-8C32-4E35A30A6981}" type="datetimeFigureOut">
              <a:rPr lang="ru-RU" smtClean="0"/>
              <a:t>пн 14.03.22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FC8AB-6ECB-4D67-A640-958D0A456A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6A06-548C-4684-8C32-4E35A30A6981}" type="datetimeFigureOut">
              <a:rPr lang="ru-RU" smtClean="0"/>
              <a:t>пн 14.03.22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FC8AB-6ECB-4D67-A640-958D0A456A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6A06-548C-4684-8C32-4E35A30A6981}" type="datetimeFigureOut">
              <a:rPr lang="ru-RU" smtClean="0"/>
              <a:t>пн 14.03.22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FC8AB-6ECB-4D67-A640-958D0A456A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6A06-548C-4684-8C32-4E35A30A6981}" type="datetimeFigureOut">
              <a:rPr lang="ru-RU" smtClean="0"/>
              <a:t>пн 14.03.22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FC8AB-6ECB-4D67-A640-958D0A456A3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6A06-548C-4684-8C32-4E35A30A6981}" type="datetimeFigureOut">
              <a:rPr lang="ru-RU" smtClean="0"/>
              <a:t>пн 14.03.22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FC8AB-6ECB-4D67-A640-958D0A456A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BC66A06-548C-4684-8C32-4E35A30A6981}" type="datetimeFigureOut">
              <a:rPr lang="ru-RU" smtClean="0"/>
              <a:t>пн 14.03.22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5AFC8AB-6ECB-4D67-A640-958D0A456A3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427985" y="2204864"/>
            <a:ext cx="3744416" cy="1656184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«Мы-за чистую планету»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Алейникова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Анастасия Сергеевна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22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764704"/>
            <a:ext cx="6777317" cy="5067925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/>
              <a:t> </a:t>
            </a:r>
            <a:r>
              <a:rPr lang="ru-RU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6858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экологической ситуации очень актуальна для нашей области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Одной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важных проблем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Кемеровской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является утилизация отходов производства и потребления. </a:t>
            </a:r>
          </a:p>
        </p:txBody>
      </p:sp>
    </p:spTree>
    <p:extLst>
      <p:ext uri="{BB962C8B-B14F-4D97-AF65-F5344CB8AC3E}">
        <p14:creationId xmlns:p14="http://schemas.microsoft.com/office/powerpoint/2010/main" val="51678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620688"/>
            <a:ext cx="6777317" cy="5211941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знания о разнообразных видах деятельности по защите окружающей среды.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 появления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мусора;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ознакомиться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  основными  способами утилизации 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мусора.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01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980728"/>
            <a:ext cx="768490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/>
          </a:p>
          <a:p>
            <a:endParaRPr lang="ru-RU" sz="2000" dirty="0"/>
          </a:p>
          <a:p>
            <a:r>
              <a:rPr lang="ru-RU" sz="2000" dirty="0" smtClean="0"/>
              <a:t>Сейчас одной </a:t>
            </a:r>
            <a:r>
              <a:rPr lang="ru-RU" sz="2000" dirty="0"/>
              <a:t>из основных экологических проблем является проблема загрязнения окружающей среды </a:t>
            </a:r>
            <a:r>
              <a:rPr lang="ru-RU" sz="2000" dirty="0" smtClean="0"/>
              <a:t>бытовыми отходами. </a:t>
            </a:r>
            <a:r>
              <a:rPr lang="ru-RU" sz="2000" dirty="0"/>
              <a:t>Если весь накапливающийся за год мусор не уничтожать и не перерабатывать, а сыпать в одну кучу, образуется гора высотой с Эльбрус - высочайшую горную вершину Европы. Большая часть бытового мусора не разлагается в естественных условиях или имеет очень длительный срок разложения. Доля такого мусора увеличивается с каждым годом. Ситуация с утилизацией ТБО в России пока сложная. Перерабатывается не более 2%, так как сортировка мусора затруднена по разным причинам. </a:t>
            </a:r>
          </a:p>
        </p:txBody>
      </p:sp>
    </p:spTree>
    <p:extLst>
      <p:ext uri="{BB962C8B-B14F-4D97-AF65-F5344CB8AC3E}">
        <p14:creationId xmlns:p14="http://schemas.microsoft.com/office/powerpoint/2010/main" val="38041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980728"/>
            <a:ext cx="7272808" cy="532859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Во-первых, значительная часть населения живет в небольших квартирах с маленькими кухнями, в которых трудно разместить несколько емкостей для разных  отходов. </a:t>
            </a:r>
            <a:endParaRPr lang="ru-RU" dirty="0" smtClean="0"/>
          </a:p>
          <a:p>
            <a:r>
              <a:rPr lang="ru-RU" dirty="0" smtClean="0"/>
              <a:t>Во-вторых</a:t>
            </a:r>
            <a:r>
              <a:rPr lang="ru-RU" dirty="0"/>
              <a:t>, сказывается недостаточная экологическая культура населения. Несмотря на строительство специальных полигонов и создания свалок с упрощенным контролем, к сожалению, повсеместно вокруг городов, сел и садовых кооперативов растут ожерелья несанкционированных свалок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В–третьих, в России недостаточно мусороперерабатывающих предприятий.</a:t>
            </a:r>
          </a:p>
          <a:p>
            <a:r>
              <a:rPr lang="ru-RU" dirty="0"/>
              <a:t>  Мусор, несмотря на запреты, сваливают в совершенно не предназначенных для этого местах. С «диких» свалок ветер разносит бумагу и другие легкие отходы</a:t>
            </a:r>
            <a:r>
              <a:rPr lang="ru-RU" dirty="0" smtClean="0"/>
              <a:t>.. 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5262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99592" y="908720"/>
            <a:ext cx="6921217" cy="4923909"/>
          </a:xfrm>
        </p:spPr>
        <p:txBody>
          <a:bodyPr/>
          <a:lstStyle/>
          <a:p>
            <a:r>
              <a:rPr lang="ru-RU" dirty="0" smtClean="0"/>
              <a:t>Очень важно рассказывать детям о том, что нельзя раскидывать мусор. Ведь чисто не там где убирают, а там где не мусорят.</a:t>
            </a:r>
          </a:p>
          <a:p>
            <a:r>
              <a:rPr lang="ru-RU" dirty="0" smtClean="0"/>
              <a:t>Проводить с детьми игры в которых объяснять как сортировать мусор. В этих играх можно использовать любой материал.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764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177</TotalTime>
  <Words>170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Остин</vt:lpstr>
      <vt:lpstr>«Мы-за чистую планету»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Сосновка</dc:creator>
  <cp:lastModifiedBy>Сосновка</cp:lastModifiedBy>
  <cp:revision>11</cp:revision>
  <dcterms:created xsi:type="dcterms:W3CDTF">2022-03-03T04:37:46Z</dcterms:created>
  <dcterms:modified xsi:type="dcterms:W3CDTF">2022-03-14T09:00:01Z</dcterms:modified>
</cp:coreProperties>
</file>