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8" r:id="rId2"/>
    <p:sldId id="271" r:id="rId3"/>
    <p:sldId id="273" r:id="rId4"/>
    <p:sldId id="274" r:id="rId5"/>
    <p:sldId id="276" r:id="rId6"/>
    <p:sldId id="278" r:id="rId7"/>
    <p:sldId id="277" r:id="rId8"/>
    <p:sldId id="267" r:id="rId9"/>
    <p:sldId id="272" r:id="rId10"/>
    <p:sldId id="260" r:id="rId11"/>
    <p:sldId id="275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31.05.2021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Spotlight -7</a:t>
            </a:r>
            <a:endParaRPr lang="ru-RU" sz="54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/>
            <a:endParaRPr lang="en-US" dirty="0" smtClean="0">
              <a:solidFill>
                <a:srgbClr val="00B050"/>
              </a:solidFill>
            </a:endParaRPr>
          </a:p>
          <a:p>
            <a:pPr algn="ctr">
              <a:buNone/>
            </a:pPr>
            <a:r>
              <a:rPr lang="en-US" sz="4800" dirty="0" smtClean="0">
                <a:solidFill>
                  <a:srgbClr val="00B05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Module </a:t>
            </a:r>
            <a:r>
              <a:rPr lang="ru-RU" sz="4800" dirty="0" smtClean="0">
                <a:solidFill>
                  <a:srgbClr val="00B05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8</a:t>
            </a:r>
            <a:endParaRPr lang="en-US" sz="4800" dirty="0" smtClean="0">
              <a:solidFill>
                <a:srgbClr val="00B05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>
              <a:buNone/>
            </a:pPr>
            <a:r>
              <a:rPr lang="en-US" sz="4800" dirty="0" smtClean="0">
                <a:solidFill>
                  <a:srgbClr val="00B05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Save the Earth!</a:t>
            </a:r>
          </a:p>
          <a:p>
            <a:pPr algn="r">
              <a:buNone/>
            </a:pPr>
            <a:endParaRPr lang="en-GB" b="1" dirty="0" smtClean="0">
              <a:solidFill>
                <a:schemeClr val="tx1">
                  <a:lumMod val="95000"/>
                  <a:lumOff val="5000"/>
                </a:schemeClr>
              </a:solidFill>
              <a:latin typeface="AR ESSENCE" panose="02000000000000000000" pitchFamily="2" charset="0"/>
            </a:endParaRPr>
          </a:p>
          <a:p>
            <a:pPr algn="r">
              <a:buNone/>
            </a:pPr>
            <a:endParaRPr lang="en-GB" b="1" dirty="0" smtClean="0">
              <a:solidFill>
                <a:schemeClr val="tx1">
                  <a:lumMod val="95000"/>
                  <a:lumOff val="5000"/>
                </a:schemeClr>
              </a:solidFill>
              <a:latin typeface="AR ESSENCE" panose="02000000000000000000" pitchFamily="2" charset="0"/>
            </a:endParaRPr>
          </a:p>
          <a:p>
            <a:pPr algn="r">
              <a:buNone/>
            </a:pPr>
            <a:r>
              <a:rPr lang="en-GB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 ESSENCE" panose="02000000000000000000" pitchFamily="2" charset="0"/>
              </a:rPr>
              <a:t>The Presentation is made by </a:t>
            </a:r>
          </a:p>
          <a:p>
            <a:pPr algn="r">
              <a:buNone/>
            </a:pPr>
            <a:r>
              <a:rPr lang="en-GB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 ESSENCE" panose="02000000000000000000" pitchFamily="2" charset="0"/>
              </a:rPr>
              <a:t>S.V. </a:t>
            </a:r>
            <a:r>
              <a:rPr lang="en-GB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 ESSENCE" panose="02000000000000000000" pitchFamily="2" charset="0"/>
              </a:rPr>
              <a:t>Komagorkina</a:t>
            </a:r>
            <a:r>
              <a:rPr lang="en-GB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 ESSENCE" panose="02000000000000000000" pitchFamily="2" charset="0"/>
              </a:rPr>
              <a:t>, the English teacher, </a:t>
            </a:r>
          </a:p>
          <a:p>
            <a:pPr algn="r">
              <a:buNone/>
            </a:pPr>
            <a:r>
              <a:rPr lang="en-GB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 ESSENCE" panose="02000000000000000000" pitchFamily="2" charset="0"/>
              </a:rPr>
              <a:t>School </a:t>
            </a:r>
            <a:r>
              <a:rPr lang="en-GB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 ESSENCE" panose="02000000000000000000" pitchFamily="2" charset="0"/>
              </a:rPr>
              <a:t>No.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 ESSENCE" panose="02000000000000000000" pitchFamily="2" charset="0"/>
              </a:rPr>
              <a:t>7</a:t>
            </a:r>
            <a:r>
              <a:rPr lang="en-GB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 ESSENCE" panose="02000000000000000000" pitchFamily="2" charset="0"/>
              </a:rPr>
              <a:t>, </a:t>
            </a:r>
            <a:r>
              <a:rPr lang="en-GB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 ESSENCE" panose="02000000000000000000" pitchFamily="2" charset="0"/>
              </a:rPr>
              <a:t>Kolomna town.</a:t>
            </a:r>
          </a:p>
          <a:p>
            <a:pPr algn="ctr">
              <a:buNone/>
            </a:pPr>
            <a:endParaRPr lang="ru-RU" sz="4800" dirty="0" smtClean="0">
              <a:solidFill>
                <a:srgbClr val="00B05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endParaRPr lang="ru-RU" dirty="0"/>
          </a:p>
        </p:txBody>
      </p:sp>
      <p:pic>
        <p:nvPicPr>
          <p:cNvPr id="6" name="Picture 6" descr="http://t1.gstatic.com/images?q=tbn:ANd9GcRjVspHTdusdSOvdLE_Afnxqu9Gk7weYUVdH-Xu0sRkE_d2VWj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47800"/>
            <a:ext cx="1944216" cy="2105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The future of our planet is in our hands!</a:t>
            </a:r>
            <a:endParaRPr lang="ru-RU" sz="5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4" name="Picture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480" y="1928802"/>
            <a:ext cx="6715172" cy="40005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6000" b="1" dirty="0" smtClean="0">
                <a:solidFill>
                  <a:srgbClr val="00B05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Thank you for your attention!</a:t>
            </a:r>
            <a:endParaRPr lang="ru-RU" sz="6000" b="1" dirty="0">
              <a:solidFill>
                <a:srgbClr val="00B05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5" name="Picture 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100" y="1738908"/>
            <a:ext cx="7499350" cy="42183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00B05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Key</a:t>
            </a:r>
            <a:r>
              <a:rPr lang="en-US" sz="4800" dirty="0" smtClean="0">
                <a:solidFill>
                  <a:srgbClr val="00B050"/>
                </a:solidFill>
              </a:rPr>
              <a:t> to the game </a:t>
            </a:r>
            <a:r>
              <a:rPr lang="ru-RU" sz="4800" dirty="0" smtClean="0">
                <a:solidFill>
                  <a:srgbClr val="00B050"/>
                </a:solidFill>
              </a:rPr>
              <a:t>«</a:t>
            </a:r>
            <a:r>
              <a:rPr lang="en-US" sz="4800" dirty="0" smtClean="0">
                <a:solidFill>
                  <a:srgbClr val="00B050"/>
                </a:solidFill>
              </a:rPr>
              <a:t>Bingo</a:t>
            </a:r>
            <a:r>
              <a:rPr lang="ru-RU" sz="4800" dirty="0" smtClean="0">
                <a:solidFill>
                  <a:srgbClr val="00B050"/>
                </a:solidFill>
              </a:rPr>
              <a:t>»</a:t>
            </a:r>
            <a:endParaRPr lang="ru-RU" sz="4800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air pollution</a:t>
            </a:r>
          </a:p>
          <a:p>
            <a:r>
              <a:rPr lang="en-US" sz="3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acid rain</a:t>
            </a:r>
          </a:p>
          <a:p>
            <a:r>
              <a:rPr lang="en-US" sz="3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poison, atmosphere </a:t>
            </a:r>
          </a:p>
          <a:p>
            <a:r>
              <a:rPr lang="en-US" sz="3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toxic fumes </a:t>
            </a:r>
          </a:p>
          <a:p>
            <a:r>
              <a:rPr lang="en-US" sz="3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factory waste</a:t>
            </a:r>
          </a:p>
          <a:p>
            <a:r>
              <a:rPr lang="en-US" sz="3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solar power </a:t>
            </a:r>
          </a:p>
          <a:p>
            <a:r>
              <a:rPr lang="en-US" sz="3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oxygen</a:t>
            </a:r>
          </a:p>
          <a:p>
            <a:r>
              <a:rPr lang="en-US" sz="3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polluted clouds</a:t>
            </a:r>
            <a:endParaRPr lang="ru-RU" sz="36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85728"/>
            <a:ext cx="7498080" cy="1143000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rgbClr val="00B05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«</a:t>
            </a:r>
            <a:r>
              <a:rPr lang="en-US" sz="4800" dirty="0" smtClean="0">
                <a:solidFill>
                  <a:srgbClr val="00B05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We must…/</a:t>
            </a:r>
            <a:endParaRPr lang="ru-RU" sz="4800" dirty="0">
              <a:solidFill>
                <a:srgbClr val="00B05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3900" dirty="0" smtClean="0">
                <a:solidFill>
                  <a:srgbClr val="00B05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plant	tress</a:t>
            </a:r>
          </a:p>
          <a:p>
            <a:r>
              <a:rPr lang="en-US" sz="3900" dirty="0" smtClean="0">
                <a:solidFill>
                  <a:srgbClr val="00B05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clean out ponds</a:t>
            </a:r>
          </a:p>
          <a:p>
            <a:r>
              <a:rPr lang="en-US" sz="3900" dirty="0" smtClean="0">
                <a:solidFill>
                  <a:srgbClr val="00B05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use solar power for heating our homes</a:t>
            </a:r>
          </a:p>
          <a:p>
            <a:r>
              <a:rPr lang="en-US" sz="3900" dirty="0" smtClean="0">
                <a:solidFill>
                  <a:srgbClr val="00B05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help animals and birds</a:t>
            </a:r>
          </a:p>
          <a:p>
            <a:r>
              <a:rPr lang="en-US" sz="3900" dirty="0" smtClean="0">
                <a:solidFill>
                  <a:srgbClr val="00B05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keep rivers and lakes clean	</a:t>
            </a:r>
            <a:endParaRPr lang="ru-RU" sz="3900" dirty="0" smtClean="0">
              <a:solidFill>
                <a:srgbClr val="00B05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endParaRPr lang="en-US" sz="3600" dirty="0" smtClean="0">
              <a:solidFill>
                <a:srgbClr val="00B05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None/>
            </a:pPr>
            <a:endParaRPr lang="en-US" sz="3600" dirty="0" smtClean="0">
              <a:solidFill>
                <a:srgbClr val="00B0F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None/>
            </a:pPr>
            <a:r>
              <a:rPr lang="en-US" sz="3600" dirty="0" smtClean="0">
                <a:solidFill>
                  <a:srgbClr val="00B0F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</a:t>
            </a:r>
            <a:r>
              <a:rPr lang="en-US" sz="3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</a:t>
            </a:r>
            <a:endParaRPr lang="ru-RU" sz="3600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«</a:t>
            </a:r>
            <a:r>
              <a:rPr lang="en-US" sz="4800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We mustn’t</a:t>
            </a:r>
            <a:r>
              <a:rPr lang="ru-RU" sz="4800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…»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light fires in the forests</a:t>
            </a:r>
          </a:p>
          <a:p>
            <a:r>
              <a:rPr lang="en-US" sz="3600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</a:t>
            </a:r>
            <a:r>
              <a:rPr lang="en-US" sz="360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ollute </a:t>
            </a:r>
            <a:r>
              <a:rPr lang="en-US" sz="3600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air</a:t>
            </a:r>
          </a:p>
          <a:p>
            <a:r>
              <a:rPr lang="en-US" sz="3600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cut down trees</a:t>
            </a:r>
          </a:p>
          <a:p>
            <a:r>
              <a:rPr lang="en-US" sz="3600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kill animals</a:t>
            </a:r>
          </a:p>
          <a:p>
            <a:r>
              <a:rPr lang="en-US" sz="3600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poison trees and plants</a:t>
            </a:r>
            <a:endParaRPr lang="ru-RU" sz="3600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Key to the test</a:t>
            </a:r>
            <a:endParaRPr lang="ru-RU" sz="4800" dirty="0">
              <a:solidFill>
                <a:srgbClr val="0070C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>
                <a:solidFill>
                  <a:srgbClr val="92D05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Green</a:t>
            </a:r>
            <a:r>
              <a:rPr lang="ru-RU" sz="3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	</a:t>
            </a:r>
            <a:r>
              <a:rPr lang="en-US" sz="3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	</a:t>
            </a:r>
            <a:r>
              <a:rPr lang="en-US" sz="3600" dirty="0" smtClean="0">
                <a:solidFill>
                  <a:srgbClr val="FFC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Yellow</a:t>
            </a:r>
            <a:endParaRPr lang="ru-RU" sz="3600" dirty="0" smtClean="0">
              <a:solidFill>
                <a:srgbClr val="FFC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None/>
            </a:pPr>
            <a:r>
              <a:rPr lang="ru-RU" sz="3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</a:t>
            </a:r>
            <a:r>
              <a:rPr lang="en-US" sz="3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  <a:r>
              <a:rPr lang="ru-RU" sz="3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3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wipe out		 	</a:t>
            </a:r>
            <a:r>
              <a:rPr lang="ru-RU" sz="3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</a:t>
            </a:r>
            <a:r>
              <a:rPr lang="en-US" sz="3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  <a:r>
              <a:rPr lang="ru-RU" sz="3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3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b)		</a:t>
            </a:r>
            <a:endParaRPr lang="ru-RU" sz="36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None/>
            </a:pPr>
            <a:r>
              <a:rPr lang="ru-RU" sz="3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</a:t>
            </a:r>
            <a:r>
              <a:rPr lang="en-US" sz="3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toxic fumes</a:t>
            </a:r>
            <a:r>
              <a:rPr lang="ru-RU" sz="3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</a:t>
            </a:r>
            <a:r>
              <a:rPr lang="en-US" sz="3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	</a:t>
            </a:r>
            <a:r>
              <a:rPr lang="ru-RU" sz="3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</a:t>
            </a:r>
            <a:r>
              <a:rPr lang="en-US" sz="3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c)</a:t>
            </a:r>
            <a:endParaRPr lang="ru-RU" sz="36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None/>
            </a:pPr>
            <a:r>
              <a:rPr lang="ru-RU" sz="3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</a:t>
            </a:r>
            <a:r>
              <a:rPr lang="en-US" sz="3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solar power</a:t>
            </a:r>
            <a:r>
              <a:rPr lang="ru-RU" sz="3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</a:t>
            </a:r>
            <a:r>
              <a:rPr lang="en-US" sz="3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	</a:t>
            </a:r>
            <a:r>
              <a:rPr lang="ru-RU" sz="3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</a:t>
            </a:r>
            <a:r>
              <a:rPr lang="en-US" sz="3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e)</a:t>
            </a:r>
            <a:endParaRPr lang="ru-RU" sz="36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None/>
            </a:pPr>
            <a:r>
              <a:rPr lang="ru-RU" sz="3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4</a:t>
            </a:r>
            <a:r>
              <a:rPr lang="en-US" sz="3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acid rain </a:t>
            </a:r>
            <a:r>
              <a:rPr lang="ru-RU" sz="3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	</a:t>
            </a:r>
            <a:r>
              <a:rPr lang="en-US" sz="3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	</a:t>
            </a:r>
            <a:r>
              <a:rPr lang="ru-RU" sz="3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4</a:t>
            </a:r>
            <a:r>
              <a:rPr lang="en-US" sz="3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a)</a:t>
            </a:r>
            <a:endParaRPr lang="ru-RU" sz="36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None/>
            </a:pPr>
            <a:r>
              <a:rPr lang="ru-RU" sz="3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5</a:t>
            </a:r>
            <a:r>
              <a:rPr lang="en-US" sz="3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natural habitats 	</a:t>
            </a:r>
            <a:r>
              <a:rPr lang="ru-RU" sz="3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5</a:t>
            </a:r>
            <a:r>
              <a:rPr lang="en-US" sz="3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f)</a:t>
            </a:r>
          </a:p>
          <a:p>
            <a:pPr>
              <a:buNone/>
            </a:pPr>
            <a:r>
              <a:rPr lang="en-US" sz="3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6. soil pollution	 	6. d)</a:t>
            </a:r>
            <a:endParaRPr lang="ru-RU" sz="36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276</TotalTime>
  <Words>98</Words>
  <Application>Microsoft Office PowerPoint</Application>
  <PresentationFormat>Экран (4:3)</PresentationFormat>
  <Paragraphs>43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 ESSENCE</vt:lpstr>
      <vt:lpstr>Arial Unicode MS</vt:lpstr>
      <vt:lpstr>Corbel</vt:lpstr>
      <vt:lpstr>Gill Sans MT</vt:lpstr>
      <vt:lpstr>Verdana</vt:lpstr>
      <vt:lpstr>Wingdings 2</vt:lpstr>
      <vt:lpstr>Солнцестояние</vt:lpstr>
      <vt:lpstr>Spotlight -7</vt:lpstr>
      <vt:lpstr>Презентация PowerPoint</vt:lpstr>
      <vt:lpstr>Key to the game «Bingo»</vt:lpstr>
      <vt:lpstr>Презентация PowerPoint</vt:lpstr>
      <vt:lpstr>«We must…/</vt:lpstr>
      <vt:lpstr>«We mustn’t…»</vt:lpstr>
      <vt:lpstr>Презентация PowerPoint</vt:lpstr>
      <vt:lpstr>Key to the test</vt:lpstr>
      <vt:lpstr>Презентация PowerPoint</vt:lpstr>
      <vt:lpstr>The future of our planet is in our hands!</vt:lpstr>
      <vt:lpstr>Презентация PowerPoint</vt:lpstr>
      <vt:lpstr>Thank you for your attention!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Пользователь</cp:lastModifiedBy>
  <cp:revision>35</cp:revision>
  <dcterms:created xsi:type="dcterms:W3CDTF">2018-02-18T14:24:22Z</dcterms:created>
  <dcterms:modified xsi:type="dcterms:W3CDTF">2021-05-31T14:39:23Z</dcterms:modified>
</cp:coreProperties>
</file>