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8" r:id="rId3"/>
    <p:sldId id="267" r:id="rId4"/>
    <p:sldId id="268" r:id="rId5"/>
    <p:sldId id="269" r:id="rId6"/>
    <p:sldId id="270" r:id="rId7"/>
    <p:sldId id="259" r:id="rId8"/>
    <p:sldId id="260" r:id="rId9"/>
    <p:sldId id="271" r:id="rId10"/>
    <p:sldId id="272" r:id="rId11"/>
    <p:sldId id="273" r:id="rId12"/>
    <p:sldId id="261" r:id="rId13"/>
    <p:sldId id="263" r:id="rId14"/>
    <p:sldId id="264" r:id="rId15"/>
    <p:sldId id="280" r:id="rId16"/>
    <p:sldId id="265" r:id="rId17"/>
    <p:sldId id="266" r:id="rId18"/>
    <p:sldId id="274" r:id="rId19"/>
    <p:sldId id="275" r:id="rId20"/>
    <p:sldId id="277" r:id="rId21"/>
    <p:sldId id="276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D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6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349F8-FA7C-48C1-B0C8-9853B9F7B86B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01CEF-C0C7-47C0-9BC5-0D7D4CCBD0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64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01CEF-C0C7-47C0-9BC5-0D7D4CCBD07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24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1F767-7772-48F2-A65E-53B43178B09B}" type="datetime1">
              <a:rPr lang="ru-RU" smtClean="0"/>
              <a:t>22.02.2022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80CA-5859-46CA-BB17-6B77ACA4B250}" type="datetime1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DBB6B-AA89-4667-B018-DE6AF3860509}" type="datetime1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59A7409-0DB0-4FF5-B041-41F065780844}" type="datetime1">
              <a:rPr lang="ru-RU" smtClean="0"/>
              <a:t>22.02.2022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66B7-6D3F-4C6B-BD94-705917D59EC9}" type="datetime1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CBC5-B63D-460E-8CCA-E3DAD4BE6685}" type="datetime1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E1BE5-A9A8-4CF2-AFB6-301B1CB5955B}" type="datetime1">
              <a:rPr lang="ru-RU" smtClean="0"/>
              <a:t>22.02.2022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F059-4FC7-431B-A0FD-EDAF1FC7756A}" type="datetime1">
              <a:rPr lang="ru-RU" smtClean="0"/>
              <a:t>22.02.2022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9EAF-16E3-4277-B11D-AD415D5266C0}" type="datetime1">
              <a:rPr lang="ru-RU" smtClean="0"/>
              <a:t>22.02.2022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48738FA-C0E0-46A9-B593-DCB1EA0F379F}" type="datetime1">
              <a:rPr lang="ru-RU" smtClean="0"/>
              <a:t>22.02.2022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1B7FD-402E-44F5-8E2D-E6D4E22E7F21}" type="datetime1">
              <a:rPr lang="ru-RU" smtClean="0"/>
              <a:t>22.02.2022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60ADDA-2019-42EF-A677-D213A118FFB5}" type="datetime1">
              <a:rPr lang="ru-RU" smtClean="0"/>
              <a:t>22.02.2022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Users\KAVoronchihina\Desktop\&#1052;&#1077;&#1088;&#1086;&#1087;&#1088;&#1080;&#1103;&#1090;&#1080;&#1077;\&#1057;%20&#1095;&#1077;&#1075;&#1086;%20&#1085;&#1072;&#1095;&#1080;&#1085;&#1072;&#1077;&#1090;&#1089;&#1103;%20&#1056;&#1086;&#1076;&#1080;&#1085;&#1072;%20(1)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KAVoronchihina\Desktop\&#1052;&#1077;&#1088;&#1086;&#1087;&#1088;&#1080;&#1103;&#1090;&#1080;&#1077;\3_&#1050;&#1083;&#1080;&#1087;&#1099;%20&#1087;&#1088;&#1086;%20&#1040;&#1092;&#1075;&#1072;&#1085;&#1080;&#1089;&#1090;&#1072;&#1085;.mp4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KAVoronchihina\Desktop\&#1052;&#1077;&#1088;&#1086;&#1087;&#1088;&#1080;&#1103;&#1090;&#1080;&#1077;\2_&#1042;&#1089;&#1090;&#1072;&#1074;&#1072;&#1081;,%20&#1089;&#1090;&#1088;&#1072;&#1085;&#1072;%20&#1086;&#1075;&#1088;&#1086;&#1084;&#1085;&#1072;&#1103;!.mp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5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Управляющая кнопка: фильм 4">
            <a:hlinkClick r:id="rId4" action="ppaction://hlinkfile" highlightClick="1"/>
          </p:cNvPr>
          <p:cNvSpPr/>
          <p:nvPr/>
        </p:nvSpPr>
        <p:spPr>
          <a:xfrm>
            <a:off x="1043608" y="6093296"/>
            <a:ext cx="648072" cy="43204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23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8456455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10</a:t>
            </a:fld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5112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" r="4359"/>
          <a:stretch/>
        </p:blipFill>
        <p:spPr>
          <a:xfrm>
            <a:off x="-15852" y="404664"/>
            <a:ext cx="9159852" cy="6081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Управляющая кнопка: фильм 1">
            <a:hlinkClick r:id="rId3" action="ppaction://hlinkfile" highlightClick="1"/>
          </p:cNvPr>
          <p:cNvSpPr/>
          <p:nvPr/>
        </p:nvSpPr>
        <p:spPr>
          <a:xfrm>
            <a:off x="7740352" y="5805264"/>
            <a:ext cx="576064" cy="57606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38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92" y="1052736"/>
            <a:ext cx="8607897" cy="4493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86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58" y="764704"/>
            <a:ext cx="8444214" cy="536207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8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30" y="344746"/>
            <a:ext cx="7920880" cy="620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75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3744416" cy="602914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98890"/>
            <a:ext cx="4138085" cy="602914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416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332656"/>
            <a:ext cx="6463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12 августа 2000 года</a:t>
            </a:r>
            <a:endParaRPr lang="ru-RU" sz="5400" b="1" cap="none" spc="0" dirty="0">
              <a:ln w="2857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>
          <a:xfrm>
            <a:off x="8388424" y="6400800"/>
            <a:ext cx="609600" cy="457200"/>
          </a:xfrm>
        </p:spPr>
        <p:txBody>
          <a:bodyPr/>
          <a:lstStyle/>
          <a:p>
            <a:fld id="{B19B0651-EE4F-4900-A07F-96A6BFA9D0F0}" type="slidenum">
              <a:rPr lang="ru-RU" sz="2000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06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"/>
          <a:stretch/>
        </p:blipFill>
        <p:spPr>
          <a:xfrm>
            <a:off x="0" y="1412776"/>
            <a:ext cx="8987245" cy="4284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76583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85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Экипаж подлодки «Курск»</a:t>
            </a:r>
            <a:endParaRPr lang="ru-RU" sz="4800" b="1" cap="none" spc="0" dirty="0">
              <a:ln w="2857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64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" y="358294"/>
            <a:ext cx="9049532" cy="6023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7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69" y="188640"/>
            <a:ext cx="8496944" cy="6376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19872" y="3717032"/>
            <a:ext cx="5256584" cy="2016224"/>
          </a:xfrm>
          <a:prstGeom prst="rect">
            <a:avLst/>
          </a:prstGeom>
          <a:solidFill>
            <a:srgbClr val="9C0D0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 сентября 2004г.</a:t>
            </a:r>
          </a:p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 Беслан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>
          <a:xfrm>
            <a:off x="8467646" y="6379793"/>
            <a:ext cx="609600" cy="457200"/>
          </a:xfrm>
        </p:spPr>
        <p:txBody>
          <a:bodyPr/>
          <a:lstStyle/>
          <a:p>
            <a:fld id="{B19B0651-EE4F-4900-A07F-96A6BFA9D0F0}" type="slidenum">
              <a:rPr lang="ru-RU" sz="2000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8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Управляющая кнопка: фильм 4">
            <a:hlinkClick r:id="rId3" action="ppaction://hlinkfile" highlightClick="1"/>
          </p:cNvPr>
          <p:cNvSpPr/>
          <p:nvPr/>
        </p:nvSpPr>
        <p:spPr>
          <a:xfrm>
            <a:off x="395536" y="6240916"/>
            <a:ext cx="720080" cy="43204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400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5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9"/>
            <a:ext cx="8496944" cy="6372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70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5" y="332656"/>
            <a:ext cx="8857539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8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Metronom_-_Minuta_molchaniy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77272"/>
            <a:ext cx="609600" cy="6096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>
          <a:xfrm>
            <a:off x="8410600" y="6351116"/>
            <a:ext cx="609600" cy="457200"/>
          </a:xfrm>
        </p:spPr>
        <p:txBody>
          <a:bodyPr/>
          <a:lstStyle/>
          <a:p>
            <a:fld id="{B19B0651-EE4F-4900-A07F-96A6BFA9D0F0}" type="slidenum">
              <a:rPr lang="ru-RU" sz="2000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67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Talisman_-_100_svyatyh_cerkvej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093296"/>
            <a:ext cx="609600" cy="6096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172400" y="6398096"/>
            <a:ext cx="609600" cy="457200"/>
          </a:xfrm>
        </p:spPr>
        <p:txBody>
          <a:bodyPr/>
          <a:lstStyle/>
          <a:p>
            <a:fld id="{B19B0651-EE4F-4900-A07F-96A6BFA9D0F0}" type="slidenum">
              <a:rPr lang="ru-RU" sz="2000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08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2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319306" cy="5313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46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7848872" cy="628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50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7"/>
            <a:ext cx="8280920" cy="6127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54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27" y="476672"/>
            <a:ext cx="8685546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2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723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" r="4359"/>
          <a:stretch/>
        </p:blipFill>
        <p:spPr>
          <a:xfrm>
            <a:off x="-15852" y="404664"/>
            <a:ext cx="9159852" cy="6081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10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Описание: http://usp23.msp.midural.ru/upload/images/usp23/img/rlv/pritchin_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3675462" cy="47360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5068739"/>
            <a:ext cx="648072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Притчин Евгений Николаевич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1968 - 1987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z="2000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17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845</TotalTime>
  <Words>46</Words>
  <Application>Microsoft Office PowerPoint</Application>
  <PresentationFormat>Экран (4:3)</PresentationFormat>
  <Paragraphs>30</Paragraphs>
  <Slides>23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Calibri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</dc:creator>
  <cp:lastModifiedBy>Ворончихина Ксения Александровна</cp:lastModifiedBy>
  <cp:revision>29</cp:revision>
  <dcterms:created xsi:type="dcterms:W3CDTF">2017-02-19T06:04:56Z</dcterms:created>
  <dcterms:modified xsi:type="dcterms:W3CDTF">2022-02-22T04:20:22Z</dcterms:modified>
</cp:coreProperties>
</file>