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7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7" r:id="rId12"/>
    <p:sldId id="268" r:id="rId13"/>
    <p:sldId id="269" r:id="rId14"/>
    <p:sldId id="270" r:id="rId15"/>
    <p:sldId id="271" r:id="rId16"/>
    <p:sldId id="272" r:id="rId17"/>
    <p:sldId id="275" r:id="rId18"/>
    <p:sldId id="273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51072-AAAC-45D3-80D0-EA33C163C4FF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F3AB1-4DC1-40AF-BE95-5084CCBAC8C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51072-AAAC-45D3-80D0-EA33C163C4FF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F3AB1-4DC1-40AF-BE95-5084CCBAC8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51072-AAAC-45D3-80D0-EA33C163C4FF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F3AB1-4DC1-40AF-BE95-5084CCBAC8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51072-AAAC-45D3-80D0-EA33C163C4FF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F3AB1-4DC1-40AF-BE95-5084CCBAC8C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51072-AAAC-45D3-80D0-EA33C163C4FF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F3AB1-4DC1-40AF-BE95-5084CCBAC8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51072-AAAC-45D3-80D0-EA33C163C4FF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F3AB1-4DC1-40AF-BE95-5084CCBAC8C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51072-AAAC-45D3-80D0-EA33C163C4FF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F3AB1-4DC1-40AF-BE95-5084CCBAC8C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51072-AAAC-45D3-80D0-EA33C163C4FF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F3AB1-4DC1-40AF-BE95-5084CCBAC8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51072-AAAC-45D3-80D0-EA33C163C4FF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F3AB1-4DC1-40AF-BE95-5084CCBAC8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51072-AAAC-45D3-80D0-EA33C163C4FF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F3AB1-4DC1-40AF-BE95-5084CCBAC8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51072-AAAC-45D3-80D0-EA33C163C4FF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F3AB1-4DC1-40AF-BE95-5084CCBAC8C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BE51072-AAAC-45D3-80D0-EA33C163C4FF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C6F3AB1-4DC1-40AF-BE95-5084CCBAC8C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image" Target="../media/image86.png"/><Relationship Id="rId18" Type="http://schemas.openxmlformats.org/officeDocument/2006/relationships/slide" Target="slide28.xml"/><Relationship Id="rId3" Type="http://schemas.openxmlformats.org/officeDocument/2006/relationships/image" Target="../media/image81.png"/><Relationship Id="rId21" Type="http://schemas.openxmlformats.org/officeDocument/2006/relationships/image" Target="../media/image90.png"/><Relationship Id="rId7" Type="http://schemas.openxmlformats.org/officeDocument/2006/relationships/image" Target="../media/image83.png"/><Relationship Id="rId12" Type="http://schemas.openxmlformats.org/officeDocument/2006/relationships/slide" Target="slide26.xml"/><Relationship Id="rId17" Type="http://schemas.openxmlformats.org/officeDocument/2006/relationships/image" Target="../media/image88.png"/><Relationship Id="rId2" Type="http://schemas.openxmlformats.org/officeDocument/2006/relationships/slide" Target="slide30.xml"/><Relationship Id="rId16" Type="http://schemas.openxmlformats.org/officeDocument/2006/relationships/slide" Target="slide24.xml"/><Relationship Id="rId20" Type="http://schemas.openxmlformats.org/officeDocument/2006/relationships/slide" Target="slide3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11" Type="http://schemas.openxmlformats.org/officeDocument/2006/relationships/image" Target="../media/image85.png"/><Relationship Id="rId5" Type="http://schemas.openxmlformats.org/officeDocument/2006/relationships/image" Target="../media/image82.png"/><Relationship Id="rId15" Type="http://schemas.openxmlformats.org/officeDocument/2006/relationships/image" Target="../media/image87.png"/><Relationship Id="rId10" Type="http://schemas.openxmlformats.org/officeDocument/2006/relationships/slide" Target="slide22.xml"/><Relationship Id="rId19" Type="http://schemas.openxmlformats.org/officeDocument/2006/relationships/image" Target="../media/image89.png"/><Relationship Id="rId4" Type="http://schemas.openxmlformats.org/officeDocument/2006/relationships/slide" Target="slide25.xml"/><Relationship Id="rId9" Type="http://schemas.openxmlformats.org/officeDocument/2006/relationships/image" Target="../media/image84.png"/><Relationship Id="rId14" Type="http://schemas.openxmlformats.org/officeDocument/2006/relationships/slide" Target="slide29.xml"/><Relationship Id="rId22" Type="http://schemas.openxmlformats.org/officeDocument/2006/relationships/image" Target="../media/image9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image" Target="../media/image97.png"/><Relationship Id="rId18" Type="http://schemas.openxmlformats.org/officeDocument/2006/relationships/slide" Target="slide30.xml"/><Relationship Id="rId3" Type="http://schemas.openxmlformats.org/officeDocument/2006/relationships/image" Target="../media/image92.png"/><Relationship Id="rId21" Type="http://schemas.openxmlformats.org/officeDocument/2006/relationships/image" Target="../media/image101.png"/><Relationship Id="rId7" Type="http://schemas.openxmlformats.org/officeDocument/2006/relationships/image" Target="../media/image94.png"/><Relationship Id="rId12" Type="http://schemas.openxmlformats.org/officeDocument/2006/relationships/slide" Target="slide26.xml"/><Relationship Id="rId17" Type="http://schemas.openxmlformats.org/officeDocument/2006/relationships/image" Target="../media/image99.png"/><Relationship Id="rId2" Type="http://schemas.openxmlformats.org/officeDocument/2006/relationships/slide" Target="slide29.xml"/><Relationship Id="rId16" Type="http://schemas.openxmlformats.org/officeDocument/2006/relationships/slide" Target="slide22.xml"/><Relationship Id="rId20" Type="http://schemas.openxmlformats.org/officeDocument/2006/relationships/slide" Target="slide2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8.xml"/><Relationship Id="rId11" Type="http://schemas.openxmlformats.org/officeDocument/2006/relationships/image" Target="../media/image96.png"/><Relationship Id="rId5" Type="http://schemas.openxmlformats.org/officeDocument/2006/relationships/image" Target="../media/image93.png"/><Relationship Id="rId15" Type="http://schemas.openxmlformats.org/officeDocument/2006/relationships/image" Target="../media/image98.png"/><Relationship Id="rId10" Type="http://schemas.openxmlformats.org/officeDocument/2006/relationships/slide" Target="slide24.xml"/><Relationship Id="rId19" Type="http://schemas.openxmlformats.org/officeDocument/2006/relationships/image" Target="../media/image100.jpeg"/><Relationship Id="rId4" Type="http://schemas.openxmlformats.org/officeDocument/2006/relationships/slide" Target="slide31.xml"/><Relationship Id="rId9" Type="http://schemas.openxmlformats.org/officeDocument/2006/relationships/image" Target="../media/image95.png"/><Relationship Id="rId14" Type="http://schemas.openxmlformats.org/officeDocument/2006/relationships/slide" Target="slide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image" Target="../media/image107.png"/><Relationship Id="rId18" Type="http://schemas.openxmlformats.org/officeDocument/2006/relationships/image" Target="../media/image110.png"/><Relationship Id="rId3" Type="http://schemas.openxmlformats.org/officeDocument/2006/relationships/image" Target="../media/image102.png"/><Relationship Id="rId7" Type="http://schemas.openxmlformats.org/officeDocument/2006/relationships/image" Target="../media/image104.png"/><Relationship Id="rId12" Type="http://schemas.openxmlformats.org/officeDocument/2006/relationships/slide" Target="slide24.xml"/><Relationship Id="rId17" Type="http://schemas.openxmlformats.org/officeDocument/2006/relationships/slide" Target="slide27.xml"/><Relationship Id="rId2" Type="http://schemas.openxmlformats.org/officeDocument/2006/relationships/slide" Target="slide25.xml"/><Relationship Id="rId16" Type="http://schemas.openxmlformats.org/officeDocument/2006/relationships/image" Target="../media/image109.png"/><Relationship Id="rId20" Type="http://schemas.openxmlformats.org/officeDocument/2006/relationships/image" Target="../media/image111.png"/><Relationship Id="rId1" Type="http://schemas.openxmlformats.org/officeDocument/2006/relationships/slideLayout" Target="../slideLayouts/slideLayout6.xml"/><Relationship Id="rId6" Type="http://schemas.openxmlformats.org/officeDocument/2006/relationships/slide" Target="slide29.xml"/><Relationship Id="rId11" Type="http://schemas.openxmlformats.org/officeDocument/2006/relationships/image" Target="../media/image106.png"/><Relationship Id="rId5" Type="http://schemas.openxmlformats.org/officeDocument/2006/relationships/image" Target="../media/image103.png"/><Relationship Id="rId15" Type="http://schemas.openxmlformats.org/officeDocument/2006/relationships/image" Target="../media/image108.png"/><Relationship Id="rId10" Type="http://schemas.openxmlformats.org/officeDocument/2006/relationships/slide" Target="slide28.xml"/><Relationship Id="rId19" Type="http://schemas.openxmlformats.org/officeDocument/2006/relationships/slide" Target="slide22.xml"/><Relationship Id="rId4" Type="http://schemas.openxmlformats.org/officeDocument/2006/relationships/slide" Target="slide26.xml"/><Relationship Id="rId9" Type="http://schemas.openxmlformats.org/officeDocument/2006/relationships/image" Target="../media/image105.png"/><Relationship Id="rId14" Type="http://schemas.openxmlformats.org/officeDocument/2006/relationships/slide" Target="slide3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image" Target="../media/image117.png"/><Relationship Id="rId18" Type="http://schemas.openxmlformats.org/officeDocument/2006/relationships/slide" Target="slide30.xml"/><Relationship Id="rId3" Type="http://schemas.openxmlformats.org/officeDocument/2006/relationships/image" Target="../media/image112.png"/><Relationship Id="rId7" Type="http://schemas.openxmlformats.org/officeDocument/2006/relationships/image" Target="../media/image114.png"/><Relationship Id="rId12" Type="http://schemas.openxmlformats.org/officeDocument/2006/relationships/slide" Target="slide24.xml"/><Relationship Id="rId17" Type="http://schemas.openxmlformats.org/officeDocument/2006/relationships/image" Target="../media/image119.png"/><Relationship Id="rId2" Type="http://schemas.openxmlformats.org/officeDocument/2006/relationships/slide" Target="slide22.xml"/><Relationship Id="rId16" Type="http://schemas.openxmlformats.org/officeDocument/2006/relationships/slide" Target="slide2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11" Type="http://schemas.openxmlformats.org/officeDocument/2006/relationships/image" Target="../media/image116.png"/><Relationship Id="rId5" Type="http://schemas.openxmlformats.org/officeDocument/2006/relationships/image" Target="../media/image113.png"/><Relationship Id="rId15" Type="http://schemas.openxmlformats.org/officeDocument/2006/relationships/image" Target="../media/image118.png"/><Relationship Id="rId10" Type="http://schemas.openxmlformats.org/officeDocument/2006/relationships/slide" Target="slide29.xml"/><Relationship Id="rId19" Type="http://schemas.openxmlformats.org/officeDocument/2006/relationships/image" Target="../media/image120.png"/><Relationship Id="rId4" Type="http://schemas.openxmlformats.org/officeDocument/2006/relationships/slide" Target="slide26.xml"/><Relationship Id="rId9" Type="http://schemas.openxmlformats.org/officeDocument/2006/relationships/image" Target="../media/image115.png"/><Relationship Id="rId14" Type="http://schemas.openxmlformats.org/officeDocument/2006/relationships/slide" Target="slide3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image" Target="../media/image126.png"/><Relationship Id="rId18" Type="http://schemas.openxmlformats.org/officeDocument/2006/relationships/image" Target="../media/image129.png"/><Relationship Id="rId3" Type="http://schemas.openxmlformats.org/officeDocument/2006/relationships/image" Target="../media/image121.png"/><Relationship Id="rId7" Type="http://schemas.openxmlformats.org/officeDocument/2006/relationships/image" Target="../media/image123.png"/><Relationship Id="rId12" Type="http://schemas.openxmlformats.org/officeDocument/2006/relationships/slide" Target="slide30.xml"/><Relationship Id="rId17" Type="http://schemas.openxmlformats.org/officeDocument/2006/relationships/image" Target="../media/image128.png"/><Relationship Id="rId2" Type="http://schemas.openxmlformats.org/officeDocument/2006/relationships/slide" Target="slide28.xml"/><Relationship Id="rId16" Type="http://schemas.openxmlformats.org/officeDocument/2006/relationships/slide" Target="slide31.xml"/><Relationship Id="rId20" Type="http://schemas.openxmlformats.org/officeDocument/2006/relationships/image" Target="../media/image130.png"/><Relationship Id="rId1" Type="http://schemas.openxmlformats.org/officeDocument/2006/relationships/slideLayout" Target="../slideLayouts/slideLayout6.xml"/><Relationship Id="rId6" Type="http://schemas.openxmlformats.org/officeDocument/2006/relationships/slide" Target="slide29.xml"/><Relationship Id="rId11" Type="http://schemas.openxmlformats.org/officeDocument/2006/relationships/image" Target="../media/image125.png"/><Relationship Id="rId5" Type="http://schemas.openxmlformats.org/officeDocument/2006/relationships/image" Target="../media/image122.png"/><Relationship Id="rId15" Type="http://schemas.openxmlformats.org/officeDocument/2006/relationships/image" Target="../media/image127.png"/><Relationship Id="rId10" Type="http://schemas.openxmlformats.org/officeDocument/2006/relationships/slide" Target="slide23.xml"/><Relationship Id="rId19" Type="http://schemas.openxmlformats.org/officeDocument/2006/relationships/slide" Target="slide24.xml"/><Relationship Id="rId4" Type="http://schemas.openxmlformats.org/officeDocument/2006/relationships/slide" Target="slide22.xml"/><Relationship Id="rId9" Type="http://schemas.openxmlformats.org/officeDocument/2006/relationships/image" Target="../media/image124.png"/><Relationship Id="rId14" Type="http://schemas.openxmlformats.org/officeDocument/2006/relationships/slide" Target="slide2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13" Type="http://schemas.openxmlformats.org/officeDocument/2006/relationships/image" Target="../media/image136.png"/><Relationship Id="rId18" Type="http://schemas.openxmlformats.org/officeDocument/2006/relationships/slide" Target="slide26.xml"/><Relationship Id="rId3" Type="http://schemas.openxmlformats.org/officeDocument/2006/relationships/image" Target="../media/image131.png"/><Relationship Id="rId21" Type="http://schemas.openxmlformats.org/officeDocument/2006/relationships/image" Target="../media/image140.png"/><Relationship Id="rId7" Type="http://schemas.openxmlformats.org/officeDocument/2006/relationships/image" Target="../media/image133.png"/><Relationship Id="rId12" Type="http://schemas.openxmlformats.org/officeDocument/2006/relationships/slide" Target="slide23.xml"/><Relationship Id="rId17" Type="http://schemas.openxmlformats.org/officeDocument/2006/relationships/image" Target="../media/image138.png"/><Relationship Id="rId2" Type="http://schemas.openxmlformats.org/officeDocument/2006/relationships/slide" Target="slide31.xml"/><Relationship Id="rId16" Type="http://schemas.openxmlformats.org/officeDocument/2006/relationships/slide" Target="slide2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0.xml"/><Relationship Id="rId11" Type="http://schemas.openxmlformats.org/officeDocument/2006/relationships/image" Target="../media/image135.png"/><Relationship Id="rId5" Type="http://schemas.openxmlformats.org/officeDocument/2006/relationships/image" Target="../media/image132.png"/><Relationship Id="rId15" Type="http://schemas.openxmlformats.org/officeDocument/2006/relationships/image" Target="../media/image137.png"/><Relationship Id="rId10" Type="http://schemas.openxmlformats.org/officeDocument/2006/relationships/slide" Target="slide24.xml"/><Relationship Id="rId19" Type="http://schemas.openxmlformats.org/officeDocument/2006/relationships/image" Target="../media/image139.png"/><Relationship Id="rId4" Type="http://schemas.openxmlformats.org/officeDocument/2006/relationships/slide" Target="slide22.xml"/><Relationship Id="rId9" Type="http://schemas.openxmlformats.org/officeDocument/2006/relationships/image" Target="../media/image134.png"/><Relationship Id="rId14" Type="http://schemas.openxmlformats.org/officeDocument/2006/relationships/slide" Target="slide2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13" Type="http://schemas.openxmlformats.org/officeDocument/2006/relationships/image" Target="../media/image146.png"/><Relationship Id="rId18" Type="http://schemas.openxmlformats.org/officeDocument/2006/relationships/slide" Target="slide30.xml"/><Relationship Id="rId3" Type="http://schemas.openxmlformats.org/officeDocument/2006/relationships/image" Target="../media/image141.png"/><Relationship Id="rId7" Type="http://schemas.openxmlformats.org/officeDocument/2006/relationships/image" Target="../media/image143.png"/><Relationship Id="rId12" Type="http://schemas.openxmlformats.org/officeDocument/2006/relationships/slide" Target="slide23.xml"/><Relationship Id="rId17" Type="http://schemas.openxmlformats.org/officeDocument/2006/relationships/image" Target="../media/image148.png"/><Relationship Id="rId2" Type="http://schemas.openxmlformats.org/officeDocument/2006/relationships/slide" Target="slide22.xml"/><Relationship Id="rId16" Type="http://schemas.openxmlformats.org/officeDocument/2006/relationships/slide" Target="slide3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6.xml"/><Relationship Id="rId11" Type="http://schemas.openxmlformats.org/officeDocument/2006/relationships/image" Target="../media/image145.png"/><Relationship Id="rId5" Type="http://schemas.openxmlformats.org/officeDocument/2006/relationships/image" Target="../media/image142.png"/><Relationship Id="rId15" Type="http://schemas.openxmlformats.org/officeDocument/2006/relationships/image" Target="../media/image147.png"/><Relationship Id="rId10" Type="http://schemas.openxmlformats.org/officeDocument/2006/relationships/slide" Target="slide27.xml"/><Relationship Id="rId19" Type="http://schemas.openxmlformats.org/officeDocument/2006/relationships/image" Target="../media/image149.png"/><Relationship Id="rId4" Type="http://schemas.openxmlformats.org/officeDocument/2006/relationships/slide" Target="slide29.xml"/><Relationship Id="rId9" Type="http://schemas.openxmlformats.org/officeDocument/2006/relationships/image" Target="../media/image144.png"/><Relationship Id="rId14" Type="http://schemas.openxmlformats.org/officeDocument/2006/relationships/slide" Target="slide2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13" Type="http://schemas.openxmlformats.org/officeDocument/2006/relationships/image" Target="../media/image155.png"/><Relationship Id="rId18" Type="http://schemas.openxmlformats.org/officeDocument/2006/relationships/slide" Target="slide24.xml"/><Relationship Id="rId3" Type="http://schemas.openxmlformats.org/officeDocument/2006/relationships/image" Target="../media/image150.png"/><Relationship Id="rId21" Type="http://schemas.openxmlformats.org/officeDocument/2006/relationships/image" Target="../media/image159.png"/><Relationship Id="rId7" Type="http://schemas.openxmlformats.org/officeDocument/2006/relationships/image" Target="../media/image152.png"/><Relationship Id="rId12" Type="http://schemas.openxmlformats.org/officeDocument/2006/relationships/slide" Target="slide30.xml"/><Relationship Id="rId17" Type="http://schemas.openxmlformats.org/officeDocument/2006/relationships/image" Target="../media/image157.png"/><Relationship Id="rId2" Type="http://schemas.openxmlformats.org/officeDocument/2006/relationships/slide" Target="slide31.xml"/><Relationship Id="rId16" Type="http://schemas.openxmlformats.org/officeDocument/2006/relationships/slide" Target="slide26.xml"/><Relationship Id="rId20" Type="http://schemas.openxmlformats.org/officeDocument/2006/relationships/slide" Target="slide2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11" Type="http://schemas.openxmlformats.org/officeDocument/2006/relationships/image" Target="../media/image154.png"/><Relationship Id="rId5" Type="http://schemas.openxmlformats.org/officeDocument/2006/relationships/image" Target="../media/image151.png"/><Relationship Id="rId15" Type="http://schemas.openxmlformats.org/officeDocument/2006/relationships/image" Target="../media/image156.png"/><Relationship Id="rId10" Type="http://schemas.openxmlformats.org/officeDocument/2006/relationships/slide" Target="slide23.xml"/><Relationship Id="rId19" Type="http://schemas.openxmlformats.org/officeDocument/2006/relationships/image" Target="../media/image158.png"/><Relationship Id="rId4" Type="http://schemas.openxmlformats.org/officeDocument/2006/relationships/slide" Target="slide25.xml"/><Relationship Id="rId9" Type="http://schemas.openxmlformats.org/officeDocument/2006/relationships/image" Target="../media/image153.png"/><Relationship Id="rId14" Type="http://schemas.openxmlformats.org/officeDocument/2006/relationships/slide" Target="slide2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image" Target="../media/image165.png"/><Relationship Id="rId18" Type="http://schemas.openxmlformats.org/officeDocument/2006/relationships/slide" Target="slide27.xml"/><Relationship Id="rId3" Type="http://schemas.openxmlformats.org/officeDocument/2006/relationships/image" Target="../media/image160.png"/><Relationship Id="rId21" Type="http://schemas.openxmlformats.org/officeDocument/2006/relationships/image" Target="../media/image169.png"/><Relationship Id="rId7" Type="http://schemas.openxmlformats.org/officeDocument/2006/relationships/image" Target="../media/image162.png"/><Relationship Id="rId12" Type="http://schemas.openxmlformats.org/officeDocument/2006/relationships/slide" Target="slide23.xml"/><Relationship Id="rId17" Type="http://schemas.openxmlformats.org/officeDocument/2006/relationships/image" Target="../media/image167.png"/><Relationship Id="rId2" Type="http://schemas.openxmlformats.org/officeDocument/2006/relationships/slide" Target="slide30.xml"/><Relationship Id="rId16" Type="http://schemas.openxmlformats.org/officeDocument/2006/relationships/slide" Target="slide22.xml"/><Relationship Id="rId20" Type="http://schemas.openxmlformats.org/officeDocument/2006/relationships/slide" Target="slide2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4.xml"/><Relationship Id="rId11" Type="http://schemas.openxmlformats.org/officeDocument/2006/relationships/image" Target="../media/image164.png"/><Relationship Id="rId5" Type="http://schemas.openxmlformats.org/officeDocument/2006/relationships/image" Target="../media/image161.png"/><Relationship Id="rId15" Type="http://schemas.openxmlformats.org/officeDocument/2006/relationships/image" Target="../media/image166.png"/><Relationship Id="rId10" Type="http://schemas.openxmlformats.org/officeDocument/2006/relationships/slide" Target="slide29.xml"/><Relationship Id="rId19" Type="http://schemas.openxmlformats.org/officeDocument/2006/relationships/image" Target="../media/image168.png"/><Relationship Id="rId4" Type="http://schemas.openxmlformats.org/officeDocument/2006/relationships/slide" Target="slide31.xml"/><Relationship Id="rId9" Type="http://schemas.openxmlformats.org/officeDocument/2006/relationships/image" Target="../media/image163.png"/><Relationship Id="rId14" Type="http://schemas.openxmlformats.org/officeDocument/2006/relationships/slide" Target="slide2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image" Target="../media/image175.png"/><Relationship Id="rId18" Type="http://schemas.openxmlformats.org/officeDocument/2006/relationships/slide" Target="slide28.xml"/><Relationship Id="rId3" Type="http://schemas.openxmlformats.org/officeDocument/2006/relationships/image" Target="../media/image170.png"/><Relationship Id="rId21" Type="http://schemas.openxmlformats.org/officeDocument/2006/relationships/image" Target="../media/image179.png"/><Relationship Id="rId7" Type="http://schemas.openxmlformats.org/officeDocument/2006/relationships/image" Target="../media/image172.png"/><Relationship Id="rId12" Type="http://schemas.openxmlformats.org/officeDocument/2006/relationships/slide" Target="slide25.xml"/><Relationship Id="rId17" Type="http://schemas.openxmlformats.org/officeDocument/2006/relationships/image" Target="../media/image177.png"/><Relationship Id="rId2" Type="http://schemas.openxmlformats.org/officeDocument/2006/relationships/slide" Target="slide26.xml"/><Relationship Id="rId16" Type="http://schemas.openxmlformats.org/officeDocument/2006/relationships/slide" Target="slide30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4.xml"/><Relationship Id="rId11" Type="http://schemas.openxmlformats.org/officeDocument/2006/relationships/image" Target="../media/image174.png"/><Relationship Id="rId5" Type="http://schemas.openxmlformats.org/officeDocument/2006/relationships/image" Target="../media/image171.png"/><Relationship Id="rId15" Type="http://schemas.openxmlformats.org/officeDocument/2006/relationships/image" Target="../media/image176.png"/><Relationship Id="rId10" Type="http://schemas.openxmlformats.org/officeDocument/2006/relationships/slide" Target="slide27.xml"/><Relationship Id="rId19" Type="http://schemas.openxmlformats.org/officeDocument/2006/relationships/image" Target="../media/image178.png"/><Relationship Id="rId4" Type="http://schemas.openxmlformats.org/officeDocument/2006/relationships/slide" Target="slide31.xml"/><Relationship Id="rId9" Type="http://schemas.openxmlformats.org/officeDocument/2006/relationships/image" Target="../media/image173.png"/><Relationship Id="rId1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image" Target="../media/image6.png"/><Relationship Id="rId18" Type="http://schemas.openxmlformats.org/officeDocument/2006/relationships/slide" Target="slide25.xml"/><Relationship Id="rId3" Type="http://schemas.openxmlformats.org/officeDocument/2006/relationships/image" Target="../media/image1.jpeg"/><Relationship Id="rId21" Type="http://schemas.openxmlformats.org/officeDocument/2006/relationships/image" Target="../media/image10.png"/><Relationship Id="rId7" Type="http://schemas.openxmlformats.org/officeDocument/2006/relationships/image" Target="../media/image3.png"/><Relationship Id="rId12" Type="http://schemas.openxmlformats.org/officeDocument/2006/relationships/slide" Target="slide30.xml"/><Relationship Id="rId17" Type="http://schemas.openxmlformats.org/officeDocument/2006/relationships/image" Target="../media/image8.jpeg"/><Relationship Id="rId2" Type="http://schemas.openxmlformats.org/officeDocument/2006/relationships/slide" Target="slide31.xml"/><Relationship Id="rId16" Type="http://schemas.openxmlformats.org/officeDocument/2006/relationships/slide" Target="slide24.xml"/><Relationship Id="rId20" Type="http://schemas.openxmlformats.org/officeDocument/2006/relationships/slide" Target="slide2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8.xm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5" Type="http://schemas.openxmlformats.org/officeDocument/2006/relationships/image" Target="../media/image7.png"/><Relationship Id="rId10" Type="http://schemas.openxmlformats.org/officeDocument/2006/relationships/slide" Target="slide23.xml"/><Relationship Id="rId19" Type="http://schemas.openxmlformats.org/officeDocument/2006/relationships/image" Target="../media/image9.jpeg"/><Relationship Id="rId4" Type="http://schemas.openxmlformats.org/officeDocument/2006/relationships/slide" Target="slide29.xml"/><Relationship Id="rId9" Type="http://schemas.openxmlformats.org/officeDocument/2006/relationships/image" Target="../media/image4.png"/><Relationship Id="rId14" Type="http://schemas.openxmlformats.org/officeDocument/2006/relationships/slide" Target="slide2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27.xml"/><Relationship Id="rId7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2.xml"/><Relationship Id="rId11" Type="http://schemas.openxmlformats.org/officeDocument/2006/relationships/image" Target="../media/image180.png"/><Relationship Id="rId5" Type="http://schemas.openxmlformats.org/officeDocument/2006/relationships/slide" Target="slide30.xml"/><Relationship Id="rId10" Type="http://schemas.openxmlformats.org/officeDocument/2006/relationships/slide" Target="slide31.xml"/><Relationship Id="rId4" Type="http://schemas.openxmlformats.org/officeDocument/2006/relationships/slide" Target="slide23.xml"/><Relationship Id="rId9" Type="http://schemas.openxmlformats.org/officeDocument/2006/relationships/slide" Target="slide2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1.png"/><Relationship Id="rId5" Type="http://schemas.openxmlformats.org/officeDocument/2006/relationships/slide" Target="slide29.xml"/><Relationship Id="rId4" Type="http://schemas.openxmlformats.org/officeDocument/2006/relationships/slide" Target="slide2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6.xml"/><Relationship Id="rId3" Type="http://schemas.openxmlformats.org/officeDocument/2006/relationships/slide" Target="slide3.xml"/><Relationship Id="rId21" Type="http://schemas.openxmlformats.org/officeDocument/2006/relationships/slide" Target="slide20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8.xml"/><Relationship Id="rId2" Type="http://schemas.openxmlformats.org/officeDocument/2006/relationships/slide" Target="slide2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image" Target="../media/image182.png"/><Relationship Id="rId10" Type="http://schemas.openxmlformats.org/officeDocument/2006/relationships/slide" Target="slide10.xml"/><Relationship Id="rId19" Type="http://schemas.openxmlformats.org/officeDocument/2006/relationships/slide" Target="slide17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7.xml"/><Relationship Id="rId3" Type="http://schemas.openxmlformats.org/officeDocument/2006/relationships/slide" Target="slide3.xml"/><Relationship Id="rId21" Type="http://schemas.openxmlformats.org/officeDocument/2006/relationships/slide" Target="slide20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6.xml"/><Relationship Id="rId2" Type="http://schemas.openxmlformats.org/officeDocument/2006/relationships/slide" Target="slide2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4.xml"/><Relationship Id="rId10" Type="http://schemas.openxmlformats.org/officeDocument/2006/relationships/slide" Target="slide10.xml"/><Relationship Id="rId19" Type="http://schemas.openxmlformats.org/officeDocument/2006/relationships/slide" Target="slide18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image" Target="../media/image183.png"/><Relationship Id="rId22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7.xml"/><Relationship Id="rId3" Type="http://schemas.openxmlformats.org/officeDocument/2006/relationships/slide" Target="slide3.xml"/><Relationship Id="rId21" Type="http://schemas.openxmlformats.org/officeDocument/2006/relationships/slide" Target="slide20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6.xml"/><Relationship Id="rId2" Type="http://schemas.openxmlformats.org/officeDocument/2006/relationships/slide" Target="slide2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4.xml"/><Relationship Id="rId10" Type="http://schemas.openxmlformats.org/officeDocument/2006/relationships/slide" Target="slide10.xml"/><Relationship Id="rId19" Type="http://schemas.openxmlformats.org/officeDocument/2006/relationships/slide" Target="slide18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image" Target="../media/image183.png"/><Relationship Id="rId22" Type="http://schemas.openxmlformats.org/officeDocument/2006/relationships/slide" Target="slide2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7.xml"/><Relationship Id="rId3" Type="http://schemas.openxmlformats.org/officeDocument/2006/relationships/slide" Target="slide3.xml"/><Relationship Id="rId21" Type="http://schemas.openxmlformats.org/officeDocument/2006/relationships/slide" Target="slide20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6.xml"/><Relationship Id="rId2" Type="http://schemas.openxmlformats.org/officeDocument/2006/relationships/slide" Target="slide2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4.xml"/><Relationship Id="rId10" Type="http://schemas.openxmlformats.org/officeDocument/2006/relationships/slide" Target="slide10.xml"/><Relationship Id="rId19" Type="http://schemas.openxmlformats.org/officeDocument/2006/relationships/slide" Target="slide18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image" Target="../media/image183.png"/><Relationship Id="rId22" Type="http://schemas.openxmlformats.org/officeDocument/2006/relationships/slide" Target="slide2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7.xml"/><Relationship Id="rId3" Type="http://schemas.openxmlformats.org/officeDocument/2006/relationships/slide" Target="slide3.xml"/><Relationship Id="rId21" Type="http://schemas.openxmlformats.org/officeDocument/2006/relationships/slide" Target="slide20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8.xml"/><Relationship Id="rId2" Type="http://schemas.openxmlformats.org/officeDocument/2006/relationships/slide" Target="slide2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image" Target="../media/image184.png"/><Relationship Id="rId10" Type="http://schemas.openxmlformats.org/officeDocument/2006/relationships/slide" Target="slide10.xml"/><Relationship Id="rId19" Type="http://schemas.openxmlformats.org/officeDocument/2006/relationships/slide" Target="slide16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1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21.xml"/><Relationship Id="rId18" Type="http://schemas.openxmlformats.org/officeDocument/2006/relationships/slide" Target="slide17.xml"/><Relationship Id="rId3" Type="http://schemas.openxmlformats.org/officeDocument/2006/relationships/slide" Target="slide3.xml"/><Relationship Id="rId21" Type="http://schemas.openxmlformats.org/officeDocument/2006/relationships/slide" Target="slide14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8.xml"/><Relationship Id="rId2" Type="http://schemas.openxmlformats.org/officeDocument/2006/relationships/slide" Target="slide2.xml"/><Relationship Id="rId16" Type="http://schemas.openxmlformats.org/officeDocument/2006/relationships/slide" Target="slide19.xml"/><Relationship Id="rId20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20.xml"/><Relationship Id="rId10" Type="http://schemas.openxmlformats.org/officeDocument/2006/relationships/slide" Target="slide10.xml"/><Relationship Id="rId19" Type="http://schemas.openxmlformats.org/officeDocument/2006/relationships/slide" Target="slide16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image" Target="../media/image184.png"/><Relationship Id="rId22" Type="http://schemas.openxmlformats.org/officeDocument/2006/relationships/slide" Target="slide1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21.xml"/><Relationship Id="rId18" Type="http://schemas.openxmlformats.org/officeDocument/2006/relationships/slide" Target="slide17.xml"/><Relationship Id="rId3" Type="http://schemas.openxmlformats.org/officeDocument/2006/relationships/slide" Target="slide3.xml"/><Relationship Id="rId21" Type="http://schemas.openxmlformats.org/officeDocument/2006/relationships/slide" Target="slide14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8.xml"/><Relationship Id="rId2" Type="http://schemas.openxmlformats.org/officeDocument/2006/relationships/slide" Target="slide2.xml"/><Relationship Id="rId16" Type="http://schemas.openxmlformats.org/officeDocument/2006/relationships/slide" Target="slide19.xml"/><Relationship Id="rId20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20.xml"/><Relationship Id="rId10" Type="http://schemas.openxmlformats.org/officeDocument/2006/relationships/slide" Target="slide10.xml"/><Relationship Id="rId19" Type="http://schemas.openxmlformats.org/officeDocument/2006/relationships/slide" Target="slide16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image" Target="../media/image184.png"/><Relationship Id="rId22" Type="http://schemas.openxmlformats.org/officeDocument/2006/relationships/slide" Target="slide1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21.xml"/><Relationship Id="rId18" Type="http://schemas.openxmlformats.org/officeDocument/2006/relationships/slide" Target="slide17.xml"/><Relationship Id="rId3" Type="http://schemas.openxmlformats.org/officeDocument/2006/relationships/slide" Target="slide3.xml"/><Relationship Id="rId21" Type="http://schemas.openxmlformats.org/officeDocument/2006/relationships/slide" Target="slide14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8.xml"/><Relationship Id="rId2" Type="http://schemas.openxmlformats.org/officeDocument/2006/relationships/slide" Target="slide2.xml"/><Relationship Id="rId16" Type="http://schemas.openxmlformats.org/officeDocument/2006/relationships/slide" Target="slide19.xml"/><Relationship Id="rId20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20.xml"/><Relationship Id="rId10" Type="http://schemas.openxmlformats.org/officeDocument/2006/relationships/slide" Target="slide10.xml"/><Relationship Id="rId19" Type="http://schemas.openxmlformats.org/officeDocument/2006/relationships/slide" Target="slide16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image" Target="../media/image185.png"/><Relationship Id="rId22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13" Type="http://schemas.openxmlformats.org/officeDocument/2006/relationships/image" Target="../media/image16.png"/><Relationship Id="rId18" Type="http://schemas.openxmlformats.org/officeDocument/2006/relationships/slide" Target="slide30.xml"/><Relationship Id="rId3" Type="http://schemas.openxmlformats.org/officeDocument/2006/relationships/image" Target="../media/image11.png"/><Relationship Id="rId21" Type="http://schemas.openxmlformats.org/officeDocument/2006/relationships/image" Target="../media/image20.png"/><Relationship Id="rId7" Type="http://schemas.openxmlformats.org/officeDocument/2006/relationships/image" Target="../media/image13.png"/><Relationship Id="rId12" Type="http://schemas.openxmlformats.org/officeDocument/2006/relationships/slide" Target="slide22.xml"/><Relationship Id="rId17" Type="http://schemas.openxmlformats.org/officeDocument/2006/relationships/image" Target="../media/image18.png"/><Relationship Id="rId2" Type="http://schemas.openxmlformats.org/officeDocument/2006/relationships/slide" Target="slide27.xml"/><Relationship Id="rId16" Type="http://schemas.openxmlformats.org/officeDocument/2006/relationships/slide" Target="slide24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5" Type="http://schemas.openxmlformats.org/officeDocument/2006/relationships/image" Target="../media/image17.png"/><Relationship Id="rId10" Type="http://schemas.openxmlformats.org/officeDocument/2006/relationships/slide" Target="slide25.xml"/><Relationship Id="rId19" Type="http://schemas.openxmlformats.org/officeDocument/2006/relationships/image" Target="../media/image19.png"/><Relationship Id="rId4" Type="http://schemas.openxmlformats.org/officeDocument/2006/relationships/slide" Target="slide26.xml"/><Relationship Id="rId9" Type="http://schemas.openxmlformats.org/officeDocument/2006/relationships/image" Target="../media/image14.png"/><Relationship Id="rId14" Type="http://schemas.openxmlformats.org/officeDocument/2006/relationships/slide" Target="slide2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21.xml"/><Relationship Id="rId18" Type="http://schemas.openxmlformats.org/officeDocument/2006/relationships/slide" Target="slide17.xml"/><Relationship Id="rId3" Type="http://schemas.openxmlformats.org/officeDocument/2006/relationships/slide" Target="slide3.xml"/><Relationship Id="rId21" Type="http://schemas.openxmlformats.org/officeDocument/2006/relationships/slide" Target="slide14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8.xml"/><Relationship Id="rId2" Type="http://schemas.openxmlformats.org/officeDocument/2006/relationships/slide" Target="slide2.xml"/><Relationship Id="rId16" Type="http://schemas.openxmlformats.org/officeDocument/2006/relationships/slide" Target="slide19.xml"/><Relationship Id="rId20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20.xml"/><Relationship Id="rId10" Type="http://schemas.openxmlformats.org/officeDocument/2006/relationships/slide" Target="slide10.xml"/><Relationship Id="rId19" Type="http://schemas.openxmlformats.org/officeDocument/2006/relationships/slide" Target="slide16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image" Target="../media/image185.png"/><Relationship Id="rId22" Type="http://schemas.openxmlformats.org/officeDocument/2006/relationships/slide" Target="slide1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21.xml"/><Relationship Id="rId18" Type="http://schemas.openxmlformats.org/officeDocument/2006/relationships/slide" Target="slide17.xml"/><Relationship Id="rId3" Type="http://schemas.openxmlformats.org/officeDocument/2006/relationships/slide" Target="slide3.xml"/><Relationship Id="rId21" Type="http://schemas.openxmlformats.org/officeDocument/2006/relationships/slide" Target="slide14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8.xml"/><Relationship Id="rId2" Type="http://schemas.openxmlformats.org/officeDocument/2006/relationships/slide" Target="slide2.xml"/><Relationship Id="rId16" Type="http://schemas.openxmlformats.org/officeDocument/2006/relationships/slide" Target="slide19.xml"/><Relationship Id="rId20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20.xml"/><Relationship Id="rId10" Type="http://schemas.openxmlformats.org/officeDocument/2006/relationships/slide" Target="slide10.xml"/><Relationship Id="rId19" Type="http://schemas.openxmlformats.org/officeDocument/2006/relationships/slide" Target="slide16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image" Target="../media/image185.png"/><Relationship Id="rId22" Type="http://schemas.openxmlformats.org/officeDocument/2006/relationships/slide" Target="slide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image" Target="../media/image26.png"/><Relationship Id="rId18" Type="http://schemas.openxmlformats.org/officeDocument/2006/relationships/slide" Target="slide28.xml"/><Relationship Id="rId3" Type="http://schemas.openxmlformats.org/officeDocument/2006/relationships/image" Target="../media/image21.png"/><Relationship Id="rId21" Type="http://schemas.openxmlformats.org/officeDocument/2006/relationships/image" Target="../media/image30.png"/><Relationship Id="rId7" Type="http://schemas.openxmlformats.org/officeDocument/2006/relationships/image" Target="../media/image23.png"/><Relationship Id="rId12" Type="http://schemas.openxmlformats.org/officeDocument/2006/relationships/slide" Target="slide23.xml"/><Relationship Id="rId17" Type="http://schemas.openxmlformats.org/officeDocument/2006/relationships/image" Target="../media/image28.png"/><Relationship Id="rId2" Type="http://schemas.openxmlformats.org/officeDocument/2006/relationships/slide" Target="slide31.xml"/><Relationship Id="rId16" Type="http://schemas.openxmlformats.org/officeDocument/2006/relationships/slide" Target="slide30.xml"/><Relationship Id="rId20" Type="http://schemas.openxmlformats.org/officeDocument/2006/relationships/slide" Target="slide2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11" Type="http://schemas.openxmlformats.org/officeDocument/2006/relationships/image" Target="../media/image25.png"/><Relationship Id="rId5" Type="http://schemas.openxmlformats.org/officeDocument/2006/relationships/image" Target="../media/image22.png"/><Relationship Id="rId15" Type="http://schemas.openxmlformats.org/officeDocument/2006/relationships/image" Target="../media/image27.png"/><Relationship Id="rId10" Type="http://schemas.openxmlformats.org/officeDocument/2006/relationships/slide" Target="slide29.xml"/><Relationship Id="rId19" Type="http://schemas.openxmlformats.org/officeDocument/2006/relationships/image" Target="../media/image29.png"/><Relationship Id="rId4" Type="http://schemas.openxmlformats.org/officeDocument/2006/relationships/slide" Target="slide24.xml"/><Relationship Id="rId9" Type="http://schemas.openxmlformats.org/officeDocument/2006/relationships/image" Target="../media/image24.png"/><Relationship Id="rId14" Type="http://schemas.openxmlformats.org/officeDocument/2006/relationships/slide" Target="slide2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image" Target="../media/image36.png"/><Relationship Id="rId18" Type="http://schemas.openxmlformats.org/officeDocument/2006/relationships/slide" Target="slide23.xml"/><Relationship Id="rId3" Type="http://schemas.openxmlformats.org/officeDocument/2006/relationships/image" Target="../media/image31.png"/><Relationship Id="rId21" Type="http://schemas.openxmlformats.org/officeDocument/2006/relationships/image" Target="../media/image40.png"/><Relationship Id="rId7" Type="http://schemas.openxmlformats.org/officeDocument/2006/relationships/image" Target="../media/image33.png"/><Relationship Id="rId12" Type="http://schemas.openxmlformats.org/officeDocument/2006/relationships/slide" Target="slide26.xml"/><Relationship Id="rId17" Type="http://schemas.openxmlformats.org/officeDocument/2006/relationships/image" Target="../media/image38.png"/><Relationship Id="rId2" Type="http://schemas.openxmlformats.org/officeDocument/2006/relationships/slide" Target="slide29.xml"/><Relationship Id="rId16" Type="http://schemas.openxmlformats.org/officeDocument/2006/relationships/slide" Target="slide28.xml"/><Relationship Id="rId20" Type="http://schemas.openxmlformats.org/officeDocument/2006/relationships/slide" Target="slide2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0.xml"/><Relationship Id="rId11" Type="http://schemas.openxmlformats.org/officeDocument/2006/relationships/image" Target="../media/image35.png"/><Relationship Id="rId5" Type="http://schemas.openxmlformats.org/officeDocument/2006/relationships/image" Target="../media/image32.png"/><Relationship Id="rId15" Type="http://schemas.openxmlformats.org/officeDocument/2006/relationships/image" Target="../media/image37.png"/><Relationship Id="rId10" Type="http://schemas.openxmlformats.org/officeDocument/2006/relationships/slide" Target="slide25.xml"/><Relationship Id="rId19" Type="http://schemas.openxmlformats.org/officeDocument/2006/relationships/image" Target="../media/image39.png"/><Relationship Id="rId4" Type="http://schemas.openxmlformats.org/officeDocument/2006/relationships/slide" Target="slide31.xml"/><Relationship Id="rId9" Type="http://schemas.openxmlformats.org/officeDocument/2006/relationships/image" Target="../media/image34.png"/><Relationship Id="rId14" Type="http://schemas.openxmlformats.org/officeDocument/2006/relationships/slide" Target="slide27.xml"/><Relationship Id="rId22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13" Type="http://schemas.openxmlformats.org/officeDocument/2006/relationships/image" Target="../media/image47.png"/><Relationship Id="rId18" Type="http://schemas.openxmlformats.org/officeDocument/2006/relationships/image" Target="../media/image49.png"/><Relationship Id="rId3" Type="http://schemas.openxmlformats.org/officeDocument/2006/relationships/image" Target="../media/image42.png"/><Relationship Id="rId7" Type="http://schemas.openxmlformats.org/officeDocument/2006/relationships/image" Target="../media/image44.png"/><Relationship Id="rId12" Type="http://schemas.openxmlformats.org/officeDocument/2006/relationships/slide" Target="slide26.xml"/><Relationship Id="rId17" Type="http://schemas.openxmlformats.org/officeDocument/2006/relationships/slide" Target="slide23.xml"/><Relationship Id="rId2" Type="http://schemas.openxmlformats.org/officeDocument/2006/relationships/slide" Target="slide25.xml"/><Relationship Id="rId16" Type="http://schemas.openxmlformats.org/officeDocument/2006/relationships/slide" Target="slide29.xml"/><Relationship Id="rId20" Type="http://schemas.openxmlformats.org/officeDocument/2006/relationships/image" Target="../media/image50.png"/><Relationship Id="rId1" Type="http://schemas.openxmlformats.org/officeDocument/2006/relationships/slideLayout" Target="../slideLayouts/slideLayout6.xml"/><Relationship Id="rId6" Type="http://schemas.openxmlformats.org/officeDocument/2006/relationships/slide" Target="slide22.xml"/><Relationship Id="rId11" Type="http://schemas.openxmlformats.org/officeDocument/2006/relationships/image" Target="../media/image46.png"/><Relationship Id="rId5" Type="http://schemas.openxmlformats.org/officeDocument/2006/relationships/image" Target="../media/image43.png"/><Relationship Id="rId15" Type="http://schemas.openxmlformats.org/officeDocument/2006/relationships/image" Target="../media/image48.png"/><Relationship Id="rId10" Type="http://schemas.openxmlformats.org/officeDocument/2006/relationships/slide" Target="slide30.xml"/><Relationship Id="rId19" Type="http://schemas.openxmlformats.org/officeDocument/2006/relationships/slide" Target="slide27.xml"/><Relationship Id="rId4" Type="http://schemas.openxmlformats.org/officeDocument/2006/relationships/slide" Target="slide31.xml"/><Relationship Id="rId9" Type="http://schemas.openxmlformats.org/officeDocument/2006/relationships/image" Target="../media/image45.png"/><Relationship Id="rId14" Type="http://schemas.openxmlformats.org/officeDocument/2006/relationships/slide" Target="slide2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13" Type="http://schemas.openxmlformats.org/officeDocument/2006/relationships/image" Target="../media/image56.png"/><Relationship Id="rId18" Type="http://schemas.openxmlformats.org/officeDocument/2006/relationships/slide" Target="slide27.xml"/><Relationship Id="rId3" Type="http://schemas.openxmlformats.org/officeDocument/2006/relationships/image" Target="../media/image51.png"/><Relationship Id="rId21" Type="http://schemas.openxmlformats.org/officeDocument/2006/relationships/image" Target="../media/image60.png"/><Relationship Id="rId7" Type="http://schemas.openxmlformats.org/officeDocument/2006/relationships/image" Target="../media/image53.jpeg"/><Relationship Id="rId12" Type="http://schemas.openxmlformats.org/officeDocument/2006/relationships/slide" Target="slide26.xml"/><Relationship Id="rId17" Type="http://schemas.openxmlformats.org/officeDocument/2006/relationships/image" Target="../media/image58.png"/><Relationship Id="rId2" Type="http://schemas.openxmlformats.org/officeDocument/2006/relationships/slide" Target="slide22.xml"/><Relationship Id="rId16" Type="http://schemas.openxmlformats.org/officeDocument/2006/relationships/slide" Target="slide31.xml"/><Relationship Id="rId20" Type="http://schemas.openxmlformats.org/officeDocument/2006/relationships/slide" Target="slide2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11" Type="http://schemas.openxmlformats.org/officeDocument/2006/relationships/image" Target="../media/image55.png"/><Relationship Id="rId5" Type="http://schemas.openxmlformats.org/officeDocument/2006/relationships/image" Target="../media/image52.jpeg"/><Relationship Id="rId15" Type="http://schemas.openxmlformats.org/officeDocument/2006/relationships/image" Target="../media/image57.png"/><Relationship Id="rId10" Type="http://schemas.openxmlformats.org/officeDocument/2006/relationships/slide" Target="slide23.xml"/><Relationship Id="rId19" Type="http://schemas.openxmlformats.org/officeDocument/2006/relationships/image" Target="../media/image59.jpeg"/><Relationship Id="rId4" Type="http://schemas.openxmlformats.org/officeDocument/2006/relationships/slide" Target="slide29.xml"/><Relationship Id="rId9" Type="http://schemas.openxmlformats.org/officeDocument/2006/relationships/image" Target="../media/image54.png"/><Relationship Id="rId14" Type="http://schemas.openxmlformats.org/officeDocument/2006/relationships/slide" Target="slide2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image" Target="../media/image66.png"/><Relationship Id="rId18" Type="http://schemas.openxmlformats.org/officeDocument/2006/relationships/slide" Target="slide30.xml"/><Relationship Id="rId3" Type="http://schemas.openxmlformats.org/officeDocument/2006/relationships/image" Target="../media/image61.png"/><Relationship Id="rId21" Type="http://schemas.openxmlformats.org/officeDocument/2006/relationships/image" Target="../media/image70.jpeg"/><Relationship Id="rId7" Type="http://schemas.openxmlformats.org/officeDocument/2006/relationships/image" Target="../media/image63.png"/><Relationship Id="rId12" Type="http://schemas.openxmlformats.org/officeDocument/2006/relationships/slide" Target="slide28.xml"/><Relationship Id="rId17" Type="http://schemas.openxmlformats.org/officeDocument/2006/relationships/image" Target="../media/image68.png"/><Relationship Id="rId2" Type="http://schemas.openxmlformats.org/officeDocument/2006/relationships/slide" Target="slide23.xml"/><Relationship Id="rId16" Type="http://schemas.openxmlformats.org/officeDocument/2006/relationships/slide" Target="slide25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9.xml"/><Relationship Id="rId11" Type="http://schemas.openxmlformats.org/officeDocument/2006/relationships/image" Target="../media/image65.png"/><Relationship Id="rId5" Type="http://schemas.openxmlformats.org/officeDocument/2006/relationships/image" Target="../media/image62.png"/><Relationship Id="rId15" Type="http://schemas.openxmlformats.org/officeDocument/2006/relationships/image" Target="../media/image67.png"/><Relationship Id="rId10" Type="http://schemas.openxmlformats.org/officeDocument/2006/relationships/slide" Target="slide26.xml"/><Relationship Id="rId19" Type="http://schemas.openxmlformats.org/officeDocument/2006/relationships/image" Target="../media/image69.png"/><Relationship Id="rId4" Type="http://schemas.openxmlformats.org/officeDocument/2006/relationships/slide" Target="slide24.xml"/><Relationship Id="rId9" Type="http://schemas.openxmlformats.org/officeDocument/2006/relationships/image" Target="../media/image64.png"/><Relationship Id="rId14" Type="http://schemas.openxmlformats.org/officeDocument/2006/relationships/slide" Target="slide3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13" Type="http://schemas.openxmlformats.org/officeDocument/2006/relationships/image" Target="../media/image76.jpeg"/><Relationship Id="rId18" Type="http://schemas.openxmlformats.org/officeDocument/2006/relationships/slide" Target="slide26.xml"/><Relationship Id="rId3" Type="http://schemas.openxmlformats.org/officeDocument/2006/relationships/image" Target="../media/image71.png"/><Relationship Id="rId21" Type="http://schemas.openxmlformats.org/officeDocument/2006/relationships/image" Target="../media/image80.png"/><Relationship Id="rId7" Type="http://schemas.openxmlformats.org/officeDocument/2006/relationships/image" Target="../media/image73.png"/><Relationship Id="rId12" Type="http://schemas.openxmlformats.org/officeDocument/2006/relationships/slide" Target="slide22.xml"/><Relationship Id="rId17" Type="http://schemas.openxmlformats.org/officeDocument/2006/relationships/image" Target="../media/image78.png"/><Relationship Id="rId2" Type="http://schemas.openxmlformats.org/officeDocument/2006/relationships/slide" Target="slide24.xml"/><Relationship Id="rId16" Type="http://schemas.openxmlformats.org/officeDocument/2006/relationships/slide" Target="slide25.xml"/><Relationship Id="rId20" Type="http://schemas.openxmlformats.org/officeDocument/2006/relationships/slide" Target="slide2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11" Type="http://schemas.openxmlformats.org/officeDocument/2006/relationships/image" Target="../media/image75.png"/><Relationship Id="rId5" Type="http://schemas.openxmlformats.org/officeDocument/2006/relationships/image" Target="../media/image72.png"/><Relationship Id="rId15" Type="http://schemas.openxmlformats.org/officeDocument/2006/relationships/image" Target="../media/image77.png"/><Relationship Id="rId10" Type="http://schemas.openxmlformats.org/officeDocument/2006/relationships/slide" Target="slide30.xml"/><Relationship Id="rId19" Type="http://schemas.openxmlformats.org/officeDocument/2006/relationships/image" Target="../media/image79.png"/><Relationship Id="rId4" Type="http://schemas.openxmlformats.org/officeDocument/2006/relationships/slide" Target="slide28.xml"/><Relationship Id="rId9" Type="http://schemas.openxmlformats.org/officeDocument/2006/relationships/image" Target="../media/image74.png"/><Relationship Id="rId14" Type="http://schemas.openxmlformats.org/officeDocument/2006/relationships/slide" Target="slide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794" y="5052545"/>
            <a:ext cx="6554589" cy="882119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dirty="0" smtClean="0"/>
              <a:t>Волкова М.Н.-учитель физики и информатики МБОУ «ОСОШ им. </a:t>
            </a:r>
            <a:r>
              <a:rPr lang="ru-RU" dirty="0" err="1" smtClean="0"/>
              <a:t>С.Н.Горохова</a:t>
            </a:r>
            <a:r>
              <a:rPr lang="ru-RU" dirty="0" smtClean="0"/>
              <a:t>» </a:t>
            </a:r>
          </a:p>
          <a:p>
            <a:pPr algn="ctr"/>
            <a:r>
              <a:rPr lang="ru-RU" dirty="0" smtClean="0"/>
              <a:t>2019г</a:t>
            </a: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1484784"/>
            <a:ext cx="7175351" cy="3168351"/>
          </a:xfrm>
        </p:spPr>
        <p:txBody>
          <a:bodyPr/>
          <a:lstStyle/>
          <a:p>
            <a:pPr marL="0" indent="0" algn="ctr">
              <a:buNone/>
            </a:pPr>
            <a:r>
              <a:rPr lang="ru-RU" sz="7200" dirty="0" smtClean="0"/>
              <a:t>Наши превращения</a:t>
            </a:r>
            <a:br>
              <a:rPr lang="ru-RU" sz="7200" dirty="0" smtClean="0"/>
            </a:br>
            <a:r>
              <a:rPr lang="ru-RU" sz="1800" dirty="0" smtClean="0"/>
              <a:t>11 класс</a:t>
            </a:r>
            <a:r>
              <a:rPr lang="ru-RU" sz="7200" dirty="0" smtClean="0"/>
              <a:t/>
            </a:r>
            <a:br>
              <a:rPr lang="ru-RU" sz="7200" dirty="0" smtClean="0"/>
            </a:b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55321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13601"/>
            <a:ext cx="2342110" cy="155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343702"/>
            <a:ext cx="1992094" cy="117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15" y="5051355"/>
            <a:ext cx="2179898" cy="135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978" y="1725077"/>
            <a:ext cx="2762250" cy="1436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35" y="3645199"/>
            <a:ext cx="2338596" cy="1233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333631"/>
            <a:ext cx="2287996" cy="1230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789039"/>
            <a:ext cx="2094228" cy="139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357" y="4806288"/>
            <a:ext cx="2157114" cy="1779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3" name="Picture 11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0959" y="5313066"/>
            <a:ext cx="2520280" cy="1272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4" name="Picture 12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057" y="2530533"/>
            <a:ext cx="2351180" cy="105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78225" y="6309320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бентли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4077072"/>
            <a:ext cx="1664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ламборджини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948264" y="397370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мерседес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290754" y="1540411"/>
            <a:ext cx="1978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Шевроле </a:t>
            </a:r>
            <a:r>
              <a:rPr lang="ru-RU" dirty="0" err="1" smtClean="0"/>
              <a:t>камаро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95400"/>
            <a:ext cx="111322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76672"/>
            <a:ext cx="6512511" cy="648072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Если бы я был автомобилем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52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55903"/>
            <a:ext cx="1897482" cy="1250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753950"/>
            <a:ext cx="1507428" cy="1424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979" y="5111654"/>
            <a:ext cx="1936685" cy="1621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052" y="3399648"/>
            <a:ext cx="2186537" cy="1573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7" y="5068914"/>
            <a:ext cx="2088232" cy="1637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39" y="3308123"/>
            <a:ext cx="2012659" cy="1637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135" y="1933151"/>
            <a:ext cx="1656185" cy="1255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0" name="Picture 10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753950"/>
            <a:ext cx="2016224" cy="1333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1" name="Picture 11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824" y="5111654"/>
            <a:ext cx="1645226" cy="1464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2" name="Picture 12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425820"/>
            <a:ext cx="1982383" cy="1399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04664"/>
            <a:ext cx="6512511" cy="108012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Если бы я был дорогой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71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12148"/>
            <a:ext cx="1745419" cy="1745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147" y="1037601"/>
            <a:ext cx="1827320" cy="1948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559" y="1037601"/>
            <a:ext cx="1992866" cy="1326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038285"/>
            <a:ext cx="1635884" cy="1420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435" y="5182449"/>
            <a:ext cx="1786471" cy="1113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21686"/>
            <a:ext cx="2381249" cy="158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558" y="3934762"/>
            <a:ext cx="1786471" cy="1105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3" name="Picture 9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331" y="2532426"/>
            <a:ext cx="1729698" cy="1295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4" name="Picture 10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896945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5" name="Picture 11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379" y="5182449"/>
            <a:ext cx="2084170" cy="1467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88640"/>
            <a:ext cx="6512511" cy="848961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Если бы я был страной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56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873" y="1589769"/>
            <a:ext cx="1827457" cy="1145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903" y="1483987"/>
            <a:ext cx="2165063" cy="1356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873" y="1644505"/>
            <a:ext cx="2379263" cy="1491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98" y="2921868"/>
            <a:ext cx="2577208" cy="1443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645" y="3002696"/>
            <a:ext cx="2337105" cy="1495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986" y="3212976"/>
            <a:ext cx="1499039" cy="131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6" name="Picture 8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731" y="4365104"/>
            <a:ext cx="2083557" cy="224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7" name="Picture 9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3785" y="4581127"/>
            <a:ext cx="1716824" cy="1811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8" name="Picture 10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835118"/>
            <a:ext cx="1612995" cy="1260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88640"/>
            <a:ext cx="6512511" cy="1295347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Если бы я был игрой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19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37" y="1679911"/>
            <a:ext cx="1766403" cy="1161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675" y="1549792"/>
            <a:ext cx="2125838" cy="1414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038" y="1556792"/>
            <a:ext cx="2115319" cy="1407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51" y="3108957"/>
            <a:ext cx="2054977" cy="1232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3369" y="3108957"/>
            <a:ext cx="2171241" cy="1504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138" y="3108957"/>
            <a:ext cx="2115319" cy="1483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0" name="Picture 8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57" y="4651577"/>
            <a:ext cx="1656183" cy="1942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1" name="Picture 9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5863" y="4980127"/>
            <a:ext cx="1210594" cy="1669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2" name="Picture 10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651577"/>
            <a:ext cx="1778797" cy="2014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3" name="Picture 11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927315"/>
            <a:ext cx="1584177" cy="1584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88640"/>
            <a:ext cx="6512511" cy="1152128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Если бы я был чем-то съедобным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50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843" y="5265568"/>
            <a:ext cx="2600324" cy="1209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490" y="3256154"/>
            <a:ext cx="1136360" cy="1761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99" y="3584349"/>
            <a:ext cx="1495053" cy="1495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6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43" y="1972044"/>
            <a:ext cx="1524299" cy="1524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3" name="Picture 7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791" y="1655582"/>
            <a:ext cx="1620523" cy="1732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4" name="Picture 8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85" y="1690715"/>
            <a:ext cx="2071236" cy="155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5" name="Picture 9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315357"/>
            <a:ext cx="1907910" cy="1321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6" name="Picture 10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323" y="3740405"/>
            <a:ext cx="1850760" cy="133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7" name="Picture 11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017512"/>
            <a:ext cx="1822132" cy="1822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843" y="3513139"/>
            <a:ext cx="1747510" cy="1752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332657"/>
            <a:ext cx="6512511" cy="1152128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Если бы я был краской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18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18611"/>
            <a:ext cx="1319410" cy="1677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229" y="1734234"/>
            <a:ext cx="1354460" cy="2099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58553"/>
            <a:ext cx="1879476" cy="1597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8606" y="2126473"/>
            <a:ext cx="1366342" cy="1955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6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424759"/>
            <a:ext cx="1415150" cy="2193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7" name="Picture 7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855506"/>
            <a:ext cx="1334269" cy="1804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8" name="Picture 8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070" y="4223658"/>
            <a:ext cx="1220363" cy="1922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9" name="Picture 9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978" y="4412460"/>
            <a:ext cx="1422970" cy="2293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0" name="Picture 10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3933" y="4941168"/>
            <a:ext cx="1232155" cy="174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04664"/>
            <a:ext cx="6512511" cy="108012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Если бы я был книгой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70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19697"/>
            <a:ext cx="1410469" cy="1761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005" y="1819697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517" y="2864226"/>
            <a:ext cx="1771377" cy="1771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1" y="1510343"/>
            <a:ext cx="1484650" cy="166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0" name="Picture 6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948" y="3413501"/>
            <a:ext cx="2333241" cy="136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7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815" y="1556792"/>
            <a:ext cx="1143571" cy="1143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2" name="Picture 8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123423"/>
            <a:ext cx="1273071" cy="1675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3" name="Picture 9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616442"/>
            <a:ext cx="1743074" cy="194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4" name="Picture 10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917" y="5008394"/>
            <a:ext cx="1498789" cy="1498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5" name="Picture 11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833687"/>
            <a:ext cx="1642616" cy="1642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76672"/>
            <a:ext cx="6512511" cy="1033671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Если бы я был одеждой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76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60426"/>
            <a:ext cx="1828512" cy="1027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519" y="2046835"/>
            <a:ext cx="2376264" cy="87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358" y="2046835"/>
            <a:ext cx="1944216" cy="87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978" y="4837822"/>
            <a:ext cx="1338865" cy="585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4" name="Picture 6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514" y="2990930"/>
            <a:ext cx="1262633" cy="1562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5" name="Picture 7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118320"/>
            <a:ext cx="2135510" cy="1573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6" name="Picture 8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270946"/>
            <a:ext cx="2070534" cy="1372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8" name="Picture 10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891395"/>
            <a:ext cx="1838697" cy="1640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9" name="Picture 11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5448" y="5060296"/>
            <a:ext cx="1576406" cy="130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8445" y="5804962"/>
            <a:ext cx="2806043" cy="360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88640"/>
            <a:ext cx="6512511" cy="1296144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Если бы я был частью тела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74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846" y="3920422"/>
            <a:ext cx="1183284" cy="100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1893" y="5377535"/>
            <a:ext cx="2744823" cy="978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032" y="5286807"/>
            <a:ext cx="1659633" cy="124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648" y="5229200"/>
            <a:ext cx="2057371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6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607" y="3755454"/>
            <a:ext cx="2382027" cy="1333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9" name="Picture 7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638820"/>
            <a:ext cx="1654811" cy="1761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0" name="Picture 8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461" y="3520953"/>
            <a:ext cx="1823095" cy="1290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1" name="Picture 9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890" y="1556792"/>
            <a:ext cx="1678698" cy="70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2" name="Picture 10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7042" y="2373025"/>
            <a:ext cx="1426893" cy="1353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3" name="Picture 11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834" y="1988840"/>
            <a:ext cx="1894722" cy="1061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76672"/>
            <a:ext cx="6512511" cy="864096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Если бы я был месяцем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65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я Николаевна\Desktop\Цветы\пионы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634" y="2606916"/>
            <a:ext cx="2050968" cy="201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15" y="1152031"/>
            <a:ext cx="1424681" cy="1306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940" y="1152031"/>
            <a:ext cx="1492465" cy="119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277" y="4623285"/>
            <a:ext cx="2150775" cy="1693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1706" y="2504213"/>
            <a:ext cx="1837346" cy="1823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90" y="2576212"/>
            <a:ext cx="2020531" cy="167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76" y="4750676"/>
            <a:ext cx="2110016" cy="2045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 descr="C:\Users\Мария Николаевна\Desktop\Цветы\Сибэккилэр\одуванчик.jp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463" y="4808338"/>
            <a:ext cx="2616859" cy="171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Мария Николаевна\Desktop\Цветы\Сибэккилэр\розы 3.jpg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263" y="1140535"/>
            <a:ext cx="1981362" cy="1187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610" y="1157268"/>
            <a:ext cx="1157705" cy="1346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75655" y="332656"/>
            <a:ext cx="6830145" cy="72008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Если бы я был цветком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0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43808" y="1586408"/>
            <a:ext cx="10081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hlinkClick r:id="rId2" action="ppaction://hlinksldjump"/>
              </a:rPr>
              <a:t>7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7" y="2048074"/>
            <a:ext cx="12961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4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80112" y="3501007"/>
            <a:ext cx="1800200" cy="389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20172" y="1832050"/>
            <a:ext cx="12601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4" action="ppaction://hlinksldjump"/>
              </a:rPr>
              <a:t>10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5089252"/>
            <a:ext cx="6480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5" action="ppaction://hlinksldjump"/>
              </a:rPr>
              <a:t>8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78334" y="2971404"/>
            <a:ext cx="124213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hlinkClick r:id="rId6" action="ppaction://hlinksldjump"/>
              </a:rPr>
              <a:t>8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76881" y="2967335"/>
            <a:ext cx="590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7" action="ppaction://hlinksldjump"/>
              </a:rPr>
              <a:t>2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3695834"/>
            <a:ext cx="10801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hlinkClick r:id="rId8" action="ppaction://hlinksldjump"/>
              </a:rPr>
              <a:t>31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27785" y="3284984"/>
            <a:ext cx="9361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9" action="ppaction://hlinksldjump"/>
              </a:rPr>
              <a:t>9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1177555" flipH="1" flipV="1">
            <a:off x="6120172" y="5792489"/>
            <a:ext cx="12601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cap="all" dirty="0">
                <a:ln/>
                <a:solidFill>
                  <a:srgbClr val="4E67C8"/>
                </a:solidFill>
                <a:effectLst>
                  <a:outerShdw blurRad="19685" dist="12700" dir="5400000" algn="tl" rotWithShape="0">
                    <a:srgbClr val="4E67C8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hlinkClick r:id="rId10" action="ppaction://hlinksldjump"/>
              </a:rPr>
              <a:t>25</a:t>
            </a:r>
            <a:endParaRPr lang="ru-RU" sz="5400" b="1" cap="all" dirty="0">
              <a:ln/>
              <a:solidFill>
                <a:srgbClr val="4E67C8"/>
              </a:solidFill>
              <a:effectLst>
                <a:outerShdw blurRad="19685" dist="12700" dir="5400000" algn="tl" rotWithShape="0">
                  <a:srgbClr val="4E67C8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669" y="5067003"/>
            <a:ext cx="1633537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1793289" y="620688"/>
            <a:ext cx="6512511" cy="792088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Если бы я был числом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48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2624138"/>
            <a:ext cx="2880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hlinkClick r:id="rId2" action="ppaction://hlinksldjump"/>
              </a:rPr>
              <a:t>пятница</a:t>
            </a:r>
            <a:endParaRPr lang="ru-RU" sz="5400" dirty="0" smtClean="0"/>
          </a:p>
          <a:p>
            <a:r>
              <a:rPr lang="ru-RU" sz="5400" dirty="0" smtClean="0">
                <a:hlinkClick r:id="rId3" action="ppaction://hlinksldjump"/>
              </a:rPr>
              <a:t>Пятница</a:t>
            </a:r>
            <a:r>
              <a:rPr lang="ru-RU" sz="5400" dirty="0" smtClean="0"/>
              <a:t> </a:t>
            </a:r>
            <a:endParaRPr lang="ru-RU" sz="5400" dirty="0"/>
          </a:p>
        </p:txBody>
      </p:sp>
      <p:sp>
        <p:nvSpPr>
          <p:cNvPr id="5" name="TextBox 4">
            <a:hlinkClick r:id="rId4" action="ppaction://hlinksldjump"/>
          </p:cNvPr>
          <p:cNvSpPr txBox="1"/>
          <p:nvPr/>
        </p:nvSpPr>
        <p:spPr>
          <a:xfrm>
            <a:off x="1043608" y="4149079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hlinkClick r:id="rId5" action="ppaction://hlinksldjump"/>
              </a:rPr>
              <a:t>Воскресенье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516216" y="3244334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hlinkClick r:id="rId4" action="ppaction://hlinksldjump"/>
              </a:rPr>
              <a:t>суббота</a:t>
            </a:r>
            <a:endParaRPr lang="ru-RU" sz="36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9" y="2566716"/>
            <a:ext cx="2232248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3289" y="908720"/>
            <a:ext cx="6512511" cy="864096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Если бы я был днем недели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1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3533" y="2967335"/>
            <a:ext cx="33169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2" action="ppaction://hlinksldjump"/>
              </a:rPr>
              <a:t>Любомир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алее 2">
            <a:hlinkClick r:id="rId3" action="ppaction://hlinksldjump" highlightClick="1"/>
          </p:cNvPr>
          <p:cNvSpPr/>
          <p:nvPr/>
        </p:nvSpPr>
        <p:spPr>
          <a:xfrm>
            <a:off x="683568" y="6201308"/>
            <a:ext cx="288032" cy="1800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rId4" action="ppaction://hlinksldjump" highlightClick="1"/>
          </p:cNvPr>
          <p:cNvSpPr/>
          <p:nvPr/>
        </p:nvSpPr>
        <p:spPr>
          <a:xfrm>
            <a:off x="1331640" y="6201308"/>
            <a:ext cx="360040" cy="1800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rId5" action="ppaction://hlinksldjump" highlightClick="1"/>
          </p:cNvPr>
          <p:cNvSpPr/>
          <p:nvPr/>
        </p:nvSpPr>
        <p:spPr>
          <a:xfrm>
            <a:off x="1907704" y="6201308"/>
            <a:ext cx="360040" cy="1800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6" action="ppaction://hlinksldjump" highlightClick="1"/>
          </p:cNvPr>
          <p:cNvSpPr/>
          <p:nvPr/>
        </p:nvSpPr>
        <p:spPr>
          <a:xfrm>
            <a:off x="2483768" y="6201308"/>
            <a:ext cx="360040" cy="1800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rId7" action="ppaction://hlinksldjump" highlightClick="1"/>
          </p:cNvPr>
          <p:cNvSpPr/>
          <p:nvPr/>
        </p:nvSpPr>
        <p:spPr>
          <a:xfrm>
            <a:off x="2987824" y="6201308"/>
            <a:ext cx="432048" cy="1800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rId8" action="ppaction://hlinksldjump" highlightClick="1"/>
          </p:cNvPr>
          <p:cNvSpPr/>
          <p:nvPr/>
        </p:nvSpPr>
        <p:spPr>
          <a:xfrm>
            <a:off x="3563888" y="6201308"/>
            <a:ext cx="288032" cy="1800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9" action="ppaction://hlinksldjump" highlightClick="1"/>
          </p:cNvPr>
          <p:cNvSpPr/>
          <p:nvPr/>
        </p:nvSpPr>
        <p:spPr>
          <a:xfrm>
            <a:off x="3995936" y="6201308"/>
            <a:ext cx="216024" cy="1800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rId10" action="ppaction://hlinksldjump" highlightClick="1"/>
          </p:cNvPr>
          <p:cNvSpPr/>
          <p:nvPr/>
        </p:nvSpPr>
        <p:spPr>
          <a:xfrm>
            <a:off x="4355976" y="6201308"/>
            <a:ext cx="216024" cy="1800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rId11" action="ppaction://hlinksldjump" highlightClick="1"/>
          </p:cNvPr>
          <p:cNvSpPr/>
          <p:nvPr/>
        </p:nvSpPr>
        <p:spPr>
          <a:xfrm>
            <a:off x="4716016" y="6201308"/>
            <a:ext cx="288032" cy="1800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rId12" action="ppaction://hlinksldjump" highlightClick="1"/>
          </p:cNvPr>
          <p:cNvSpPr/>
          <p:nvPr/>
        </p:nvSpPr>
        <p:spPr>
          <a:xfrm>
            <a:off x="5148064" y="6201308"/>
            <a:ext cx="288032" cy="1800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ятно 1 12">
            <a:hlinkClick r:id="rId13" action="ppaction://hlinksldjump"/>
          </p:cNvPr>
          <p:cNvSpPr/>
          <p:nvPr/>
        </p:nvSpPr>
        <p:spPr>
          <a:xfrm>
            <a:off x="5868144" y="5373216"/>
            <a:ext cx="362323" cy="36004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355431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355430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834868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642" y="5854462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865" y="5823483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6381326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865" y="6381327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392" y="6381328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724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22862" y="2967335"/>
            <a:ext cx="18982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hlinkClick r:id="rId2" action="ppaction://hlinksldjump"/>
              </a:rPr>
              <a:t>Саша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Управляющая кнопка: далее 2">
            <a:hlinkClick r:id="rId3" action="ppaction://hlinksldjump" highlightClick="1"/>
          </p:cNvPr>
          <p:cNvSpPr/>
          <p:nvPr/>
        </p:nvSpPr>
        <p:spPr>
          <a:xfrm>
            <a:off x="646690" y="5763394"/>
            <a:ext cx="180893" cy="30518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rId4" action="ppaction://hlinksldjump" highlightClick="1"/>
          </p:cNvPr>
          <p:cNvSpPr/>
          <p:nvPr/>
        </p:nvSpPr>
        <p:spPr>
          <a:xfrm>
            <a:off x="1115616" y="5763395"/>
            <a:ext cx="216024" cy="3051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rId5" action="ppaction://hlinksldjump" highlightClick="1"/>
          </p:cNvPr>
          <p:cNvSpPr/>
          <p:nvPr/>
        </p:nvSpPr>
        <p:spPr>
          <a:xfrm>
            <a:off x="1475656" y="5763396"/>
            <a:ext cx="180020" cy="3051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6" action="ppaction://hlinksldjump" highlightClick="1"/>
          </p:cNvPr>
          <p:cNvSpPr/>
          <p:nvPr/>
        </p:nvSpPr>
        <p:spPr>
          <a:xfrm>
            <a:off x="1979712" y="5774971"/>
            <a:ext cx="144016" cy="29360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rId7" action="ppaction://hlinksldjump" highlightClick="1"/>
          </p:cNvPr>
          <p:cNvSpPr/>
          <p:nvPr/>
        </p:nvSpPr>
        <p:spPr>
          <a:xfrm>
            <a:off x="2267744" y="5763396"/>
            <a:ext cx="180020" cy="30518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rId8" action="ppaction://hlinksldjump" highlightClick="1"/>
          </p:cNvPr>
          <p:cNvSpPr/>
          <p:nvPr/>
        </p:nvSpPr>
        <p:spPr>
          <a:xfrm>
            <a:off x="2771800" y="5774970"/>
            <a:ext cx="144016" cy="29360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9" action="ppaction://hlinksldjump" highlightClick="1"/>
          </p:cNvPr>
          <p:cNvSpPr/>
          <p:nvPr/>
        </p:nvSpPr>
        <p:spPr>
          <a:xfrm>
            <a:off x="3203848" y="5774970"/>
            <a:ext cx="144016" cy="29360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rId10" action="ppaction://hlinksldjump" highlightClick="1"/>
          </p:cNvPr>
          <p:cNvSpPr/>
          <p:nvPr/>
        </p:nvSpPr>
        <p:spPr>
          <a:xfrm>
            <a:off x="3514850" y="5774971"/>
            <a:ext cx="216024" cy="3051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rId11" action="ppaction://hlinksldjump" highlightClick="1"/>
          </p:cNvPr>
          <p:cNvSpPr/>
          <p:nvPr/>
        </p:nvSpPr>
        <p:spPr>
          <a:xfrm>
            <a:off x="3923928" y="5774971"/>
            <a:ext cx="216024" cy="29360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rId12" action="ppaction://hlinksldjump" highlightClick="1"/>
          </p:cNvPr>
          <p:cNvSpPr/>
          <p:nvPr/>
        </p:nvSpPr>
        <p:spPr>
          <a:xfrm>
            <a:off x="4283968" y="5774971"/>
            <a:ext cx="288032" cy="3051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433013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750" y="5419952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164" y="5433013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111" y="5812799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1139" y="5838925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254" y="5838925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111" y="6309320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0111" y="6309320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384" y="6309320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157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99671" y="2967335"/>
            <a:ext cx="27446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2" action="ppaction://hlinksldjump"/>
              </a:rPr>
              <a:t>Максим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Управляющая кнопка: далее 2">
            <a:hlinkClick r:id="rId3" action="ppaction://hlinksldjump" highlightClick="1"/>
          </p:cNvPr>
          <p:cNvSpPr/>
          <p:nvPr/>
        </p:nvSpPr>
        <p:spPr>
          <a:xfrm>
            <a:off x="395536" y="5805264"/>
            <a:ext cx="216024" cy="36817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rId4" action="ppaction://hlinksldjump" highlightClick="1"/>
          </p:cNvPr>
          <p:cNvSpPr/>
          <p:nvPr/>
        </p:nvSpPr>
        <p:spPr>
          <a:xfrm>
            <a:off x="899592" y="5805264"/>
            <a:ext cx="288032" cy="3681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rId5" action="ppaction://hlinksldjump" highlightClick="1"/>
          </p:cNvPr>
          <p:cNvSpPr/>
          <p:nvPr/>
        </p:nvSpPr>
        <p:spPr>
          <a:xfrm>
            <a:off x="1547664" y="5805264"/>
            <a:ext cx="288032" cy="3681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rId6" action="ppaction://hlinksldjump" highlightClick="1"/>
          </p:cNvPr>
          <p:cNvSpPr/>
          <p:nvPr/>
        </p:nvSpPr>
        <p:spPr>
          <a:xfrm>
            <a:off x="2051720" y="5805264"/>
            <a:ext cx="324036" cy="3681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7" action="ppaction://hlinksldjump" highlightClick="1"/>
          </p:cNvPr>
          <p:cNvSpPr/>
          <p:nvPr/>
        </p:nvSpPr>
        <p:spPr>
          <a:xfrm>
            <a:off x="2539143" y="5805263"/>
            <a:ext cx="304666" cy="36817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rId8" action="ppaction://hlinksldjump" highlightClick="1"/>
          </p:cNvPr>
          <p:cNvSpPr/>
          <p:nvPr/>
        </p:nvSpPr>
        <p:spPr>
          <a:xfrm>
            <a:off x="3019651" y="5805264"/>
            <a:ext cx="360040" cy="3681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9" action="ppaction://hlinksldjump" highlightClick="1"/>
          </p:cNvPr>
          <p:cNvSpPr/>
          <p:nvPr/>
        </p:nvSpPr>
        <p:spPr>
          <a:xfrm>
            <a:off x="3491880" y="5805264"/>
            <a:ext cx="288032" cy="3681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rId10" action="ppaction://hlinksldjump" highlightClick="1"/>
          </p:cNvPr>
          <p:cNvSpPr/>
          <p:nvPr/>
        </p:nvSpPr>
        <p:spPr>
          <a:xfrm>
            <a:off x="3992102" y="5805264"/>
            <a:ext cx="216024" cy="3681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rId11" action="ppaction://hlinksldjump" highlightClick="1"/>
          </p:cNvPr>
          <p:cNvSpPr/>
          <p:nvPr/>
        </p:nvSpPr>
        <p:spPr>
          <a:xfrm>
            <a:off x="4427984" y="5805264"/>
            <a:ext cx="288032" cy="36817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rId12" action="ppaction://hlinksldjump" highlightClick="1"/>
          </p:cNvPr>
          <p:cNvSpPr/>
          <p:nvPr/>
        </p:nvSpPr>
        <p:spPr>
          <a:xfrm>
            <a:off x="4860032" y="5805264"/>
            <a:ext cx="216024" cy="36817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933" y="4869160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00192" y="4901817"/>
            <a:ext cx="279648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869160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933" y="5422631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616" y="5422631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404397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933" y="5989353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4418" y="5989351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989351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877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3687784" y="2967335"/>
            <a:ext cx="17684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hlinkClick r:id="rId2" action="ppaction://hlinksldjump"/>
              </a:rPr>
              <a:t>Зина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Управляющая кнопка: далее 2">
            <a:hlinkClick r:id="rId3" action="ppaction://hlinksldjump" highlightClick="1"/>
          </p:cNvPr>
          <p:cNvSpPr/>
          <p:nvPr/>
        </p:nvSpPr>
        <p:spPr>
          <a:xfrm>
            <a:off x="251520" y="6021288"/>
            <a:ext cx="504056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rId4" action="ppaction://hlinksldjump" highlightClick="1"/>
          </p:cNvPr>
          <p:cNvSpPr/>
          <p:nvPr/>
        </p:nvSpPr>
        <p:spPr>
          <a:xfrm>
            <a:off x="1043608" y="6021288"/>
            <a:ext cx="432048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rId5" action="ppaction://hlinksldjump" highlightClick="1"/>
          </p:cNvPr>
          <p:cNvSpPr/>
          <p:nvPr/>
        </p:nvSpPr>
        <p:spPr>
          <a:xfrm>
            <a:off x="1763688" y="6021288"/>
            <a:ext cx="288032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6" action="ppaction://hlinksldjump" highlightClick="1"/>
          </p:cNvPr>
          <p:cNvSpPr/>
          <p:nvPr/>
        </p:nvSpPr>
        <p:spPr>
          <a:xfrm>
            <a:off x="2339752" y="6021288"/>
            <a:ext cx="288032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rId7" action="ppaction://hlinksldjump" highlightClick="1"/>
          </p:cNvPr>
          <p:cNvSpPr/>
          <p:nvPr/>
        </p:nvSpPr>
        <p:spPr>
          <a:xfrm>
            <a:off x="2843808" y="6021288"/>
            <a:ext cx="288032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rId8" action="ppaction://hlinksldjump" highlightClick="1"/>
          </p:cNvPr>
          <p:cNvSpPr/>
          <p:nvPr/>
        </p:nvSpPr>
        <p:spPr>
          <a:xfrm>
            <a:off x="3347864" y="6021288"/>
            <a:ext cx="216024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9" action="ppaction://hlinksldjump" highlightClick="1"/>
          </p:cNvPr>
          <p:cNvSpPr/>
          <p:nvPr/>
        </p:nvSpPr>
        <p:spPr>
          <a:xfrm>
            <a:off x="3687784" y="6021288"/>
            <a:ext cx="236144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rId10" action="ppaction://hlinksldjump" highlightClick="1"/>
          </p:cNvPr>
          <p:cNvSpPr/>
          <p:nvPr/>
        </p:nvSpPr>
        <p:spPr>
          <a:xfrm>
            <a:off x="4067944" y="6021288"/>
            <a:ext cx="216024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rId11" action="ppaction://hlinksldjump" highlightClick="1"/>
          </p:cNvPr>
          <p:cNvSpPr/>
          <p:nvPr/>
        </p:nvSpPr>
        <p:spPr>
          <a:xfrm>
            <a:off x="4427984" y="6021288"/>
            <a:ext cx="216024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rId12" action="ppaction://hlinksldjump" highlightClick="1"/>
          </p:cNvPr>
          <p:cNvSpPr/>
          <p:nvPr/>
        </p:nvSpPr>
        <p:spPr>
          <a:xfrm>
            <a:off x="4788024" y="6021288"/>
            <a:ext cx="216024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5445224"/>
            <a:ext cx="36004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425630"/>
            <a:ext cx="288032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425630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5859363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376" y="5859363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138" y="5841454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195" y="6309320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760" y="6302789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447" y="6257069"/>
            <a:ext cx="304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685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66195" y="2967335"/>
            <a:ext cx="26116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hlinkClick r:id="rId2" action="ppaction://hlinksldjump"/>
              </a:rPr>
              <a:t>Владик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Управляющая кнопка: далее 2">
            <a:hlinkClick r:id="rId3" action="ppaction://hlinksldjump" highlightClick="1"/>
          </p:cNvPr>
          <p:cNvSpPr/>
          <p:nvPr/>
        </p:nvSpPr>
        <p:spPr>
          <a:xfrm>
            <a:off x="683568" y="6165304"/>
            <a:ext cx="360040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rId4" action="ppaction://hlinksldjump" highlightClick="1"/>
          </p:cNvPr>
          <p:cNvSpPr/>
          <p:nvPr/>
        </p:nvSpPr>
        <p:spPr>
          <a:xfrm>
            <a:off x="1301883" y="6165304"/>
            <a:ext cx="360040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rId5" action="ppaction://hlinksldjump" highlightClick="1"/>
          </p:cNvPr>
          <p:cNvSpPr/>
          <p:nvPr/>
        </p:nvSpPr>
        <p:spPr>
          <a:xfrm>
            <a:off x="1907704" y="6165304"/>
            <a:ext cx="288032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6" action="ppaction://hlinksldjump" highlightClick="1"/>
          </p:cNvPr>
          <p:cNvSpPr/>
          <p:nvPr/>
        </p:nvSpPr>
        <p:spPr>
          <a:xfrm>
            <a:off x="2411760" y="6165304"/>
            <a:ext cx="288032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rId7" action="ppaction://hlinksldjump" highlightClick="1"/>
          </p:cNvPr>
          <p:cNvSpPr/>
          <p:nvPr/>
        </p:nvSpPr>
        <p:spPr>
          <a:xfrm>
            <a:off x="2915816" y="6165304"/>
            <a:ext cx="350379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rId8" action="ppaction://hlinksldjump" highlightClick="1"/>
          </p:cNvPr>
          <p:cNvSpPr/>
          <p:nvPr/>
        </p:nvSpPr>
        <p:spPr>
          <a:xfrm>
            <a:off x="3419872" y="6165304"/>
            <a:ext cx="216024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9" action="ppaction://hlinksldjump" highlightClick="1"/>
          </p:cNvPr>
          <p:cNvSpPr/>
          <p:nvPr/>
        </p:nvSpPr>
        <p:spPr>
          <a:xfrm>
            <a:off x="3779912" y="6165304"/>
            <a:ext cx="180020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rId10" action="ppaction://hlinksldjump" highlightClick="1"/>
          </p:cNvPr>
          <p:cNvSpPr/>
          <p:nvPr/>
        </p:nvSpPr>
        <p:spPr>
          <a:xfrm>
            <a:off x="4139952" y="6165304"/>
            <a:ext cx="216024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rId11" action="ppaction://hlinksldjump" highlightClick="1"/>
          </p:cNvPr>
          <p:cNvSpPr/>
          <p:nvPr/>
        </p:nvSpPr>
        <p:spPr>
          <a:xfrm>
            <a:off x="4499992" y="6165304"/>
            <a:ext cx="216024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rId12" action="ppaction://hlinksldjump" highlightClick="1"/>
          </p:cNvPr>
          <p:cNvSpPr/>
          <p:nvPr/>
        </p:nvSpPr>
        <p:spPr>
          <a:xfrm>
            <a:off x="4860032" y="6165304"/>
            <a:ext cx="216024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дисплей 12">
            <a:hlinkClick r:id="rId13" action="ppaction://hlinksldjump"/>
          </p:cNvPr>
          <p:cNvSpPr/>
          <p:nvPr/>
        </p:nvSpPr>
        <p:spPr>
          <a:xfrm>
            <a:off x="5410705" y="5100277"/>
            <a:ext cx="441712" cy="360040"/>
          </a:xfrm>
          <a:prstGeom prst="flowChartDisp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7" name="Picture 7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082492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001" y="5065801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001" y="5563277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825" y="5595435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383" y="5661248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001" y="6165304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212" y="6215378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14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299" y="6215378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442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86659" y="2967335"/>
            <a:ext cx="29706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hlinkClick r:id="rId2" action="ppaction://hlinksldjump"/>
              </a:rPr>
              <a:t>Виталий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Управляющая кнопка: далее 2">
            <a:hlinkClick r:id="rId3" action="ppaction://hlinksldjump" highlightClick="1"/>
          </p:cNvPr>
          <p:cNvSpPr/>
          <p:nvPr/>
        </p:nvSpPr>
        <p:spPr>
          <a:xfrm>
            <a:off x="755576" y="6093296"/>
            <a:ext cx="216024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rId4" action="ppaction://hlinksldjump" highlightClick="1"/>
          </p:cNvPr>
          <p:cNvSpPr/>
          <p:nvPr/>
        </p:nvSpPr>
        <p:spPr>
          <a:xfrm>
            <a:off x="1331640" y="6093296"/>
            <a:ext cx="180020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rId5" action="ppaction://hlinksldjump" highlightClick="1"/>
          </p:cNvPr>
          <p:cNvSpPr/>
          <p:nvPr/>
        </p:nvSpPr>
        <p:spPr>
          <a:xfrm>
            <a:off x="1763688" y="6093296"/>
            <a:ext cx="180020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6" action="ppaction://hlinksldjump" highlightClick="1"/>
          </p:cNvPr>
          <p:cNvSpPr/>
          <p:nvPr/>
        </p:nvSpPr>
        <p:spPr>
          <a:xfrm>
            <a:off x="2123728" y="6093296"/>
            <a:ext cx="386867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rId7" action="ppaction://hlinksldjump" highlightClick="1"/>
          </p:cNvPr>
          <p:cNvSpPr/>
          <p:nvPr/>
        </p:nvSpPr>
        <p:spPr>
          <a:xfrm>
            <a:off x="2726619" y="6093296"/>
            <a:ext cx="180020" cy="30742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rId8" action="ppaction://hlinksldjump" highlightClick="1"/>
          </p:cNvPr>
          <p:cNvSpPr/>
          <p:nvPr/>
        </p:nvSpPr>
        <p:spPr>
          <a:xfrm>
            <a:off x="3086660" y="6093296"/>
            <a:ext cx="261204" cy="30742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9" action="ppaction://hlinksldjump" highlightClick="1"/>
          </p:cNvPr>
          <p:cNvSpPr/>
          <p:nvPr/>
        </p:nvSpPr>
        <p:spPr>
          <a:xfrm>
            <a:off x="3563888" y="6093295"/>
            <a:ext cx="216024" cy="31375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rId10" action="ppaction://hlinksldjump" highlightClick="1"/>
          </p:cNvPr>
          <p:cNvSpPr/>
          <p:nvPr/>
        </p:nvSpPr>
        <p:spPr>
          <a:xfrm>
            <a:off x="3923928" y="6093294"/>
            <a:ext cx="216023" cy="31375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rId11" action="ppaction://hlinksldjump" highlightClick="1"/>
          </p:cNvPr>
          <p:cNvSpPr/>
          <p:nvPr/>
        </p:nvSpPr>
        <p:spPr>
          <a:xfrm>
            <a:off x="4355976" y="6093296"/>
            <a:ext cx="216025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rId12" action="ppaction://hlinksldjump" highlightClick="1"/>
          </p:cNvPr>
          <p:cNvSpPr/>
          <p:nvPr/>
        </p:nvSpPr>
        <p:spPr>
          <a:xfrm>
            <a:off x="4716016" y="6093296"/>
            <a:ext cx="216024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029223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6095473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4546" y="6093296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430095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7926" y="5445224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445224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4837113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7926" y="4837112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837113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16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70151" y="2967335"/>
            <a:ext cx="18037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hlinkClick r:id="rId2" action="ppaction://hlinksldjump"/>
              </a:rPr>
              <a:t>Таня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Управляющая кнопка: далее 2">
            <a:hlinkClick r:id="rId3" action="ppaction://hlinksldjump" highlightClick="1"/>
          </p:cNvPr>
          <p:cNvSpPr/>
          <p:nvPr/>
        </p:nvSpPr>
        <p:spPr>
          <a:xfrm>
            <a:off x="251520" y="6237312"/>
            <a:ext cx="432048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rId4" action="ppaction://hlinksldjump" highlightClick="1"/>
          </p:cNvPr>
          <p:cNvSpPr/>
          <p:nvPr/>
        </p:nvSpPr>
        <p:spPr>
          <a:xfrm>
            <a:off x="899592" y="6237312"/>
            <a:ext cx="360040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rId5" action="ppaction://hlinksldjump" highlightClick="1"/>
          </p:cNvPr>
          <p:cNvSpPr/>
          <p:nvPr/>
        </p:nvSpPr>
        <p:spPr>
          <a:xfrm>
            <a:off x="1475656" y="6237312"/>
            <a:ext cx="360040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6" action="ppaction://hlinksldjump" highlightClick="1"/>
          </p:cNvPr>
          <p:cNvSpPr/>
          <p:nvPr/>
        </p:nvSpPr>
        <p:spPr>
          <a:xfrm>
            <a:off x="2123728" y="6237312"/>
            <a:ext cx="360040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rId7" action="ppaction://hlinksldjump" highlightClick="1"/>
          </p:cNvPr>
          <p:cNvSpPr/>
          <p:nvPr/>
        </p:nvSpPr>
        <p:spPr>
          <a:xfrm>
            <a:off x="2627784" y="6237312"/>
            <a:ext cx="360040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rId8" action="ppaction://hlinksldjump" highlightClick="1"/>
          </p:cNvPr>
          <p:cNvSpPr/>
          <p:nvPr/>
        </p:nvSpPr>
        <p:spPr>
          <a:xfrm>
            <a:off x="3203848" y="6237312"/>
            <a:ext cx="288032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9" action="ppaction://hlinksldjump" highlightClick="1"/>
          </p:cNvPr>
          <p:cNvSpPr/>
          <p:nvPr/>
        </p:nvSpPr>
        <p:spPr>
          <a:xfrm>
            <a:off x="3670151" y="6237312"/>
            <a:ext cx="253777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rId10" action="ppaction://hlinksldjump" highlightClick="1"/>
          </p:cNvPr>
          <p:cNvSpPr/>
          <p:nvPr/>
        </p:nvSpPr>
        <p:spPr>
          <a:xfrm>
            <a:off x="4067944" y="6237312"/>
            <a:ext cx="216024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rId11" action="ppaction://hlinksldjump" highlightClick="1"/>
          </p:cNvPr>
          <p:cNvSpPr/>
          <p:nvPr/>
        </p:nvSpPr>
        <p:spPr>
          <a:xfrm>
            <a:off x="4427984" y="6237312"/>
            <a:ext cx="216024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rId12" action="ppaction://hlinksldjump" highlightClick="1"/>
          </p:cNvPr>
          <p:cNvSpPr/>
          <p:nvPr/>
        </p:nvSpPr>
        <p:spPr>
          <a:xfrm>
            <a:off x="4788024" y="6237312"/>
            <a:ext cx="288032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1" name="Picture 3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3049" y="5859486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721" y="5859487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859487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3049" y="5229200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721" y="5229200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229200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469" y="4696961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696779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11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688569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906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67798" y="2967335"/>
            <a:ext cx="26084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Иванна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901538" y="5904120"/>
            <a:ext cx="214077" cy="476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rId3" action="ppaction://hlinksldjump" highlightClick="1"/>
          </p:cNvPr>
          <p:cNvSpPr/>
          <p:nvPr/>
        </p:nvSpPr>
        <p:spPr>
          <a:xfrm>
            <a:off x="1371031" y="5904120"/>
            <a:ext cx="216024" cy="476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rId4" action="ppaction://hlinksldjump" highlightClick="1"/>
          </p:cNvPr>
          <p:cNvSpPr/>
          <p:nvPr/>
        </p:nvSpPr>
        <p:spPr>
          <a:xfrm>
            <a:off x="1871700" y="5918263"/>
            <a:ext cx="180020" cy="476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5" action="ppaction://hlinksldjump" highlightClick="1"/>
          </p:cNvPr>
          <p:cNvSpPr/>
          <p:nvPr/>
        </p:nvSpPr>
        <p:spPr>
          <a:xfrm>
            <a:off x="2195736" y="5918263"/>
            <a:ext cx="180020" cy="43946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rId6" action="ppaction://hlinksldjump" highlightClick="1"/>
          </p:cNvPr>
          <p:cNvSpPr/>
          <p:nvPr/>
        </p:nvSpPr>
        <p:spPr>
          <a:xfrm>
            <a:off x="2555776" y="5934569"/>
            <a:ext cx="184049" cy="45036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rId7" action="ppaction://hlinksldjump" highlightClick="1"/>
          </p:cNvPr>
          <p:cNvSpPr/>
          <p:nvPr/>
        </p:nvSpPr>
        <p:spPr>
          <a:xfrm>
            <a:off x="2907758" y="5954384"/>
            <a:ext cx="180020" cy="45036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8" action="ppaction://hlinksldjump" highlightClick="1"/>
          </p:cNvPr>
          <p:cNvSpPr/>
          <p:nvPr/>
        </p:nvSpPr>
        <p:spPr>
          <a:xfrm>
            <a:off x="3267798" y="5912813"/>
            <a:ext cx="288032" cy="45036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0" y="6957392"/>
            <a:ext cx="1803079" cy="1440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rId9" action="ppaction://hlinksldjump" highlightClick="1"/>
          </p:cNvPr>
          <p:cNvSpPr/>
          <p:nvPr/>
        </p:nvSpPr>
        <p:spPr>
          <a:xfrm>
            <a:off x="3707904" y="5934569"/>
            <a:ext cx="288032" cy="4017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rId10" action="ppaction://hlinksldjump" highlightClick="1"/>
          </p:cNvPr>
          <p:cNvSpPr/>
          <p:nvPr/>
        </p:nvSpPr>
        <p:spPr>
          <a:xfrm>
            <a:off x="4139952" y="5927093"/>
            <a:ext cx="288032" cy="40921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алее 12">
            <a:hlinkClick r:id="rId11" action="ppaction://hlinksldjump" highlightClick="1"/>
          </p:cNvPr>
          <p:cNvSpPr/>
          <p:nvPr/>
        </p:nvSpPr>
        <p:spPr>
          <a:xfrm>
            <a:off x="4572001" y="5954384"/>
            <a:ext cx="288031" cy="38192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алее 13">
            <a:hlinkClick r:id="rId12" action="ppaction://hlinksldjump" highlightClick="1"/>
          </p:cNvPr>
          <p:cNvSpPr/>
          <p:nvPr/>
        </p:nvSpPr>
        <p:spPr>
          <a:xfrm>
            <a:off x="5076056" y="5954384"/>
            <a:ext cx="216024" cy="38192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085979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453" y="6102898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6129522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526294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066" y="5512734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5526295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941168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941168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2" name="Picture 10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941168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489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083" y="3159660"/>
            <a:ext cx="2046416" cy="1392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399" y="1257196"/>
            <a:ext cx="1936115" cy="173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5911" y="1280782"/>
            <a:ext cx="2111815" cy="1583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44" y="3117338"/>
            <a:ext cx="1697100" cy="1426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53" y="1412776"/>
            <a:ext cx="1224137" cy="1319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884" y="4976731"/>
            <a:ext cx="2079031" cy="1608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01" y="4869160"/>
            <a:ext cx="2443242" cy="1716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514" y="3159660"/>
            <a:ext cx="2180244" cy="1633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144" y="1448626"/>
            <a:ext cx="1518665" cy="1498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7" y="5109370"/>
            <a:ext cx="1893511" cy="147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045" y="476672"/>
            <a:ext cx="7623756" cy="780524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Если бы я был животным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17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9834" y="2967335"/>
            <a:ext cx="34243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Сандрина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539552" y="5887362"/>
            <a:ext cx="360040" cy="31224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rId3" action="ppaction://hlinksldjump" highlightClick="1"/>
          </p:cNvPr>
          <p:cNvSpPr/>
          <p:nvPr/>
        </p:nvSpPr>
        <p:spPr>
          <a:xfrm>
            <a:off x="1256178" y="5887362"/>
            <a:ext cx="147470" cy="31224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rId4" action="ppaction://hlinksldjump" highlightClick="1"/>
          </p:cNvPr>
          <p:cNvSpPr/>
          <p:nvPr/>
        </p:nvSpPr>
        <p:spPr>
          <a:xfrm>
            <a:off x="1619672" y="5887363"/>
            <a:ext cx="360040" cy="31388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5" action="ppaction://hlinksldjump" highlightClick="1"/>
          </p:cNvPr>
          <p:cNvSpPr/>
          <p:nvPr/>
        </p:nvSpPr>
        <p:spPr>
          <a:xfrm>
            <a:off x="2367742" y="5887364"/>
            <a:ext cx="172007" cy="3497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rId6" action="ppaction://hlinksldjump" highlightClick="1"/>
          </p:cNvPr>
          <p:cNvSpPr/>
          <p:nvPr/>
        </p:nvSpPr>
        <p:spPr>
          <a:xfrm>
            <a:off x="3017642" y="5887364"/>
            <a:ext cx="186206" cy="31388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rId7" action="ppaction://hlinksldjump" highlightClick="1"/>
          </p:cNvPr>
          <p:cNvSpPr/>
          <p:nvPr/>
        </p:nvSpPr>
        <p:spPr>
          <a:xfrm>
            <a:off x="3419872" y="5770796"/>
            <a:ext cx="288032" cy="42881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8" action="ppaction://hlinksldjump" highlightClick="1"/>
          </p:cNvPr>
          <p:cNvSpPr/>
          <p:nvPr/>
        </p:nvSpPr>
        <p:spPr>
          <a:xfrm>
            <a:off x="3923928" y="5770796"/>
            <a:ext cx="288032" cy="42881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rId9" action="ppaction://hlinksldjump" highlightClick="1"/>
          </p:cNvPr>
          <p:cNvSpPr/>
          <p:nvPr/>
        </p:nvSpPr>
        <p:spPr>
          <a:xfrm>
            <a:off x="4427984" y="5770796"/>
            <a:ext cx="288032" cy="42881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rId10" action="ppaction://hlinksldjump" highlightClick="1"/>
          </p:cNvPr>
          <p:cNvSpPr/>
          <p:nvPr/>
        </p:nvSpPr>
        <p:spPr>
          <a:xfrm>
            <a:off x="4932040" y="5770796"/>
            <a:ext cx="288032" cy="42881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rId11" action="ppaction://hlinksldjump" highlightClick="1"/>
          </p:cNvPr>
          <p:cNvSpPr/>
          <p:nvPr/>
        </p:nvSpPr>
        <p:spPr>
          <a:xfrm>
            <a:off x="5364088" y="5770796"/>
            <a:ext cx="288032" cy="42881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алее 12">
            <a:hlinkClick r:id="rId12" action="ppaction://hlinksldjump" highlightClick="1"/>
          </p:cNvPr>
          <p:cNvSpPr/>
          <p:nvPr/>
        </p:nvSpPr>
        <p:spPr>
          <a:xfrm>
            <a:off x="5868144" y="5770796"/>
            <a:ext cx="216024" cy="42881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525" y="5698452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597" y="5718046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614" y="5734901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139275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918" y="5157191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677" y="5157192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4634140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619398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6" name="Picture 10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630284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075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26171" y="2967335"/>
            <a:ext cx="3491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Мариника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467544" y="5731446"/>
            <a:ext cx="324036" cy="39615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rId3" action="ppaction://hlinksldjump" highlightClick="1"/>
          </p:cNvPr>
          <p:cNvSpPr/>
          <p:nvPr/>
        </p:nvSpPr>
        <p:spPr>
          <a:xfrm>
            <a:off x="924378" y="5753630"/>
            <a:ext cx="252028" cy="39615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rId4" action="ppaction://hlinksldjump" highlightClick="1"/>
          </p:cNvPr>
          <p:cNvSpPr/>
          <p:nvPr/>
        </p:nvSpPr>
        <p:spPr>
          <a:xfrm>
            <a:off x="1331640" y="5753630"/>
            <a:ext cx="216024" cy="39615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5" action="ppaction://hlinksldjump" highlightClick="1"/>
          </p:cNvPr>
          <p:cNvSpPr/>
          <p:nvPr/>
        </p:nvSpPr>
        <p:spPr>
          <a:xfrm>
            <a:off x="1691680" y="5753630"/>
            <a:ext cx="224842" cy="39615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rId6" action="ppaction://hlinksldjump" highlightClick="1"/>
          </p:cNvPr>
          <p:cNvSpPr/>
          <p:nvPr/>
        </p:nvSpPr>
        <p:spPr>
          <a:xfrm>
            <a:off x="2123728" y="5753630"/>
            <a:ext cx="180020" cy="39615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rId7" action="ppaction://hlinksldjump" highlightClick="1"/>
          </p:cNvPr>
          <p:cNvSpPr/>
          <p:nvPr/>
        </p:nvSpPr>
        <p:spPr>
          <a:xfrm>
            <a:off x="2483768" y="5753630"/>
            <a:ext cx="197172" cy="39615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8" action="ppaction://hlinksldjump" highlightClick="1"/>
          </p:cNvPr>
          <p:cNvSpPr/>
          <p:nvPr/>
        </p:nvSpPr>
        <p:spPr>
          <a:xfrm>
            <a:off x="2835988" y="5756144"/>
            <a:ext cx="180020" cy="4131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rId9" action="ppaction://hlinksldjump" highlightClick="1"/>
          </p:cNvPr>
          <p:cNvSpPr/>
          <p:nvPr/>
        </p:nvSpPr>
        <p:spPr>
          <a:xfrm>
            <a:off x="3203848" y="5773187"/>
            <a:ext cx="144016" cy="39615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rId10" action="ppaction://hlinksldjump" highlightClick="1"/>
          </p:cNvPr>
          <p:cNvSpPr/>
          <p:nvPr/>
        </p:nvSpPr>
        <p:spPr>
          <a:xfrm>
            <a:off x="3491880" y="5791243"/>
            <a:ext cx="216024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-828600" y="7029400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алее 12">
            <a:hlinkClick r:id="rId11" action="ppaction://hlinksldjump" highlightClick="1"/>
          </p:cNvPr>
          <p:cNvSpPr/>
          <p:nvPr/>
        </p:nvSpPr>
        <p:spPr>
          <a:xfrm>
            <a:off x="3923928" y="5809300"/>
            <a:ext cx="216024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алее 13">
            <a:hlinkClick r:id="rId12" action="ppaction://hlinksldjump" highlightClick="1"/>
          </p:cNvPr>
          <p:cNvSpPr/>
          <p:nvPr/>
        </p:nvSpPr>
        <p:spPr>
          <a:xfrm>
            <a:off x="4283969" y="5782722"/>
            <a:ext cx="288032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3" name="Picture 3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704371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9555" y="5713662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843" y="5753630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157190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157191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669" y="5160585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686890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0" name="Picture 10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679860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1" name="Picture 11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843" y="4684713"/>
            <a:ext cx="457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728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1340768"/>
            <a:ext cx="1519983" cy="147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500" y="1408723"/>
            <a:ext cx="2135302" cy="1334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961" y="2938936"/>
            <a:ext cx="2674631" cy="1497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94" y="2940334"/>
            <a:ext cx="1988466" cy="177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624" y="4941168"/>
            <a:ext cx="2479736" cy="150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115" y="1385841"/>
            <a:ext cx="1978452" cy="1445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411034"/>
            <a:ext cx="1772960" cy="1182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273" y="4540248"/>
            <a:ext cx="1440160" cy="195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071" y="4725144"/>
            <a:ext cx="2093375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567" y="2940334"/>
            <a:ext cx="2248681" cy="1496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300193" y="3789040"/>
            <a:ext cx="972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ястреб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3645024"/>
            <a:ext cx="877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орел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272300" y="2002219"/>
            <a:ext cx="97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сокол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084168" y="6309320"/>
            <a:ext cx="132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стерх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3289" y="476672"/>
            <a:ext cx="6257479" cy="72008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Если бы я был птицей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27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76" y="1461246"/>
            <a:ext cx="1872208" cy="1402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903" y="1404379"/>
            <a:ext cx="1905682" cy="1525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562" y="3284780"/>
            <a:ext cx="1602801" cy="119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534" y="3190837"/>
            <a:ext cx="1805533" cy="1378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180234"/>
            <a:ext cx="1916718" cy="139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575978"/>
            <a:ext cx="1692188" cy="1302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799594"/>
            <a:ext cx="1916718" cy="1417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75278"/>
            <a:ext cx="1589387" cy="1289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9671" y="4725144"/>
            <a:ext cx="1944584" cy="1339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194" y="1461246"/>
            <a:ext cx="2295828" cy="152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32040" y="1735005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стрекоза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492896"/>
            <a:ext cx="1340654" cy="38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332656"/>
            <a:ext cx="6512511" cy="107172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Если бы я был насекомым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51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007" y="3293895"/>
            <a:ext cx="1353572" cy="1353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1211582"/>
            <a:ext cx="1803575" cy="1681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79" y="3217966"/>
            <a:ext cx="1192319" cy="1192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216057"/>
            <a:ext cx="1803577" cy="1431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032189"/>
            <a:ext cx="1271786" cy="169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661" y="1207749"/>
            <a:ext cx="1962918" cy="1658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890801"/>
            <a:ext cx="2091607" cy="168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3" y="4999829"/>
            <a:ext cx="1525493" cy="15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046086"/>
            <a:ext cx="1440160" cy="158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020" y="1241347"/>
            <a:ext cx="2199651" cy="165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332656"/>
            <a:ext cx="6512511" cy="72008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Если бы я был деревом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30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188" y="3392692"/>
            <a:ext cx="2307146" cy="1276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436" y="1460555"/>
            <a:ext cx="1665751" cy="202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180650"/>
            <a:ext cx="2239204" cy="149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469885"/>
            <a:ext cx="1455279" cy="209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29" y="4988245"/>
            <a:ext cx="1044167" cy="1628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548658"/>
            <a:ext cx="2032243" cy="1655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5" y="5229200"/>
            <a:ext cx="2073574" cy="1447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62793"/>
            <a:ext cx="2448713" cy="1466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545" y="1460555"/>
            <a:ext cx="1728192" cy="2038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762793"/>
            <a:ext cx="2253205" cy="1276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04664"/>
            <a:ext cx="6512511" cy="1065221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Если бы я был мебелью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73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764" y="5191610"/>
            <a:ext cx="1921033" cy="144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665" y="1744089"/>
            <a:ext cx="2024715" cy="10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145" y="1744089"/>
            <a:ext cx="2167651" cy="1294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29" y="1578432"/>
            <a:ext cx="1944216" cy="1625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248" y="3394588"/>
            <a:ext cx="2353444" cy="1317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850" y="3609800"/>
            <a:ext cx="1345781" cy="1345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394588"/>
            <a:ext cx="1560993" cy="1560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380" y="5013176"/>
            <a:ext cx="1324258" cy="1366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136" y="4958449"/>
            <a:ext cx="1475656" cy="1475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Мария Николаевна\Desktop\Мария Ник 2\скрипка.jp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191610"/>
            <a:ext cx="1482588" cy="1585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332656"/>
            <a:ext cx="6512511" cy="108012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Если бы я был музыкальным инструментом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97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247" y="3077642"/>
            <a:ext cx="2004217" cy="1503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959" y="1728544"/>
            <a:ext cx="1941252" cy="1291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587" y="1630708"/>
            <a:ext cx="2268837" cy="1223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169858"/>
            <a:ext cx="2220095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87" y="1475806"/>
            <a:ext cx="1963684" cy="1601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176" y="5085184"/>
            <a:ext cx="2044071" cy="1694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94" y="4941168"/>
            <a:ext cx="1743075" cy="1822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987" y="5085184"/>
            <a:ext cx="1818531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11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309" y="4797152"/>
            <a:ext cx="1993628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0" name="Picture 12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218964"/>
            <a:ext cx="2091358" cy="157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332656"/>
            <a:ext cx="6512511" cy="114315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Если бы я был домом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29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937</TotalTime>
  <Words>154</Words>
  <Application>Microsoft Office PowerPoint</Application>
  <PresentationFormat>Экран (4:3)</PresentationFormat>
  <Paragraphs>55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Воздушный поток</vt:lpstr>
      <vt:lpstr>Наши превращения 11 класс </vt:lpstr>
      <vt:lpstr>Если бы я был цветком</vt:lpstr>
      <vt:lpstr>Если бы я был животным</vt:lpstr>
      <vt:lpstr>Если бы я был птицей</vt:lpstr>
      <vt:lpstr>Если бы я был насекомым</vt:lpstr>
      <vt:lpstr>Если бы я был деревом</vt:lpstr>
      <vt:lpstr>Если бы я был мебелью</vt:lpstr>
      <vt:lpstr>Если бы я был музыкальным инструментом</vt:lpstr>
      <vt:lpstr>Если бы я был домом</vt:lpstr>
      <vt:lpstr>Если бы я был автомобилем</vt:lpstr>
      <vt:lpstr>Если бы я был дорогой</vt:lpstr>
      <vt:lpstr>Если бы я был страной</vt:lpstr>
      <vt:lpstr>Если бы я был игрой</vt:lpstr>
      <vt:lpstr>Если бы я был чем-то съедобным</vt:lpstr>
      <vt:lpstr>Если бы я был краской</vt:lpstr>
      <vt:lpstr>Если бы я был книгой</vt:lpstr>
      <vt:lpstr>Если бы я был одеждой</vt:lpstr>
      <vt:lpstr>Если бы я был частью тела</vt:lpstr>
      <vt:lpstr>Если бы я был месяцем</vt:lpstr>
      <vt:lpstr>Если бы я был числом</vt:lpstr>
      <vt:lpstr>Если бы я был днем недели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 Николаевна</dc:creator>
  <cp:lastModifiedBy>Мария Николаевна</cp:lastModifiedBy>
  <cp:revision>102</cp:revision>
  <dcterms:created xsi:type="dcterms:W3CDTF">2019-05-20T02:49:26Z</dcterms:created>
  <dcterms:modified xsi:type="dcterms:W3CDTF">2020-11-25T12:28:11Z</dcterms:modified>
</cp:coreProperties>
</file>