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58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8" r:id="rId21"/>
    <p:sldId id="292" r:id="rId22"/>
    <p:sldId id="290" r:id="rId23"/>
    <p:sldId id="291" r:id="rId24"/>
    <p:sldId id="263" r:id="rId25"/>
    <p:sldId id="27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11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7EF2E4-9A10-49DD-B3FD-C25A449E89A7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2A10A6-8E38-48F3-8C21-841791ECF0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A10A6-8E38-48F3-8C21-841791ECF02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A10A6-8E38-48F3-8C21-841791ECF02F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A10A6-8E38-48F3-8C21-841791ECF02F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A10A6-8E38-48F3-8C21-841791ECF02F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A10A6-8E38-48F3-8C21-841791ECF02F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A10A6-8E38-48F3-8C21-841791ECF02F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A10A6-8E38-48F3-8C21-841791ECF02F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A10A6-8E38-48F3-8C21-841791ECF02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A10A6-8E38-48F3-8C21-841791ECF02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A10A6-8E38-48F3-8C21-841791ECF02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A10A6-8E38-48F3-8C21-841791ECF02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A10A6-8E38-48F3-8C21-841791ECF02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A10A6-8E38-48F3-8C21-841791ECF02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A10A6-8E38-48F3-8C21-841791ECF02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A10A6-8E38-48F3-8C21-841791ECF02F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428736"/>
            <a:ext cx="765946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Урок русского языка </a:t>
            </a:r>
          </a:p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в 5 классе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57884" y="5214950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72066" y="4357694"/>
            <a:ext cx="31726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4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пленок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14612" y="2000240"/>
            <a:ext cx="40182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Детёныш курицы 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://microstocker.com.ua/upload/image/fotos/big/9b830f03727c9c0d77a77bd00d1ced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000372"/>
            <a:ext cx="3012354" cy="350668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00232" y="214290"/>
            <a:ext cx="58579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Дидактическая игра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«Узнай слово»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00826" y="4643446"/>
            <a:ext cx="18998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4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4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рк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857364"/>
            <a:ext cx="80010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3. Круглое, зрелищное учреждение, в котором выступают клоуны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://www.stihi.ru/pics/2012/05/18/39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571876"/>
            <a:ext cx="4362228" cy="263526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14480" y="214290"/>
            <a:ext cx="60007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Дидактическая игра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«Узнай слово»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7290" y="4572008"/>
            <a:ext cx="25282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Пальц</a:t>
            </a:r>
            <a:r>
              <a:rPr lang="ru-RU" sz="4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48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357430"/>
            <a:ext cx="800105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Загадка: пять братьев, годами равные, ростом разные 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directorg.ru/assets/images/directorg%20foto/2003.jpg"/>
          <p:cNvPicPr>
            <a:picLocks noChangeAspect="1" noChangeArrowheads="1"/>
          </p:cNvPicPr>
          <p:nvPr/>
        </p:nvPicPr>
        <p:blipFill>
          <a:blip r:embed="rId3" cstate="print"/>
          <a:srcRect b="16569"/>
          <a:stretch>
            <a:fillRect/>
          </a:stretch>
        </p:blipFill>
        <p:spPr bwMode="auto">
          <a:xfrm>
            <a:off x="5214942" y="3857628"/>
            <a:ext cx="3143272" cy="26224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14480" y="285728"/>
            <a:ext cx="56436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Дидактическая игра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«Узнай слово»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4480" y="4286256"/>
            <a:ext cx="2753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4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4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ркуль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1928802"/>
            <a:ext cx="72152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5. Инструмент для вычерчивания окружностей 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Игра &quot;Съедобное-Несъедобное&quot;. Часть 2 - Страница 87 - Официальный Лада Гранта Клуб LADA Granta Clu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3214685"/>
            <a:ext cx="2222484" cy="34004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857356" y="142852"/>
            <a:ext cx="60007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Дидактическая игра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«Узнай слово»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929322" y="4572008"/>
            <a:ext cx="27831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Нарц</a:t>
            </a:r>
            <a:r>
              <a:rPr lang="ru-RU" sz="4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4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сс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857364"/>
            <a:ext cx="78581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6. Душистый цветок, который расцветает весной 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i001.radikal.ru/1102/0f/da71af3c65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3429000"/>
            <a:ext cx="3899862" cy="295275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43042" y="214290"/>
            <a:ext cx="59293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Дидактическая игра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«Узнай слово»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4429132"/>
            <a:ext cx="31861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Ножниц</a:t>
            </a:r>
            <a:r>
              <a:rPr lang="ru-RU" sz="4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48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2071678"/>
            <a:ext cx="62063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7. Механизм для стрижки волос 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://www.cs.csubak.edu/~njones/cs211/Lab8/sciss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357562"/>
            <a:ext cx="3792828" cy="313649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14480" y="142852"/>
            <a:ext cx="60007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Дидактическая игра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«Узнай слово»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5008" y="4429132"/>
            <a:ext cx="34085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Мотоц</a:t>
            </a:r>
            <a:r>
              <a:rPr lang="ru-RU" sz="4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4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785926"/>
            <a:ext cx="8358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8. Средство передвижения с двигателем внутреннего сгорания 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Harley Bike Dav Davidson Motor - JoBSPapa.co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500438"/>
            <a:ext cx="4628663" cy="289445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71604" y="142852"/>
            <a:ext cx="59293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Дидактическая игра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«Узнай слово»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00760" y="4357694"/>
            <a:ext cx="28616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Панц</a:t>
            </a:r>
            <a:r>
              <a:rPr lang="ru-RU" sz="4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4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рь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1928802"/>
            <a:ext cx="53621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9. Что защищает черепаху? 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http://www.stihi.ru/pics/2010/12/22/387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214686"/>
            <a:ext cx="4462620" cy="322122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14480" y="214290"/>
            <a:ext cx="61436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Дидактическая игра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«Узнай слово»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4286256"/>
            <a:ext cx="43345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Конституц</a:t>
            </a:r>
            <a:r>
              <a:rPr lang="ru-RU" sz="4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2071678"/>
            <a:ext cx="6177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10. Основной закон государства 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 descr="http://upload-fde32610eb2688ee2d3aa8812e5304ad.commondatastorage.googleapis.com/iblock/ff7/ff70e12d6045a1453da124fe5b7800e2/85f358e8f99946ed9bdc2367203f502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857628"/>
            <a:ext cx="4000528" cy="242698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71604" y="214290"/>
            <a:ext cx="60722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Дидактическая игра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«Узнай слово»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86446" y="4429132"/>
            <a:ext cx="23870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Огурц</a:t>
            </a:r>
            <a:r>
              <a:rPr lang="ru-RU" sz="4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48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857364"/>
            <a:ext cx="80724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11. Загадка: без окон, без дверей полна горница людей 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http://baby-nn.ru/u/dd/zagadki/1/pi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3357562"/>
            <a:ext cx="3071834" cy="30323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71604" y="214290"/>
            <a:ext cx="60722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Дидактическая игра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«Узнай слово»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449825"/>
            <a:ext cx="2955986" cy="26911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088" y="453951"/>
            <a:ext cx="3284132" cy="26870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9832" y="3356992"/>
            <a:ext cx="3024336" cy="302433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4429132"/>
            <a:ext cx="30905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Коллекц</a:t>
            </a:r>
            <a:r>
              <a:rPr lang="ru-RU" sz="4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000240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15. Систематическое собрание каких-нибудь предметов 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6" name="Picture 2" descr="http://farm3.staticflickr.com/2780/5863952053_298de0242c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429000"/>
            <a:ext cx="3990904" cy="295420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71604" y="214290"/>
            <a:ext cx="60722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Дидактическая игра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«Узнай слово»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980728"/>
            <a:ext cx="8784976" cy="3739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6287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71472" y="642918"/>
            <a:ext cx="821533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Цыпленок в цирке выступал,</a:t>
            </a:r>
            <a:b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Играл он на цимбалах,</a:t>
            </a:r>
            <a:b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мотоцикле разъезжал</a:t>
            </a:r>
            <a:b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lang="ru-RU" sz="4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 он знал немало.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из </a:t>
            </a:r>
            <a:r>
              <a:rPr lang="ru-RU" sz="4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линдра доставал</a:t>
            </a:r>
            <a:b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Морковь и огурц</a:t>
            </a:r>
            <a:r>
              <a:rPr lang="ru-RU" sz="4400" b="1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только одного не знал</a:t>
            </a:r>
            <a:b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Где И, а где же Ы.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8683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836712"/>
            <a:ext cx="6408711" cy="480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1513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142852"/>
            <a:ext cx="564358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сегодня я узнал…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было интересно…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было трудно…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я выполнял задания…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я понял, что…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теперь я могу…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я почувствовал, что…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я приобрел…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я научился…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у меня получилось …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я смог…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я попробую…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меня удивило…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урок дал мне для жизни…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мне захотелось…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04664"/>
            <a:ext cx="1944216" cy="10081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Рефлексия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1285860"/>
            <a:ext cx="81439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Ребята,</a:t>
            </a:r>
          </a:p>
          <a:p>
            <a:pPr algn="ctr"/>
            <a:endParaRPr lang="ru-RU" sz="4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работу на уроке</a:t>
            </a:r>
          </a:p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до свидания!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728699"/>
            <a:ext cx="7960398" cy="597029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1175/0019a06c-a6cec173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4704"/>
            <a:ext cx="6768752" cy="545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0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980728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Конфуций</a:t>
            </a:r>
            <a:endParaRPr lang="ru-RU" sz="60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249289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Найдите </a:t>
            </a:r>
            <a:r>
              <a:rPr lang="ru-RU" sz="3200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звук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по его характеристике:</a:t>
            </a:r>
          </a:p>
          <a:p>
            <a:pPr algn="ctr">
              <a:spcAft>
                <a:spcPts val="0"/>
              </a:spcAft>
            </a:pP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32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Согласный, </a:t>
            </a:r>
          </a:p>
          <a:p>
            <a:pPr>
              <a:spcAft>
                <a:spcPts val="0"/>
              </a:spcAft>
            </a:pPr>
            <a:r>
              <a:rPr lang="ru-RU" sz="32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глухой непарный, твердый непарный.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1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351856"/>
            <a:ext cx="2304488" cy="49503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04" y="1351856"/>
            <a:ext cx="2810500" cy="495038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15616" y="274638"/>
            <a:ext cx="75711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Решаем проблему, открываем новые </a:t>
            </a:r>
            <a:r>
              <a:rPr lang="ru-RU" sz="3200" b="1" dirty="0" smtClean="0">
                <a:solidFill>
                  <a:srgbClr val="FF0000"/>
                </a:solidFill>
              </a:rPr>
              <a:t>знания</a:t>
            </a:r>
          </a:p>
        </p:txBody>
      </p:sp>
    </p:spTree>
    <p:extLst>
      <p:ext uri="{BB962C8B-B14F-4D97-AF65-F5344CB8AC3E}">
        <p14:creationId xmlns:p14="http://schemas.microsoft.com/office/powerpoint/2010/main" val="36094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548680"/>
            <a:ext cx="2699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Тема урока: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556792"/>
            <a:ext cx="63367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«Буквы </a:t>
            </a:r>
            <a:r>
              <a:rPr lang="ru-RU" sz="6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– ы </a:t>
            </a:r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6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98535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908720"/>
            <a:ext cx="2016224" cy="2352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131840" y="4293096"/>
            <a:ext cx="3528392" cy="11521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Ц..ПЛЁНОК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57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4437112"/>
            <a:ext cx="1640348" cy="1913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779912" y="1124744"/>
            <a:ext cx="4376652" cy="2520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Ц</a:t>
            </a:r>
            <a:r>
              <a:rPr lang="ru-RU" sz="3600" b="1" u="sng" dirty="0" smtClean="0">
                <a:solidFill>
                  <a:srgbClr val="FF0000"/>
                </a:solidFill>
              </a:rPr>
              <a:t>ы</a:t>
            </a:r>
            <a:r>
              <a:rPr lang="ru-RU" sz="3600" b="1" dirty="0" smtClean="0">
                <a:solidFill>
                  <a:srgbClr val="FF0000"/>
                </a:solidFill>
              </a:rPr>
              <a:t>ган на ц</a:t>
            </a:r>
            <a:r>
              <a:rPr lang="ru-RU" sz="3600" b="1" u="sng" dirty="0" smtClean="0">
                <a:solidFill>
                  <a:srgbClr val="FF0000"/>
                </a:solidFill>
              </a:rPr>
              <a:t>ы</a:t>
            </a:r>
            <a:r>
              <a:rPr lang="ru-RU" sz="3600" b="1" dirty="0" smtClean="0">
                <a:solidFill>
                  <a:srgbClr val="FF0000"/>
                </a:solidFill>
              </a:rPr>
              <a:t>почках подошёл к ц</a:t>
            </a:r>
            <a:r>
              <a:rPr lang="ru-RU" sz="3600" b="1" u="sng" dirty="0" smtClean="0">
                <a:solidFill>
                  <a:srgbClr val="FF0000"/>
                </a:solidFill>
              </a:rPr>
              <a:t>ы</a:t>
            </a:r>
            <a:r>
              <a:rPr lang="ru-RU" sz="3600" b="1" dirty="0" smtClean="0">
                <a:solidFill>
                  <a:srgbClr val="FF0000"/>
                </a:solidFill>
              </a:rPr>
              <a:t>плёнку и ц</a:t>
            </a:r>
            <a:r>
              <a:rPr lang="ru-RU" sz="3600" b="1" u="sng" dirty="0" smtClean="0">
                <a:solidFill>
                  <a:srgbClr val="FF0000"/>
                </a:solidFill>
              </a:rPr>
              <a:t>ы</a:t>
            </a:r>
            <a:r>
              <a:rPr lang="ru-RU" sz="3600" b="1" dirty="0" smtClean="0">
                <a:solidFill>
                  <a:srgbClr val="FF0000"/>
                </a:solidFill>
              </a:rPr>
              <a:t>кнул: «Ц</a:t>
            </a:r>
            <a:r>
              <a:rPr lang="ru-RU" sz="3600" b="1" u="sng" dirty="0" smtClean="0">
                <a:solidFill>
                  <a:srgbClr val="FF0000"/>
                </a:solidFill>
              </a:rPr>
              <a:t>ы</a:t>
            </a:r>
            <a:r>
              <a:rPr lang="ru-RU" sz="3600" b="1" dirty="0" smtClean="0">
                <a:solidFill>
                  <a:srgbClr val="FF0000"/>
                </a:solidFill>
              </a:rPr>
              <a:t>ц».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79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285728"/>
            <a:ext cx="495853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Дидактическая игра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«Узнай слово»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143116"/>
            <a:ext cx="81388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Знаки для обозначения чисел на письме 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4572008"/>
            <a:ext cx="245451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4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4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фры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http://img0.liveinternet.ru/images/attach/c/10/108/620/108620372_large_70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929066"/>
            <a:ext cx="3500462" cy="238031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266</Words>
  <Application>Microsoft Office PowerPoint</Application>
  <PresentationFormat>Экран (4:3)</PresentationFormat>
  <Paragraphs>84</Paragraphs>
  <Slides>25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intel</dc:creator>
  <cp:lastModifiedBy>Пользователь Windows</cp:lastModifiedBy>
  <cp:revision>47</cp:revision>
  <dcterms:created xsi:type="dcterms:W3CDTF">2014-12-03T17:11:26Z</dcterms:created>
  <dcterms:modified xsi:type="dcterms:W3CDTF">2020-02-07T22:19:34Z</dcterms:modified>
</cp:coreProperties>
</file>