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8" r:id="rId2"/>
    <p:sldId id="269" r:id="rId3"/>
    <p:sldId id="270" r:id="rId4"/>
    <p:sldId id="272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76" r:id="rId16"/>
    <p:sldId id="277" r:id="rId17"/>
    <p:sldId id="278" r:id="rId18"/>
    <p:sldId id="279" r:id="rId19"/>
    <p:sldId id="280" r:id="rId20"/>
    <p:sldId id="281" r:id="rId21"/>
    <p:sldId id="283" r:id="rId22"/>
    <p:sldId id="284" r:id="rId23"/>
    <p:sldId id="286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1" autoAdjust="0"/>
  </p:normalViewPr>
  <p:slideViewPr>
    <p:cSldViewPr>
      <p:cViewPr varScale="1">
        <p:scale>
          <a:sx n="70" d="100"/>
          <a:sy n="70" d="100"/>
        </p:scale>
        <p:origin x="-136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90A13-10E6-4823-B047-EE6C3FAB5093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B417C53-06D5-4B42-8959-65394FE21F8C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90A13-10E6-4823-B047-EE6C3FAB5093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17C53-06D5-4B42-8959-65394FE21F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90A13-10E6-4823-B047-EE6C3FAB5093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17C53-06D5-4B42-8959-65394FE21F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90A13-10E6-4823-B047-EE6C3FAB5093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B417C53-06D5-4B42-8959-65394FE21F8C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90A13-10E6-4823-B047-EE6C3FAB5093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B417C53-06D5-4B42-8959-65394FE21F8C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90A13-10E6-4823-B047-EE6C3FAB5093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B417C53-06D5-4B42-8959-65394FE21F8C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90A13-10E6-4823-B047-EE6C3FAB5093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B417C53-06D5-4B42-8959-65394FE21F8C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90A13-10E6-4823-B047-EE6C3FAB5093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B417C53-06D5-4B42-8959-65394FE21F8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90A13-10E6-4823-B047-EE6C3FAB5093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B417C53-06D5-4B42-8959-65394FE21F8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90A13-10E6-4823-B047-EE6C3FAB5093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B417C53-06D5-4B42-8959-65394FE21F8C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90A13-10E6-4823-B047-EE6C3FAB5093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B417C53-06D5-4B42-8959-65394FE21F8C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ECD90A13-10E6-4823-B047-EE6C3FAB5093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8B417C53-06D5-4B42-8959-65394FE21F8C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74917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0240"/>
            <a:ext cx="9124595" cy="6847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28599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dirty="0" smtClean="0"/>
              <a:t>Хвойные – это деревья  либо кустарники, обычно вечнозеленые а цельными игловидными листьями (хвоей).</a:t>
            </a:r>
            <a:endParaRPr lang="ru-RU" sz="28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54" y="24894"/>
            <a:ext cx="9129346" cy="4444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16997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7240" y="5661248"/>
            <a:ext cx="7543800" cy="864096"/>
          </a:xfrm>
        </p:spPr>
        <p:txBody>
          <a:bodyPr/>
          <a:lstStyle/>
          <a:p>
            <a:pPr algn="ctr"/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Растения, у которых есть цветки и плоды.</a:t>
            </a:r>
            <a:endParaRPr lang="ru-RU" sz="32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0"/>
            <a:ext cx="7620000" cy="5224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08825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1936576"/>
          </a:xfrm>
        </p:spPr>
        <p:txBody>
          <a:bodyPr/>
          <a:lstStyle/>
          <a:p>
            <a:pPr algn="ctr"/>
            <a:r>
              <a:rPr lang="ru-RU" sz="3200" dirty="0" smtClean="0"/>
              <a:t>Самый обширный отдел растительного мира. К которому относятся более половины известных видов растений. Почти 250 000.</a:t>
            </a:r>
            <a:endParaRPr lang="ru-RU" sz="320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54"/>
            <a:ext cx="9108504" cy="4788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31494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0478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s://monateka.com/images/301198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13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6676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https://avatars.mds.yandex.net/get-pdb/1822443/91a36beb-8ba7-43c7-9da7-274e313f74d1/s1200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8632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169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7370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8628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54" y="24894"/>
            <a:ext cx="9129346" cy="6833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7861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19692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8843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3996495"/>
              </p:ext>
            </p:extLst>
          </p:nvPr>
        </p:nvGraphicFramePr>
        <p:xfrm>
          <a:off x="0" y="0"/>
          <a:ext cx="9144001" cy="71014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00630"/>
                <a:gridCol w="1462604"/>
                <a:gridCol w="1582599"/>
                <a:gridCol w="1384565"/>
                <a:gridCol w="1429038"/>
                <a:gridCol w="1384565"/>
              </a:tblGrid>
              <a:tr h="8317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73" marR="6037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1"/>
                          </a:solidFill>
                          <a:effectLst/>
                        </a:rPr>
                        <a:t>Корень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73" marR="6037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1"/>
                          </a:solidFill>
                          <a:effectLst/>
                        </a:rPr>
                        <a:t>Стебель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73" marR="6037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1"/>
                          </a:solidFill>
                          <a:effectLst/>
                        </a:rPr>
                        <a:t>Листья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73" marR="6037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1"/>
                          </a:solidFill>
                          <a:effectLst/>
                        </a:rPr>
                        <a:t>Цветки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73" marR="6037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1"/>
                          </a:solidFill>
                          <a:effectLst/>
                        </a:rPr>
                        <a:t>Плоды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73" marR="60373" marT="0" marB="0"/>
                </a:tc>
              </a:tr>
              <a:tr h="11222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err="1" smtClean="0">
                          <a:solidFill>
                            <a:schemeClr val="bg1"/>
                          </a:solidFill>
                          <a:effectLst/>
                        </a:rPr>
                        <a:t>Водорос</a:t>
                      </a:r>
                      <a:r>
                        <a:rPr lang="ru-RU" sz="2800" dirty="0" smtClean="0">
                          <a:solidFill>
                            <a:schemeClr val="bg1"/>
                          </a:solidFill>
                          <a:effectLst/>
                        </a:rPr>
                        <a:t>-ли</a:t>
                      </a:r>
                      <a:endParaRPr lang="ru-RU" sz="28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73" marR="603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r>
                        <a:rPr lang="ru-RU" sz="6000" dirty="0" smtClean="0">
                          <a:solidFill>
                            <a:schemeClr val="bg1"/>
                          </a:solidFill>
                          <a:effectLst/>
                        </a:rPr>
                        <a:t>-</a:t>
                      </a:r>
                      <a:endParaRPr lang="ru-RU" sz="60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73" marR="603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r>
                        <a:rPr lang="ru-RU" sz="6000" dirty="0" smtClean="0">
                          <a:solidFill>
                            <a:schemeClr val="bg1"/>
                          </a:solidFill>
                          <a:effectLst/>
                        </a:rPr>
                        <a:t>-</a:t>
                      </a:r>
                      <a:endParaRPr lang="ru-RU" sz="60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73" marR="603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r>
                        <a:rPr lang="ru-RU" sz="6000" dirty="0" smtClean="0">
                          <a:solidFill>
                            <a:schemeClr val="bg1"/>
                          </a:solidFill>
                          <a:effectLst/>
                        </a:rPr>
                        <a:t>-</a:t>
                      </a:r>
                      <a:endParaRPr lang="ru-RU" sz="60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73" marR="603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r>
                        <a:rPr lang="ru-RU" sz="6000" dirty="0" smtClean="0">
                          <a:solidFill>
                            <a:schemeClr val="bg1"/>
                          </a:solidFill>
                          <a:effectLst/>
                        </a:rPr>
                        <a:t>-</a:t>
                      </a:r>
                      <a:endParaRPr lang="ru-RU" sz="60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73" marR="603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r>
                        <a:rPr lang="ru-RU" sz="6000" dirty="0" smtClean="0">
                          <a:solidFill>
                            <a:schemeClr val="bg1"/>
                          </a:solidFill>
                          <a:effectLst/>
                        </a:rPr>
                        <a:t>-</a:t>
                      </a:r>
                      <a:endParaRPr lang="ru-RU" sz="60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73" marR="60373" marT="0" marB="0"/>
                </a:tc>
              </a:tr>
              <a:tr h="11222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bg1"/>
                          </a:solidFill>
                          <a:effectLst/>
                        </a:rPr>
                        <a:t>Мхи</a:t>
                      </a:r>
                      <a:endParaRPr lang="ru-RU" sz="28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73" marR="603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r>
                        <a:rPr lang="ru-RU" sz="6000" dirty="0" smtClean="0">
                          <a:solidFill>
                            <a:schemeClr val="bg1"/>
                          </a:solidFill>
                          <a:effectLst/>
                        </a:rPr>
                        <a:t>-</a:t>
                      </a:r>
                      <a:endParaRPr lang="ru-RU" sz="60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73" marR="603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r>
                        <a:rPr lang="ru-RU" sz="6000" dirty="0" smtClean="0">
                          <a:solidFill>
                            <a:schemeClr val="bg1"/>
                          </a:solidFill>
                          <a:effectLst/>
                        </a:rPr>
                        <a:t>+</a:t>
                      </a:r>
                      <a:endParaRPr lang="ru-RU" sz="60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73" marR="603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r>
                        <a:rPr lang="ru-RU" sz="6000" dirty="0" smtClean="0">
                          <a:solidFill>
                            <a:schemeClr val="bg1"/>
                          </a:solidFill>
                          <a:effectLst/>
                        </a:rPr>
                        <a:t>+</a:t>
                      </a:r>
                      <a:endParaRPr lang="ru-RU" sz="60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73" marR="603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r>
                        <a:rPr lang="ru-RU" sz="6000" dirty="0" smtClean="0">
                          <a:solidFill>
                            <a:schemeClr val="bg1"/>
                          </a:solidFill>
                          <a:effectLst/>
                        </a:rPr>
                        <a:t>-</a:t>
                      </a:r>
                      <a:endParaRPr lang="ru-RU" sz="60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73" marR="603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r>
                        <a:rPr lang="ru-RU" sz="6000" dirty="0" smtClean="0">
                          <a:solidFill>
                            <a:schemeClr val="bg1"/>
                          </a:solidFill>
                          <a:effectLst/>
                        </a:rPr>
                        <a:t>-</a:t>
                      </a:r>
                      <a:endParaRPr lang="ru-RU" sz="60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73" marR="60373" marT="0" marB="0"/>
                </a:tc>
              </a:tr>
              <a:tr h="17805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err="1" smtClean="0">
                          <a:solidFill>
                            <a:schemeClr val="bg1"/>
                          </a:solidFill>
                          <a:effectLst/>
                        </a:rPr>
                        <a:t>Папорот-ники</a:t>
                      </a:r>
                      <a:endParaRPr lang="ru-RU" sz="28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73" marR="603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r>
                        <a:rPr lang="ru-RU" sz="6000" dirty="0" smtClean="0">
                          <a:solidFill>
                            <a:schemeClr val="bg1"/>
                          </a:solidFill>
                          <a:effectLst/>
                        </a:rPr>
                        <a:t>+</a:t>
                      </a:r>
                      <a:endParaRPr lang="ru-RU" sz="60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73" marR="603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r>
                        <a:rPr lang="ru-RU" sz="6000" dirty="0" smtClean="0">
                          <a:solidFill>
                            <a:schemeClr val="bg1"/>
                          </a:solidFill>
                          <a:effectLst/>
                        </a:rPr>
                        <a:t>+</a:t>
                      </a:r>
                      <a:endParaRPr lang="ru-RU" sz="60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73" marR="603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r>
                        <a:rPr lang="ru-RU" sz="6000" dirty="0" smtClean="0">
                          <a:solidFill>
                            <a:schemeClr val="bg1"/>
                          </a:solidFill>
                          <a:effectLst/>
                        </a:rPr>
                        <a:t>+</a:t>
                      </a:r>
                      <a:endParaRPr lang="ru-RU" sz="60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73" marR="603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r>
                        <a:rPr lang="ru-RU" sz="6000" dirty="0" smtClean="0">
                          <a:solidFill>
                            <a:schemeClr val="bg1"/>
                          </a:solidFill>
                          <a:effectLst/>
                        </a:rPr>
                        <a:t>-</a:t>
                      </a:r>
                      <a:endParaRPr lang="ru-RU" sz="60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73" marR="603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r>
                        <a:rPr lang="ru-RU" sz="6000" dirty="0" smtClean="0">
                          <a:solidFill>
                            <a:schemeClr val="bg1"/>
                          </a:solidFill>
                          <a:effectLst/>
                        </a:rPr>
                        <a:t>-</a:t>
                      </a:r>
                      <a:endParaRPr lang="ru-RU" sz="60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73" marR="60373" marT="0" marB="0"/>
                </a:tc>
              </a:tr>
              <a:tr h="11222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bg1"/>
                          </a:solidFill>
                          <a:effectLst/>
                        </a:rPr>
                        <a:t>Хвойные</a:t>
                      </a:r>
                      <a:endParaRPr lang="ru-RU" sz="28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73" marR="603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r>
                        <a:rPr lang="ru-RU" sz="6000" dirty="0" smtClean="0">
                          <a:solidFill>
                            <a:schemeClr val="bg1"/>
                          </a:solidFill>
                          <a:effectLst/>
                        </a:rPr>
                        <a:t>+</a:t>
                      </a:r>
                      <a:endParaRPr lang="ru-RU" sz="60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73" marR="603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r>
                        <a:rPr lang="ru-RU" sz="6000" dirty="0" smtClean="0">
                          <a:solidFill>
                            <a:schemeClr val="bg1"/>
                          </a:solidFill>
                          <a:effectLst/>
                        </a:rPr>
                        <a:t>+</a:t>
                      </a:r>
                      <a:endParaRPr lang="ru-RU" sz="60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73" marR="603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r>
                        <a:rPr lang="ru-RU" sz="6000" dirty="0" smtClean="0">
                          <a:solidFill>
                            <a:schemeClr val="bg1"/>
                          </a:solidFill>
                          <a:effectLst/>
                        </a:rPr>
                        <a:t>+</a:t>
                      </a:r>
                      <a:endParaRPr lang="ru-RU" sz="60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73" marR="603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r>
                        <a:rPr lang="ru-RU" sz="6000" dirty="0" smtClean="0">
                          <a:solidFill>
                            <a:schemeClr val="bg1"/>
                          </a:solidFill>
                          <a:effectLst/>
                        </a:rPr>
                        <a:t>-</a:t>
                      </a:r>
                      <a:endParaRPr lang="ru-RU" sz="60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73" marR="603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r>
                        <a:rPr lang="ru-RU" sz="6000" dirty="0" smtClean="0">
                          <a:solidFill>
                            <a:schemeClr val="bg1"/>
                          </a:solidFill>
                          <a:effectLst/>
                        </a:rPr>
                        <a:t>-</a:t>
                      </a:r>
                      <a:endParaRPr lang="ru-RU" sz="60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73" marR="60373" marT="0" marB="0"/>
                </a:tc>
              </a:tr>
              <a:tr h="11222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err="1" smtClean="0">
                          <a:solidFill>
                            <a:schemeClr val="bg1"/>
                          </a:solidFill>
                          <a:effectLst/>
                        </a:rPr>
                        <a:t>Цветко</a:t>
                      </a:r>
                      <a:r>
                        <a:rPr lang="ru-RU" sz="2800" dirty="0" smtClean="0">
                          <a:solidFill>
                            <a:schemeClr val="bg1"/>
                          </a:solidFill>
                          <a:effectLst/>
                        </a:rPr>
                        <a:t>-вые</a:t>
                      </a:r>
                      <a:endParaRPr lang="ru-RU" sz="28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73" marR="603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r>
                        <a:rPr lang="ru-RU" sz="6000" dirty="0" smtClean="0">
                          <a:solidFill>
                            <a:schemeClr val="bg1"/>
                          </a:solidFill>
                          <a:effectLst/>
                        </a:rPr>
                        <a:t>+</a:t>
                      </a:r>
                      <a:endParaRPr lang="ru-RU" sz="60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73" marR="603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r>
                        <a:rPr lang="ru-RU" sz="6000" dirty="0" smtClean="0">
                          <a:solidFill>
                            <a:schemeClr val="bg1"/>
                          </a:solidFill>
                          <a:effectLst/>
                        </a:rPr>
                        <a:t>+</a:t>
                      </a:r>
                      <a:endParaRPr lang="ru-RU" sz="60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73" marR="603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r>
                        <a:rPr lang="ru-RU" sz="6000" dirty="0" smtClean="0">
                          <a:solidFill>
                            <a:schemeClr val="bg1"/>
                          </a:solidFill>
                          <a:effectLst/>
                        </a:rPr>
                        <a:t>+</a:t>
                      </a:r>
                      <a:endParaRPr lang="ru-RU" sz="60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73" marR="603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r>
                        <a:rPr lang="ru-RU" sz="6000" dirty="0" smtClean="0">
                          <a:solidFill>
                            <a:schemeClr val="bg1"/>
                          </a:solidFill>
                          <a:effectLst/>
                        </a:rPr>
                        <a:t>+</a:t>
                      </a:r>
                      <a:endParaRPr lang="ru-RU" sz="60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73" marR="603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r>
                        <a:rPr lang="ru-RU" sz="6000" dirty="0" smtClean="0">
                          <a:solidFill>
                            <a:schemeClr val="bg1"/>
                          </a:solidFill>
                          <a:effectLst/>
                        </a:rPr>
                        <a:t>+</a:t>
                      </a:r>
                      <a:endParaRPr lang="ru-RU" sz="60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73" marR="60373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1648544"/>
          </a:xfrm>
        </p:spPr>
        <p:txBody>
          <a:bodyPr/>
          <a:lstStyle/>
          <a:p>
            <a:pPr algn="ctr"/>
            <a:r>
              <a:rPr lang="ru-RU" dirty="0" smtClean="0"/>
              <a:t>Свойства растений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4771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6658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685801"/>
            <a:ext cx="7834064" cy="3657599"/>
          </a:xfrm>
        </p:spPr>
        <p:txBody>
          <a:bodyPr/>
          <a:lstStyle/>
          <a:p>
            <a:r>
              <a:rPr lang="ru-RU" sz="3200" dirty="0">
                <a:effectLst/>
              </a:rPr>
              <a:t>- Сегодня я узнал(а) о(об) …</a:t>
            </a:r>
          </a:p>
          <a:p>
            <a:r>
              <a:rPr lang="ru-RU" sz="3200" dirty="0">
                <a:effectLst/>
              </a:rPr>
              <a:t>- Мне было интересно выполнять задание…</a:t>
            </a:r>
          </a:p>
          <a:p>
            <a:r>
              <a:rPr lang="ru-RU" sz="3200" dirty="0">
                <a:effectLst/>
              </a:rPr>
              <a:t>- Кому нужна помощь учителя или товарища?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0072" y="3573016"/>
            <a:ext cx="4443927" cy="32849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3016"/>
            <a:ext cx="5839972" cy="32849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0"/>
            <a:ext cx="3131839" cy="17008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0"/>
            <a:ext cx="1728192" cy="114874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700808"/>
            <a:ext cx="1907703" cy="187220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2582" y="21464"/>
            <a:ext cx="2009338" cy="112728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8807" y="0"/>
            <a:ext cx="2153354" cy="1148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020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30560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AutoShape 4" descr="data:image/png;base64,iVBORw0KGgoAAAANSUhEUgAAAusAAAHTCAYAAACeOFZgAAAgAElEQVR4Xu3YMc7ldRmG4f9UtHQ2FiQWtGPCFug1EWtlEbAGvkWgtZhgYskWSJyWwoSCxo6WCjNbmPtJDK/X6Z9fcq73FHfOq+d5/vn4vLPAZ589v/70o+f1Bx8/z3vvv/MzhgQIEJgIfPfV83z4yeQpjxAgQOCdBX768Xm+/+Z5vvz2efPy8vzwzg8ZPq/EevsVvI31L754Xj/P89dXr54/t9esCRAgQIAAAQK/fIGff37+8jzPnz7/XKzXa4r1KCj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+jfXf/O15/buvn7//6rfPJ/E5cwIECBAgQIDAL17gP/96vvrH758//PuPz5uXl+eHX/wX+h9+AbEe8f2zHgHNCRAgQIAAgXMC/ln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UhQ5EcAAAXXSURBVB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Hybax/+tHz+oOPn+e99+Nj5gQIEIgC3331PB9+Eh8xJ0CAQBT46cfn+f6b5/ny2+fNy8vzQ3zu/3r+X1wNjXqtNjui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6" descr="data:image/png;base64,iVBORw0KGgoAAAANSUhEUgAAAusAAAHTCAYAAACeOFZgAAAgAElEQVR4Xu3YMc7ldRmG4f9UtHQ2FiQWtGPCFug1EWtlEbAGvkWgtZhgYskWSJyWwoSCxo6WCjNbmPtJDK/X6Z9fcq73FHfOq+d5/vn4vLPAZ589v/70o+f1Bx8/z3vvv/MzhgQIEJgIfPfV83z4yeQpjxAgQOCdBX768Xm+/+Z5vvz2efPy8vzwzg8ZPq/EevsVvI31L754Xj/P89dXr54/t9esCRAgQIAAAQK/fIGff37+8jzPnz7/XKzXa4r1KCj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K9QhoToAAAQIECJwTEOu7k4r1aCnWI6A5AQIECBAgcE5ArO9OKtajpViPgOYECBAgQIDAOQGxvjupWI+WYj0CmhMgQIAAAQLnBMT67qRiPVq+jfXf/O15/buvn7//6rfPJ/E5cwIECBAgQIDAL17gP/96vvrH758//PuPz5uXl+eHX/wX+h9+AbEe8f2zHgHNCRAgQIAAgXMC/ln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UhQ5EcAAAXXSURBVB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FSrEdAcwIECBAgQOCcgFjfnVSsR0uxHgHNCRAgQIAAgXMCYn13UrEeLcV6BDQnQIAAAQIEzgmI9d1JxXq0FOsR0JwAAQIECBA4JyDWdycV69Hybax/+tHz+oOPn+e99+Nj5gQIEIgC3331PB9+Eh8xJ0CAQBT46cfn+f6b5/ny2+fNy8vzQ3zu/3r+X1wNjXqtNjuiAAAAAElFTkSuQmCC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8" descr="data:image/png;base64,iVBORw0KGgoAAAANSUhEUgAAAusAAAHyCAYAAABSyIDzAAAgAElEQVR4Xu3aMaqg9RnF4e+WNgG1yBKsx84RQoS0li4iqwhZRRZhOW3AEFC7sXYJKaKQxtLgBpLinVOcOc8s4OX7P3PP5ccwL8/zvHnG/nz35vn8o1+eDz/5auzhnkuAwHsv8OPXz+N323v/1+yBBOYEfvvd9tMHz8+vv3y+XXv8y2Ksv337fPbq1fPx8zxfvLw8/1j7S/deAgQIECBAgECLwK+/Pn98nuebH354/v3pp8/3Ld/9rr5TrIv1d/Wz5A4BAgQIECBA4J0LiPXB/wbjX9bf+Y4cJECAAAECBAhEBMS6WPffYCLTcpQAAQIECBAgcBcQ62JdrN935AIBAgQIECBAICIg1sW6WI9My1ECBAgQIECAwF1ArIt1sX7fkQsECBAgQIAAgYiAWBfrYj0yLUcJECBAgAABAncBsS7Wxfp9Ry4QIECAAAECBCICYl2si/XItBwlQIAAAQIECNwFxLpYF+v3HblAgAABAgQIEIgIiHWxLtYj03KUAAECBAgQIHAXEOtiXazfd+QCAQIECBAgQCAiINbFuliPTMtRAgQIECBAgMBdQKyLdbF+35ELBAgQIECAAIGIgFgX62I9Mi1HCRAgQIAAAQJ3AbEu1sX6fUcuECBAgAABAgQiAmJdrIv1yLQcJUCAAAECBAjcBcS6WBfr9x25QIAAAQIECBCICIh1sS7WI9NylAABAgQIECBwFxDrYl2s33fkAgECBAgQIEAgIiDWxbpYj0zLUQIECBAgQIDAXUCsi3Wxft+RCwQIECBAgACBiIBYF+tiPTItRwkQIECAAAECdwGxLtbF+n1HLhAgQIAAAQIEIgJiXayL9ci0HCVAgAABAgQI3AXEulgX6/cduUCAAAECBAgQiAiIdbEu1iPTcpQAAQIECBAgcBcQ62JdrN935AIBAgQIECBAICIg1sW6WI9My1ECBAgQIECAwF1ArIt1sX7fkQsECBAgQIAAgYiAWBfrYj0yLUcJECBAgAABAncBsS7Wxfp9Ry4QIECAAAECBCICYl2si/XItBwlQIAAAQIECNwFxLpYF+v3HblAgAABAgQIEIgIiHWxLtYj03KUAAECBAgQIHAXEOtiXazfd+QCAQIECBAgQCAiINbFuliPTMtRAgQIECBAgMBdQKyLdbF+35ELBAgQIECAAIGIgFgX62I9Mi1HCRAgQIAAAQJ3AbEu1sX6fUcuECBAgAABAgQiAmJdrIv1yLQcJUCAAAECBAjcBcS6WBfr9x25QIAAAQIECBCICIh1sS7WI9NylAABAgQIECBwFxDrYl2s33fkAgECBAgQIEAgIiDWxbpYj0zLUQIECBAgQIDAXUCsi3Wxft+RCwQIECBAgACBiIBYF+tiPTItRwkQIECAAAECdwGxLtbF+n1HLhAgQIAAAQIEIgJiXayL9ci0HCVAgAABAgQI3AXEulgX6/cduUCAAAECBAgQiAiIdbEu1iPTcpQAAQIECBAgcBcQ62JdrN935AIBAgQIECBAICIg1sW6WI9My1ECBAgQIECAwF1ArIt1sX7fkQsECBAgQIAAgYiAWBfrYj0yLUcJECBAgAABAncBsS7Wxfp9Ry4QIECAAAECBCICYl2si/XItBwlQIAAAQIECNwFxLpYF+v3HblAgAABAgQIEIgIiHWxLtYj03KUAAECBAgQIHAXEOtiXazfd+QCAQIECBAgQCAiINbFuliPTMtRAgQIECBAgMBdQKyLdbF+35ELBAgQIECAAIGIgFgX62I9Mi1HCRAgQIAAAQJ3AbEu1sX6fUcuECBAgAABAgQiAmJdrIv1yLQcJUCAAAECBAjcBcS6WBfr9x25QIAAAQIECBCICIh1sS7WI9NylAABAgQIECBwFxDrYl2s33fkAgECBAgQIEAgIiDWxbpYj0zLUQIECBAgQIDAXUCsi3Wxft+RCwQIECBAgACBiIBYF+tiPTItRwkQIECAAAECdwGxLtbF+n1HLhAgQIAAAQIEIgJiXayL9ci0HCVAgAABAgQI3AXEulgX6/cduUCAAAECBAgQiAiIdbEu1iPTcpQAAQIECBAgcBcQ62JdrN935AIBAgQIECBAICIg1sW6WI9My1ECBAgQIECAwF1ArIt1sX7fkQsECBAgQIAAgYiAWBfrYj0yLUcJECBAgAABAncBsS7Wxfp9Ry4QIECAAAECBCICYl2si/XItBwlQIAAAQIECNwFxLpYF+v3HblAgAABAgQIEIgIiHWxLtYj03KUAAECBAgQIHAXEOtiXazfd+QCAQIECBAgQCAiINbFuliPTMtRAgQIECBAgMBdQKyLdbF+35ELBAgQIECAAIGIgFgX62I9Mi1HCRAgQIAAAQJ3AbEu1sX6fUcuECBAgAABAgQiAmJdrIv1yLQcJUCAAAECBAjcBcS6WBfr9x25QIAAAQIECBCICIh1sS7WI9NylAABAgQIECBwFxDrYl2s33fkAgECBAgQIEAgIiDWxbpYj0zLUQIECBAgQIDAXUCsi3Wxft+RCwQIECBAgACBiIBYF+tiPTItRwkQIECAAAECdwGxLtbF+n1HLhAgQIAAAQIEIgJiXayL9ci0HCVAgAABAgQI3AXEulgX6/cduUCAAAECBAgQiAiIdbEu1iPTcpQAAQIECBAgcBcQ62JdrN935AIBAgQIECBAICIg1sW6WI9My1ECBAgQIECAwF1ArIt1sX7fkQsECBAgQIAAgYiAWBfrYj0yLUcJECBAgAABAncBsS7Wxfp9Ry4QIECAAAECBCICYl2si/XItBwlQIAAAQIECNwFxLpYF+v3HblAgAABAgQIEIgIiHWxLtYj03KUAAECBAgQIHAXEOtiXazfd+QCAQIECBAgQCAiINbFuliPTMtRAgQIECBAgMBdQKyLdbF+35ELBAgQIECAAIGIgFgX62I9Mi1HCRAgQIAAAQJ3AbEu1sX6fUcuECBAgAABAgQiAmJdrIv1yLQcJUCAAAECBAjcBcS6WBfr9x25QIAAAQIECBCICIh1sS7WI9NylAABAgQIECBwFxDrYl2s33fkAgECBAgQIEAgIiDWxbpYj0zLUQIECBAgQIDAXUCsi3Wxft+RCwQIECBAgACBiIBYF+tiPTItRwkQIECAAAECdwGxLtbF+n1HLhAgQIAAAQIEIgJiXayL9ci0HCVAgAABAgQI3AXEulgX6/cduUCAAAECBAgQiAiIdbEu1iPTcpQAAQIECBAgcBcQ62JdrN935AIBAgQIECBAICIg1sW6WI9My1ECBAgQIECAwF1ArIt1sX7fkQsECBAgQIAAgYiAWBfrYj0yLUcJECBAgAABAncBsS7Wxfp9Ry4QIECAAAECBCICYl2si/XItBwlQIAAAQIECNwFxLpYF+v3HblAgAABAgQIEIgIiHWxLtYj03KUAAECBAgQIHAXEOtiXazfd+QCAQIECBAgQCAiINbFuliPTMtRAgQIECBAgMBdQKyLdbF+35ELBAgQIECAAIGIgFgX62I9Mi1HCRAgQIAAAQJ3AbEu1sX6fUcuECBAgAABAgQiAmJdrIv1yLQcJUCAAAECBAjcBcS6WBfr9x25QIAAAQIECBCICIh1sS7WI9NylAABAgQIECBwFxDrYl2s33fkAgECBAgQIEAgIiDWxbpYj0zLUQIECBAgQIDAXUCsi3Wxft+RCwQIECBAgACBiIBYF+tiPTItRwkQIECAAAECdwGxLtbF+n1HLhAgQIAAAQIEIgJiXayL9ci0HCVAgAABAgQI3AXEulgX6/cduUCAAAECBAgQiAiIdbEu1iPTcpQAAQIECBAgcBcQ62JdrN935AIBAgQIECBAICIg1sW6WI9My1ECBAgQIECAwF1ArIt1sX7fkQsECBAgQIAAgYiAWBfrYj0yLUcJECBAgAABAncBsS7Wxfp9Ry4QIECAAAECBCICYl2si/XItBwlQIAAAQIECNwFxLpYF+v3HblAgAABAgQIEIgIiHWxLtYj03KUAAECBAgQIHAXEOtiXazfd+QCAQIECBAgQCAiINbFuliPTMtRAgQIECBAgMBdQKyLdbF+35ELBAgQIECAAIGIgFgX62I9Mi1HCRAgQIAAAQJ3AbEu1sX6fUcuECBAgAABAgQiAmJdrIv1yLQcJUCAAAECBAjcBcS6WBfr9x25QIAAAQIECBCICIh1sS7WI9NylAABAgQIECBwFxDrYl2s33fkAgECBAgQIEAgIiDWxbpYj0zLUQIECBAgQIDAXUCsi3Wxft+RCwQIECBAgACBiIBYF+tiPTItRwkQIECAAAECdwGxLtbF+n1HLhAgQIAAAQIEIgJiXayL9ci0HCVAgAABAgQI3AXEulgX6/cduUCAAAECBAgQiAiIdbEu1iPTcpQAAQIECBAgcBcQ62JdrN935AIBAgQIECBAICIg1sW6WI9My1ECBAgQIECAwF1ArIt1sX7fkQsECBAgQIAAgYiAWBfrYj0yLUcJECBAgAABAncBsS7Wxfp9Ry4QIECAAAECBCICYl2si/XItBwlQIAAAQIECNwFxLpYF+v3HblAgAABAgQIEIgIiHWxLtYj03KUAAECBAgQIHAXEOtiXazfd+QCAQIECBAgQCAiINbFuliPTMtRAgQIECBAgMBdQKyLdbF+35ELBAgQIECAAIGIgFgX62I9Mi1HCRAgQIAAAQJ3AbEu1sX6fUcuECBAgAABAgQiAmJdrIv1yLQcJUCAAAECBAjcBcS6WBfr9x25QIAAAQIECBCICIh1sS7WI9NylAABAgQIECBwFxDrYl2s33fkAgECBAgQIEAgIiDWxbpYj0zLUQIECBAgQIDAXUCsi3Wxft+RCwQIECBAgACBiIBYF+tiPTItRwkQIECAAAECdwGxLtbF+n1HLhAgQIAAAQIEIgJiXayL9ci0HCVAgAABAgQI3AXEulgX6/cduUCAAAECBAgQiAiIdbEu1iPTcpQAAQIECBAgcBcQ62JdrN935AIBAgQIECBAICIg1sW6WI9My1ECBAgQIECAwF1ArIt1sX7fkQsECBAgQIAAgYiAWBfrYj0yLUcJECBAgAABAncBsS7Wxfp9Ry4QIECAAAECBCICYl2si/XItBwlQIAAAQIECNwFxLpYF+v3HblAgAABAgQIEIgIiHWxLtYj03KUAAECBAgQIHAXEOtiXazfd+QCAQIECBAgQCAiINbFuliPTMtRAgQIECBAgMBdQKyLdbF+35ELBAgQIECAAIGIgFgX62I9Mi1HCRAgQIAAAQJ3AbEu1sX6fUcuECBAgAABAgQiAmJdrIv1yLQcJUCAAAECBAjcBcS6WBfr9x25QIAAAQIECBCICIh1sS7WI9NylAABAgQIECBwFxDrYl2s33fkAgECBAgQIEAgIiDWxbpYj0zLUQIECBAgQIDAXUCsi3Wxft+RCwQIECBAgACBiIBYF+tiPTItRwkQIECAAAECdwGxLtbF+n1HLhAgQIAAAQIEIgJiXayL9ci0HCVAgAABAgQI3AXEulgX6/cduUCAAAECBAgQiAiIdbEu1iPTcpQAAQIECBAgcBcQ62JdrN935AIBAgQIECBAICIg1sW6WI9My1ECBAgQIECAwF1ArIt1sX7fkQsECBAgQIAAgYiAWBfrYj0yLUcJECBAgAABAncBsS7Wxfp9Ry4QIECAAAECBCICYl2si/XItBwlQIAAAQIECNwFxLpYF+v3HblAgAABAgQIEIgIiHWxLtYj03KUAAECBAgQIHAXEOtiXazfd+QCAQIECBAgQCAiINbFuliPTMtRAgQIECBAgMBdQKyLdbF+35ELBAgQIECAAIGIgFgX62I9Mi1HCRAgQIAAAQJ3AbEu1sX6fUcuECBAgAABAgQiAmJdrIv1yLQcJUCAAAECBAjcBcS6WBfr9x25QIAAAQIECBCICIh1sS7WI9NylAABAgQIECBwFxDrYl2s33fkAgECBAgQIEAgIiDWxbpYj0zLUQIECBAgQIDAXUCsi3Wxft+RCwQIECBAgACBiIBYF+tiPTItRwkQIECAAAECdwGxLtbF+n1HLhAgQIAAAQIEIgJiXayL9ci0HCVAgAABAgQI3AXEulgX6/cduUCAAAECBAgQiAiIdbEu1iPTcpQAAQIECBAgcBcQ62JdrN935AIBAgQIECBAICIg1sW6WI9My1ECBAgQIECAwF1ArIt1sX7fkQsECBAgQIAAgYiAWB+M9b//7fnDB/96fvf6L88XLy+PWI9My1ECBAgQIECAwF3gt1j/7q/PN7/8/vnPn/78/PN+sevCyyPWxXrXz6yvJUCAAAECBIYExPpgrL99+3z26tXz8fP4l/WhrXsqAQIECBAgUCjgv8GIdf+yXjhcn0yAAAECBAhsCIh1sS7WN7bulQQIECBAgEChgFgX62K9cLg+mQABAgQIENgQEOtiXaxvbN0rCRAgQIAAgUIBsS7WxXrhcH0yAQIECBAgsCEg1sW6WN/YulcSIECAAAEChQJiXayL9cLh+mQCBAgQIEBgQ0Csi3WxvrF1ryRAgAABAgQKBcS6WBfrhcP1yQQIECBAgMCGgFgX62J9Y+teSYAAAQIECBQKiHWxLtYLh+uTCRAgQIAAgQ0BsS7WxfrG1r2SAAECBAgQKBQQ62JdrBcO1ycTIECAAAECGwJiXayL9Y2teyUBAgQIECBQKCDWxbpYLxyuTyZAgAABAgQ2BMS6WBfrG1v3SgIECBAgQKBQQKyLdbFeOFyfTIAAAQIECGwIiHWxLtY3tu6VBAgQIECAQKGAWBfrYr1wuD6ZAAECBAgQ2BAQ62JdrG9s3SsJECBAgACBQgGxLtbFeuFwfTIBAgQIECCwISDWxbpY39i6VxIgQIAAAQKFAmJdrIv1wuH6ZAIECBAgQGBDQKyLdbG+sXWvJECAAAECBAoFxLpYF+uFw/XJBAgQIECAwIaAWBfrYn1j615JgAABAgQIFAqIdbEu1guH65MJECBAgACBDQGxLtbF+sbWvZIAAQIECBAoFBDrYl2sFw7XJxMgQIAAAQIbAmJdrIv1ja17JQECBAgQIFAoINbFulgvHK5PJkCAAAECBDYExLpYF+sbW/dKAgQIECBAoFBArIt1sV44XJ9MgAABAgQIbAiIdbEu1je27pUECBAgQIBAoYBYF+tivXC4PpkAAQIECBDYEBDrYl2sb2zdKwkQIECAAIFCAbEu1sV64XB9MgECBAgQILAhINbFuljf2LpXEiBAgAABAoUCYl2si/XC4fpkAgQIECBAYENArIt1sb6xda8kQIAAAQIECgXEulgX64XD9ckECBAgQIDAhoBYF+tifWPrXkmAAAECBAgUCoh1sS7WC4frkwkQIECAAIENAbEu1sX6xta9kgABAgQIECgUEOtiXawXDtcnEyBAgAABAhsCYl2si/WNrXslAQIECBAgUCgg1sW6WC8crk8mQIAAAQIENgTEulgX6xtb90oCBAgQIECgUECsi3WxXjhcn0yAAAECBAhsCIh1sS7WN7bulQQIECBAgEChgFgX62K9cLg+mQABAgQIENgQEOtiXaxvbN0rCRAgQIAAgUIBsS7WxXrhcH0yAQIECBAgsCEg1sW6WN/YulcSIECAAAEChQJiXayL9cLh+mQCBAgQIEBgQ0Csi3WxvrF1ryRAgAABAgQKBcS6WBfrhcP1yQQIECBAgMCGgFgX62J9Y+teSYAAAQIECBQKiHWxLtYLh+uTCRAgQIAAgQ0BsS7WxfrG1r2SAAECBAgQKBQQ62JdrBcO1ycTIECAAAECGwJiXayL9Y2teyUBAgQIECBQKCDWxbpYLxyuTyZAgAABAgQ2BMS6WBfrG1v3SgIECBAgQKBQQKyLdbFeOFyfTIAAAQIECGwIiHWxLtY3tu6VBAgQIECAQKGAWBfrYr1wuD6ZAAECBAgQ2BAQ62JdrG9s3SsJECBAgACBQgGxLtbFeuFwfTIBAgQIECCwISDWxbpY39i6VxIgQIAAAQKFAmJdrIv1wuH6ZAIECBAgQGBDQKyLdbG+sXWvJECAAAECBAoFxLpYF+uFw/XJBAgQIECAwIaAWBfrYn1j615JgAABAgQIFAqIdbEu1guH65MJECBAgACBDQGxLtbF+sbWvZIAAQIECBAoFBDrYl2sFw7XJxMgQIAAAQIbAmJdrIv1ja17JQECBAgQIFAoINbFulgvHK5PJkCAAAECBDYExLpYF+sbW/dKAgQIECBAoFBArIt1sV44XJ9MgAABAgQIbAiIdbEu1je27pUECBAgQIBAoYBYF+tivXC4PpkAAQIECBDYEBDrYl2sb2zdKwkQIECAAIFCAbEu1sV64XB9MgECBAgQILAhINbFuljf2LpXEiBAgAABAoUCYl2si/XC4fpkAgQIECBAYENArIt1sb6xda8kQIAAAQIECgXEulgX64XD9ckECBAgQIDAhoBYF+tifWPrXkmAAAECBAgUCoh1sS7WC4frkwkQIECAAIENAbEu1sX6xta9kgABAgQIECgUEOtiXawXDtcnEyBAgAABAhsCYl2si/WNrXslAQIECBAgUCgg1sW6WC8crk8mQIAAAQIENgTEulgX6xtb90oCBAgQIECgUECsi3WxXjhcn0yAAAECBAhsCIh1sS7WN7bulQQIECBAgEChgFgX62K9cLg+mQABAgQIENgQEOtiXaxvbN0rCRAgQIAAgUIBsS7WxXrhcH0yAQIECBAgsCEg1sW6WN/YulcSIECAAAEChQJiXayL9cLh+mQCBAgQIEBgQ0Csi3WxvrF1ryRAgAABAgQKBcS6WBfrhcP1yQQIECBAgMCGgFgX62J9Y+teSYAAAQIECBQKiHWxLtYLh+uTCRAgQIAAgQ0BsS7WxfrG1r2SAAECBAgQKBQQ62JdrBcO1ycTIECAAAECGwJiXayL9Y2teyUBAgQIECBQKCDWxbpYLxyuTyZAgAABAgQ2BMS6WBfrG1v3SgIECBAgQKBQQKyLdbFeOFyfTIAAAQIECGwIiHWxLtY3tu6VBAgQIECAQKGAWBfrYr1wuD6ZAAECBAgQ2BAQ62JdrG9s3SsJECBAgACBQgGxLtbFeuFwfTIBAgQIECCwISDWxbpY39i6VxIgQIAAAQKFAmJdrIv1wuH6ZAIECBAgQGBDQKyLdbG+sXWvJECAAAECBAoFxLpYF+uFw/XJBAgQIECAwIaAWBfrYn1j615JgAABAgQIFAqIdbEu1guH65MJECBAgACBDQGxLtbF+sbWvZIAAQIECBAoFBDrYl2sFw7XJxMgQIAAAQIbAmJdrIv1ja17JQECBAgQIFAoINbFulgvHK5PJkCAAAECBDYExLpYF+sbW/dKAgQIECBAoFBArIt1sV44XJ9MgAABAgQIbAiIdbEu1je27pUECBAgQIBAoYBYF+tivXC4PpkAAQIECBDYEBDrYl2sb2zdKwkQIECAAIFCAbEu1sV64XB9MgECBAgQILAhINbFuljf2LpXEiBAgAABAoUCYl2si/XC4fpkAgQIECBAYENArIt1sb6xda8kQIAAAQIECgXEulgX64XD9ckECBAgQIDAhoBYF+tifWPrXkmAAAECBAgUCoh1sS7WC4frkwkQIECAAIENAbEu1sX6xta9kgABAgQIECgUEOtiXawXDtcnEyBAgAABAhsCYl2si/WNrXslAQIECBAgUCgg1sW6WC8crk8mQIAAAQIENgTEulgX6xtb90oCBAgQIECgUECsi3WxXjhcn0yAAAECBAhsCIh1sS7WN7bulQQIECBAgEChgFgX62K9cLg+mQABAgQIENgQEOtiXaxvbN0rCRAgQIAAgUIBsS7WxXrhcH0yAQIECBAgsCEg1sW6WN/YulcSIECAAAEChQJiXayL9cLh+mQCBAgQIEBgQ0Csi3WxvrF1ryRAgAABAgQKBcS6WBfrhcP1yQQIECBAgMCGgFgX62J9Y+teSYAAAQIECBQKiHWxLtYLh+uTCRAgQIAAgQ0BsS7WxfrG1r2SAAECBAgQKBQQ62JdrBcO1ycTIECAAAECGwJiXayL9Y2teyUBAgQIECBQKCDWxbpYLxyuTyZAgAABAgQ2BMS6WBfrG1v3SgIECBAgQKBQQKyLdbFeOFyfTIAAAQIECGwIiHWxLtY3tu6VBAgQIECAQKGAWBfrYr1wuD6ZAAECBAgQ2BAQ62JdrG9s3SsJECBAgACBQgGxLtbFeuFwfTIBAgQIECCwISDWxbpY39i6VxIgQIAAAQKFAmJdrIv1wuH6ZAIECBAgQGBDQKyLdbG+sXWvJECAAAECBAoFxLpYF+uFw/XJBAgQIECAwIaAWBfrYn1j615JgAABAgQIFAqIdbEu1guH65MJECBAgACBDQGxLtbF+sbWvZIAAQIECBAoFBDrYl2sFw7XJxMgQIAAAQIbAmJdrIv1ja17JQECBAgQIFAoINbFulgvHK5PJkCAAAECBDYExLpYF+sbW/dKAgQIECBAoFBArIt1sV44XJ9MgAABAgQIbAiIdbEu1je27pUECBAgQIBAoYBYF+tivXC4PpkAAQIECBDYEBDrYl2sb2zdKwkQIECAAIFCAbEu1sV64XB9MgECBAgQILAhINbFuljf2LpXEiBAgAABAoUCYl2si/XC4fpkAgQIECBAYENArIt1sb6xda8kQIAAAQIECgXEulgX64XD9ckECBAgQIDAhoBYF+tifWPrXkmAAAECBAgUCoh1sS7WC4frkwkQIECAAIENAbEu1sX6xta9kgABAgQIECgUEOtiXawXDtcnEyBAgAABAhsCYl2si/WNrXslAQIECBAgUCgg1sW6WC8crk8mQIAAAQIENgTEulgX6xtb90oCBAgQIECgUECsi3WxXjhcn0yAAAECBAhsCIh1sS7WN7bulQQIECBAgEChgFgX62K9cLg+mQABAgQIENgQEOtiXaxvbN0rCRAgQIAAgYcyf2sAAAOwSURBVEIBsS7WxXrhcH0yAQIECBAgsCEg1sW6WN/YulcSIECAAAEChQJiXayL9cLh+mQCBAgQIEBgQ0Csi3WxvrF1ryRAgAABAgQKBcS6WBfrhcP1yQQIECBAgMCGgFgX62J9Y+teSYAAAQIECBQKiHWxLtYLh+uTCRAgQIAAgQ0BsS7WxfrG1r2SAAECBAgQKBQQ62JdrBcO1ycTIECAAAECGwJiXayL9Y2teyUBAgQIECBQKCDWxbpYLxyuTyZAgAABAgQ2BMS6WBfrG1v3SgIECBAgQKBQQKyLdbFeOFyfTIAAAQIECGwIiHWxLtY3tu6VBAgQIECAQKGAWBfrYr1wuD6ZAAECBAgQ2BAQ62JdrG9s3SsJECBAgACBQgGxLtbFeuFwfTIBAgQIECCwISDWxbpY39i6VxIgQIAAAQKFAmJdrIv1wuH6ZAIECBAgQGBDQKyLdbG+sXWvJECAAAECBAoFxLpYF+uFw/XJBAgQIECAwIaAWBfrYn1j615JgAABAgQIFAqIdbEu1guH65MJECBAgACBDQGxLtbF+sbWvZIAAQIECBAoFBDrYl2sFw7XJxMgQIAAAQIbAmJdrIv1ja17JQECBAgQIFAoINbFulgvHK5PJkCAAAECBDYExLpYF+sbW/dKAgQIECBAoFBArIt1sV44XJ9MgAABAgQIbAiIdbEu1je27pUECBAgQIBAoYBYF+tivXC4PpkAAQIECBDYEBDrYl2sb2zdKwkQIECAAIFCAbEu1sV64XB9MgECBAgQILAhINbFuljf2LpXEiBAgAABAoUCYl2si/XC4fpkAgQIECBAYENArIt1sb6xda8kQIAAAQIECgXEulgX64XD9ckECBAgQIDAhoBYF+tifWPrXkmAAAECBAgUCoh1sS7WC4frkwkQIECAAIENAbEu1sX6xta9kgABAgQIECgUEOtiXawXDtcnEyBAgAABAhsCYl2si/WNrXslAQIECBAgUCgg1sW6WC8crk8mQIAAAQIENgTEulgX6xtb90oCBAgQIECgUECsi3WxXjhcn0yAAAECBAhsCIh1sS7WN7bulQQIECBAgEChgFgX62K9cLg+mQABAgQIENgQEOtiXaxvbN0rCRAgQIAAgUIBsS7WxXrhcH0yAQIECBAgsCEg1sW6WN/YulcSIECAAAEChQJifTDWv3vzfP7RL8+Hn3xV+BPrkwkQIPA/BH78+nn8bvMjQoDA+ybw2++2nz54fn795fPt+/a2//ee/wJNb9dVkTu4YAAAAABJRU5ErkJggg=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10" descr="data:image/png;base64,iVBORw0KGgoAAAANSUhEUgAAAusAAAHyCAYAAABSyIDzAAAgAElEQVR4Xu3aMaqg9RnF4e+WNgG1yBKsx84RQoS0li4iqwhZRRZhOW3AEFC7sXYJKaKQxtLgBpLinVOcOc8s4OX7P3PP5ccwL8/zvHnG/nz35vn8o1+eDz/5auzhnkuAwHsv8OPXz+N323v/1+yBBOYEfvvd9tMHz8+vv3y+XXv8y2Ksv337fPbq1fPx8zxfvLw8/1j7S/deAgQIECBAgECLwK+/Pn98nuebH354/v3pp8/3Ld/9rr5TrIv1d/Wz5A4BAgQIECBA4J0LiPXB/wbjX9bf+Y4cJECAAAECBAhEBMS6WPffYCLTcpQAAQIECBAgcBcQ62JdrN935AIBAgQIECBAICIg1sW6WI9My1ECBAgQIECAwF1ArIt1sX7fkQsECBAgQIAAgYiAWBfrYj0yLUcJECBAgAABAncBsS7Wxfp9Ry4QIECAAAECBCICYl2si/XItBwlQIAAAQIECNwFxLpYF+v3HblAgAABAgQIEIgIiHWxLtYj03KUAAECBAgQIHAXEOtiXazfd+QCAQIECBAgQCAiINbFuliPTMtRAgQIECBAgMBdQKyLdbF+35ELBAgQIECAAIGIgFgX62I9Mi1HCRAgQIAAAQJ3AbEu1sX6fUcuECBAgAABAgQiAmJdrIv1yLQcJUCAAAECBAjcBcS6WBfr9x25QIAAAQIECBCICIh1sS7WI9NylAABAgQIECBwFxDrYl2s33fkAgECBAgQIEAgIiDWxbpYj0zLUQIECBAgQIDAXUCsi3Wxft+RCwQIECBAgACBiIBYF+tiPTItRwkQIECAAAECdwGxLtbF+n1HLhAgQIAAAQIEIgJiXayL9ci0HCVAgAABAgQI3AXEulgX6/cduUCAAAECBAgQiAiIdbEu1iPTcpQAAQIECBAgcBcQ62JdrN935AIBAgQIECBAICIg1sW6WI9My1ECBAgQIECAwF1ArIt1sX7fkQsECBAgQIAAgYiAWBfrYj0yLUcJECBAgAABAncBsS7Wxfp9Ry4QIECAAAECBCICYl2si/XItBwlQIAAAQIECNwFxLpYF+v3HblAgAABAgQIEIgIiHWxLtYj03KUAAECBAgQIHAXEOtiXazfd+QCAQIECBAgQCAiINbFuliPTMtRAgQIECBAgMBdQKyLdbF+35ELBAgQIECAAIGIgFgX62I9Mi1HCRAgQIAAAQJ3AbEu1sX6fUcuECBAgAABAgQiAmJdrIv1yLQcJUCAAAECBAjcBcS6WBfr9x25QIAAAQIECBCICIh1sS7WI9NylAABAgQIECBwFxDrYl2s33fkAgECBAgQIEAgIiDWxbpYj0zLUQIECBAgQIDAXUCsi3Wxft+RCwQIECBAgACBiIBYF+tiPTItRwkQIECAAAECdwGxLtbF+n1HLhAgQIAAAQIEIgJiXayL9ci0HCVAgAABAgQI3AXEulgX6/cduUCAAAECBAgQiAiIdbEu1iPTcpQAAQIECBAgcBcQ62JdrN935AIBAgQIECBAICIg1sW6WI9My1ECBAgQIECAwF1ArIt1sX7fkQsECBAgQIAAgYiAWBfrYj0yLUcJECBAgAABAncBsS7Wxfp9Ry4QIECAAAECBCICYl2si/XItBwlQIAAAQIECNwFxLpYF+v3HblAgAABAgQIEIgIiHWxLtYj03KUAAECBAgQIHAXEOtiXazfd+QCAQIECBAgQCAiINbFuliPTMtRAgQIECBAgMBdQKyLdbF+35ELBAgQIECAAIGIgFgX62I9Mi1HCRAgQIAAAQJ3AbEu1sX6fUcuECBAgAABAgQiAmJdrIv1yLQcJUCAAAECBAjcBcS6WBfr9x25QIAAAQIECBCICIh1sS7WI9NylAABAgQIECBwFxDrYl2s33fkAgECBAgQIEAgIiDWxbpYj0zLUQIECBAgQIDAXUCsi3Wxft+RCwQIECBAgACBiIBYF+tiPTItRwkQIECAAAECdwGxLtbF+n1HLhAgQIAAAQIEIgJiXayL9ci0HCVAgAABAgQI3AXEulgX6/cduUCAAAECBAgQiAiIdbEu1iPTcpQAAQIECBAgcBcQ62JdrN935AIBAgQIECBAICIg1sW6WI9My1ECBAgQIECAwF1ArIt1sX7fkQsECBAgQIAAgYiAWBfrYj0yLUcJECBAgAABAncBsS7Wxfp9Ry4QIECAAAECBCICYl2si/XItBwlQIAAAQIECNwFxLpYF+v3HblAgAABAgQIEIgIiHWxLtYj03KUAAECBAgQIHAXEOtiXazfd+QCAQIECBAgQCAiINbFuliPTMtRAgQIECBAgMBdQKyLdbF+35ELBAgQIECAAIGIgFgX62I9Mi1HCRAgQIAAAQJ3AbEu1sX6fUcuECBAgAABAgQiAmJdrIv1yLQcJUCAAAECBAjcBcS6WBfr9x25QIAAAQIECBCICIh1sS7WI9NylAABAgQIECBwFxDrYl2s33fkAgECBAgQIEAgIiDWxbpYj0zLUQIECBAgQIDAXUCsi3Wxft+RCwQIECBAgACBiIBYF+tiPTItRwkQIECAAAECdwGxLtbF+n1HLhAgQIAAAQIEIgJiXayL9ci0HCVAgAABAgQI3AXEulgX6/cduUCAAAECBAgQiAiIdbEu1iPTcpQAAQIECBAgcBcQ62JdrN935AIBAgQIECBAICIg1sW6WI9My1ECBAgQIECAwF1ArIt1sX7fkQsECBAgQIAAgYiAWBfrYj0yLUcJECBAgAABAncBsS7Wxfp9Ry4QIECAAAECBCICYl2si/XItBwlQIAAAQIECNwFxLpYF+v3HblAgAABAgQIEIgIiHWxLtYj03KUAAECBAgQIHAXEOtiXazfd+QCAQIECBAgQCAiINbFuliPTMtRAgQIECBAgMBdQKyLdbF+35ELBAgQIECAAIGIgFgX62I9Mi1HCRAgQIAAAQJ3AbEu1sX6fUcuECBAgAABAgQiAmJdrIv1yLQcJUCAAAECBAjcBcS6WBfr9x25QIAAAQIECBCICIh1sS7WI9NylAABAgQIECBwFxDrYl2s33fkAgECBAgQIEAgIiDWxbpYj0zLUQIECBAgQIDAXUCsi3Wxft+RCwQIECBAgACBiIBYF+tiPTItRwkQIECAAAECdwGxLtbF+n1HLhAgQIAAAQIEIgJiXayL9ci0HCVAgAABAgQI3AXEulgX6/cduUCAAAECBAgQiAiIdbEu1iPTcpQAAQIECBAgcBcQ62JdrN935AIBAgQIECBAICIg1sW6WI9My1ECBAgQIECAwF1ArIt1sX7fkQsECBAgQIAAgYiAWBfrYj0yLUcJECBAgAABAncBsS7Wxfp9Ry4QIECAAAECBCICYl2si/XItBwlQIAAAQIECNwFxLpYF+v3HblAgAABAgQIEIgIiHWxLtYj03KUAAECBAgQIHAXEOtiXazfd+QCAQIECBAgQCAiINbFuliPTMtRAgQIECBAgMBdQKyLdbF+35ELBAgQIECAAIGIgFgX62I9Mi1HCRAgQIAAAQJ3AbEu1sX6fUcuECBAgAABAgQiAmJdrIv1yLQcJUCAAAECBAjcBcS6WBfr9x25QIAAAQIECBCICIh1sS7WI9NylAABAgQIECBwFxDrYl2s33fkAgECBAgQIEAgIiDWxbpYj0zLUQIECBAgQIDAXUCsi3Wxft+RCwQIECBAgACBiIBYF+tiPTItRwkQIECAAAECdwGxLtbF+n1HLhAgQIAAAQIEIgJiXayL9ci0HCVAgAABAgQI3AXEulgX6/cduUCAAAECBAgQiAiIdbEu1iPTcpQAAQIECBAgcBcQ62JdrN935AIBAgQIECBAICIg1sW6WI9My1ECBAgQIECAwF1ArIt1sX7fkQsECBAgQIAAgYiAWBfrYj0yLUcJECBAgAABAncBsS7Wxfp9Ry4QIECAAAECBCICYl2si/XItBwlQIAAAQIECNwFxLpYF+v3HblAgAABAgQIEIgIiHWxLtYj03KUAAECBAgQIHAXEOtiXazfd+QCAQIECBAgQCAiINbFuliPTMtRAgQIECBAgMBdQKyLdbF+35ELBAgQIECAAIGIgFgX62I9Mi1HCRAgQIAAAQJ3AbEu1sX6fUcuECBAgAABAgQiAmJdrIv1yLQcJUCAAAECBAjcBcS6WBfr9x25QIAAAQIECBCICIh1sS7WI9NylAABAgQIECBwFxDrYl2s33fkAgECBAgQIEAgIiDWxbpYj0zLUQIECBAgQIDAXUCsi3Wxft+RCwQIECBAgACBiIBYF+tiPTItRwkQIECAAAECdwGxLtbF+n1HLhAgQIAAAQIEIgJiXayL9ci0HCVAgAABAgQI3AXEulgX6/cduUCAAAECBAgQiAiIdbEu1iPTcpQAAQIECBAgcBcQ62JdrN935AIBAgQIECBAICIg1sW6WI9My1ECBAgQIECAwF1ArIt1sX7fkQsECBAgQIAAgYiAWBfrYj0yLUcJECBAgAABAncBsS7Wxfp9Ry4QIECAAAECBCICYl2si/XItBwlQIAAAQIECNwFxLpYF+v3HblAgAABAgQIEIgIiHWxLtYj03KUAAECBAgQIHAXEOtiXazfd+QCAQIECBAgQCAiINbFuliPTMtRAgQIECBAgMBdQKyLdbF+35ELBAgQIECAAIGIgFgX62I9Mi1HCRAgQIAAAQJ3AbEu1sX6fUcuECBAgAABAgQiAmJdrIv1yLQcJUCAAAECBAjcBcS6WBfr9x25QIAAAQIECBCICIh1sS7WI9NylAABAgQIECBwFxDrYl2s33fkAgECBAgQIEAgIiDWxbpYj0zLUQIECBAgQIDAXUCsi3Wxft+RCwQIECBAgACBiIBYF+tiPTItRwkQIECAAAECdwGxLtbF+n1HLhAgQIAAAQIEIgJiXayL9ci0HCVAgAABAgQI3AXEulgX6/cduUCAAAECBAgQiAiIdbEu1iPTcpQAAQIECBAgcBcQ62JdrN935AIBAgQIECBAICIg1sW6WI9My1ECBAgQIECAwF1ArIt1sX7fkQsECBAgQIAAgYiAWBfrYj0yLUcJECBAgAABAncBsS7Wxfp9Ry4QIECAAAECBCICYl2si/XItBwlQIAAAQIECNwFxLpYF+v3HblAgAABAgQIEIgIiHWxLtYj03KUAAECBAgQIHAXEOtiXazfd+QCAQIECBAgQCAiINbFuliPTMtRAgQIECBAgMBdQKyLdbF+35ELBAgQIECAAIGIgFgX62I9Mi1HCRAgQIAAAQJ3AbEu1sX6fUcuECBAgAABAgQiAmJdrIv1yLQcJUCAAAECBAjcBcS6WBfr9x25QIAAAQIECBCICIh1sS7WI9NylAABAgQIECBwFxDrYl2s33fkAgECBAgQIEAgIiDWxbpYj0zLUQIECBAgQIDAXUCsi3Wxft+RCwQIECBAgACBiIBYF+tiPTItRwkQIECAAAECdwGxLtbF+n1HLhAgQIAAAQIEIgJiXayL9ci0HCVAgAABAgQI3AXEulgX6/cduUCAAAECBAgQiAiIdbEu1iPTcpQAAQIECBAgcBcQ62JdrN935AIBAgQIECBAICIg1sW6WI9My1ECBAgQIECAwF1ArIt1sX7fkQsECBAgQIAAgYiAWBfrYj0yLUcJECBAgAABAncBsS7Wxfp9Ry4QIECAAAECBCICYl2si/XItBwlQIAAAQIECNwFxLpYF+v3HblAgAABAgQIEIgIiHWxLtYj03KUAAECBAgQIHAXEOtiXazfd+QCAQIECBAgQCAiINbFuliPTMtRAgQIECBAgMBdQKyLdbF+35ELBAgQIECAAIGIgFgX62I9Mi1HCRAgQIAAAQJ3AbEu1sX6fUcuECBAgAABAgQiAmJdrIv1yLQcJUCAAAECBAjcBcS6WBfr9x25QIAAAQIECBCICIh1sS7WI9NylAABAgQIECBwFxDrYl2s33fkAgECBAgQIEAgIiDWxbpYj0zLUQIECBAgQIDAXUCsi3Wxft+RCwQIECBAgACBiIBYF+tiPTItRwkQIECAAAECdwGxLtbF+n1HLhAgQIAAAQIEIgJiXayL9ci0HCVAgAABAgQI3AXEulgX6/cduUCAAAECBAgQiAiIdbEu1iPTcpQAAQIECBAgcBcQ62JdrN935AIBAgQIECBAICIg1sW6WI9My1ECBAgQIECAwF1ArIt1sX7fkQsECBAgQIAAgYiAWB+M9b//7fnDB/96fvf6L88XLy+PWI9My1ECBAgQIECAwF3gt1j/7q/PN7/8/vnPn/78/PN+sevCyyPWxXrXz6yvJUCAAAECBIYExPpgrL99+3z26tXz8fP4l/WhrXsqAQIECBAgUCjgv8GIdf+yXjhcn0yAAAECBAhsCIh1sS7WN7bulQQIECBAgEChgFgX62K9cLg+mQABAgQIENgQEOtiXaxvbN0rCRAgQIAAgUIBsS7WxXrhcH0yAQIECBAgsCEg1sW6WN/YulcSIECAAAEChQJiXayL9cLh+mQCBAgQIEBgQ0Csi3WxvrF1ryRAgAABAgQKBcS6WBfrhcP1yQQIECBAgMCGgFgX62J9Y+teSYAAAQIECBQKiHWxLtYLh+uTCRAgQIAAgQ0BsS7WxfrG1r2SAAECBAgQKBQQ62JdrBcO1ycTIECAAAECGwJiXayL9Y2teyUBAgQIECBQKCDWxbpYLxyuTyZAgAABAgQ2BMS6WBfrG1v3SgIECBAgQKBQQKyLdbFeOFyfTIAAAQIECGwIiHWxLtY3tu6VBAgQIECAQKGAWBfrYr1wuD6ZAAECBAgQ2BAQ62JdrG9s3SsJECBAgACBQgGxLtbFeuFwfTIBAgQIECCwISDWxbpY39i6VxIgQIAAAQKFAmJdrIv1wuH6ZAIECBAgQGBDQKyLdbG+sXWvJECAAAECBAoFxLpYF+uFw/XJBAgQIECAwIaAWBfrYn1j615JgAABAgQIFAqIdbEu1guH65MJECBAgACBDQGxLtbF+sbWvZIAAQIECBAoFBDrYl2sFw7XJxMgQIAAAQIbAmJdrIv1ja17JQECBAgQIFAoINbFulgvHK5PJkCAAAECBDYExLpYF+sbW/dKAgQIECBAoFBArIt1sV44XJ9MgAABAgQIbAiIdbEu1je27pUECBAgQIBAoYBYF+tivXC4PpkAAQIECBDYEBDrYl2sb2zdKwkQIECAAIFCAbEu1sV64XB9MgECBAgQILAhINbFuljf2LpXEiBAgAABAoUCYl2si/XC4fpkAgQIECBAYENArIt1sb6xda8kQIAAAQIECgXEulgX64XD9ckECBAgQIDAhoBYF+tifWPrXkmAAAECBAgUCoh1sS7WC4frkwkQIECAAIENAbEu1sX6xta9kgABAgQIECgUEOtiXawXDtcnEyBAgAABAhsCYl2si/WNrXslAQIECBAgUCgg1sW6WC8crk8mQIAAAQIENgTEulgX6xtb90oCBAgQIECgUECsi3WxXjhcn0yAAAECBAhsCIh1sS7WN7bulQQIECBAgEChgFgX62K9cLg+mQABAgQIENgQEOtiXaxvbN0rCRAgQIAAgUIBsS7WxXrhcH0yAQIECBAgsCEg1sW6WN/YulcSIECAAAEChQJiXayL9cLh+mQCBAgQIEBgQ0Csi3WxvrF1ryRAgAABAgQKBcS6WBfrhcP1yQQIECBAgMCGgFgX62J9Y+teSYAAAQIECBQKiHWxLtYLh+uTCRAgQIAAgQ0BsS7WxfrG1r2SAAECBAgQKBQQ62JdrBcO1ycTIECAAAECGwJiXayL9Y2teyUBAgQIECBQKCDWxbpYLxyuTyZAgAABAgQ2BMS6WBfrG1v3SgIECBAgQKBQQKyLdbFeOFyfTIAAAQIECGwIiHWxLtY3tu6VBAgQIECAQKGAWBfrYr1wuD6ZAAECBAgQ2BAQ62JdrG9s3SsJECBAgACBQgGxLtbFeuFwfTIBAgQIECCwISDWxbpY39i6VxIgQIAAAQKFAmJdrIv1wuH6ZAIECBAgQGBDQKyLdbG+sXWvJECAAAECBAoFxLpYF+uFw/XJBAgQIECAwIaAWBfrYn1j615JgAABAgQIFAqIdbEu1guH65MJECBAgACBDQGxLtbF+sbWvZIAAQIECBAoFBDrYl2sFw7XJxMgQIAAAQIbAmJdrIv1ja17JQECBAgQIFAoINbFulgvHK5PJkCAAAECBDYExLpYF+sbW/dKAgQIECBAoFBArIt1sV44XJ9MgAABAgQIbAiIdbEu1je27pUECBAgQIBAoYBYF+tivXC4PpkAAQIECBDYEBDrYl2sb2zdKwkQIECAAIFCAbEu1sV64XB9MgECBAgQILAhINbFuljf2LpXEiBAgAABAoUCYl2si/XC4fpkAgQIECBAYENArIt1sb6xda8kQIAAAQIECgXEulgX64XD9ckECBAgQIDAhoBYF+tifWPrXkmAAAECBAgUCoh1sS7WC4frkwkQIECAAIENAbEu1sX6xta9kgABAgQIECgUEOtiXawXDtcnEyBAgAABAhsCYl2si/WNrXslAQIECBAgUCgg1sW6WC8crk8mQIAAAQIENgTEulgX6xtb90oCBAgQIECgUECsi3WxXjhcn0yAAAECBAhsCIh1sS7WN7bulQQIECBAgEChgFgX62K9cLg+mQABAgQIENgQEOtiXaxvbN0rCRAgQIAAgUIBsS7WxXrhcH0yAQIECBAgsCEg1sW6WN/YulcSIECAAAEChQJiXayL9cLh+mQCBAgQIEBgQ0Csi3WxvrF1ryRAgAABAgQKBcS6WBfrhcP1yQQIECBAgMCGgFgX62J9Y+teSYAAAQIECBQKiHWxLtYLh+uTCRAgQIAAgQ0BsS7WxfrG1r2SAAECBAgQKBQQ62JdrBcO1ycTIECAAAECGwJiXayL9Y2teyUBAgQIECBQKCDWxbpYLxyuTyZAgAABAgQ2BMS6WBfrG1v3SgIECBAgQKBQQKyLdbFeOFyfTIAAAQIECGwIiHWxLtY3tu6VBAgQIECAQKGAWBfrYr1wuD6ZAAECBAgQ2BAQ62JdrG9s3SsJECBAgACBQgGxLtbFeuFwfTIBAgQIECCwISDWxbpY39i6VxIgQIAAAQKFAmJdrIv1wuH6ZAIECBAgQGBDQKyLdbG+sXWvJECAAAECBAoFxLpYF+uFw/XJBAgQIECAwIaAWBfrYn1j615JgAABAgQIFAqIdbEu1guH65MJECBAgACBDQGxLtbF+sbWvZIAAQIECBAoFBDrYl2sFw7XJxMgQIAAAQIbAmJdrIv1ja17JQECBAgQIFAoINbFulgvHK5PJkCAAAECBDYExLpYF+sbW/dKAgQIECBAoFBArIt1sV44XJ9MgAABAgQIbAiIdbEu1je27pUECBAgQIBAoYBYF+tivXC4PpkAAQIECBDYEBDrYl2sb2zdKwkQIECAAIFCAbEu1sV64XB9MgECBAgQILAhINbFuljf2LpXEiBAgAABAoUCYl2si/XC4fpkAgQIECBAYENArIt1sb6xda8kQIAAAQIECgXEulgX64XD9ckECBAgQIDAhoBYF+tifWPrXkmAAAECBAgUCoh1sS7WC4frkwkQIECAAIENAbEu1sX6xta9kgABAgQIECgUEOtiXawXDtcnEyBAgAABAhsCYl2si/WNrXslAQIECBAgUCgg1sW6WC8crk8mQIAAAQIENgTEulgX6xtb90oCBAgQIECgUECsi3WxXjhcn0yAAAECBAhsCIh1sS7WN7bulQQIECBAgEChgFgX62K9cLg+mQABAgQIENgQEOtiXaxvbN0rCRAgQIAAgUIBsS7WxXrhcH0yAQIECBAgsCEg1sW6WN/YulcSIECAAAEChQJiXayL9cLh+mQCBAgQIEBgQ0Csi3WxvrF1ryRAgAABAgQKBcS6WBfrhcP1yQQIECBAgMCGgFgX62J9Y+teSYAAAQIECBQKiHWxLtYLh+uTCRAgQIAAgQ0BsS7WxfrG1r2SAAECBAgQKBQQ62JdrBcO1ycTIECAAAECGwJiXayL9Y2teyUBAgQIECBQKCDWxbpYLxyuTyZAgAABAgQ2BMS6WBfrG1v3SgIECBAgQKBQQKyLdbFeOFyfTIAAAQIECGwIiHWxLtY3tu6VBAgQIECAQKGAWBfrYr1wuD6ZAAECBAgQ2BAQ62JdrG9s3SsJECBAgACBQgGxLtbFeuFwfTIBAgQIECCwISDWxbpY39i6VxIgQIAAAQKFAmJdrIv1wuH6ZAIECBAgQGBDQKyLdbG+sXWvJECAAAECBAoFxLpYF+uFw/XJBAgQIECAwIaAWBfrYn1j615JgAABAgQIFAqIdbEu1guH65MJECBAgACBDQGxLtbF+sbWvZIAAQIECBAoFBDrYl2sFw7XJxMgQIAAAQIbAmJdrIv1ja17JQECBAgQIFAoINbFulgvHK5PJkCAAAECBDYExLpYF+sbW/dKAgQIECBAoFBArIt1sV44XJ9MgAABAgQIbAiIdbEu1je27pUECBAgQIBAoYBYF+tivXC4PpkAAQIECBDYEBDrYl2sb2zdKwkQIECAAIFCAbEu1sV64XB9MgECBAgQILAhINbFuljf2LpXEiBAgAABAoUCYl2si/XC4fpkAgQIECBAYENArIt1sb6xda8kQIAAAQIECgXEulgX64XD9ckECBAgQIDAhoBYF+tifWPrXkmAAAECBAgUCoh1sS7WC4frkwkQIECAAIENAbEu1sX6xta9kgABAgQIECgUEOtiXawXDtcnEyBAgAABAhsCYl2si/WNrXslAQIECBAgUCgg1sW6WC8crk8mQIAAAQIENgTEulgX6xtb90oCBAgQIECgUECsi3WxXjhcn0yAAAECBAhsCIh1sS7WN7bulQQIECBAgEChgFgX62K9cLg+mQABAgQIENgQEOtiXaxvbN0rCRAgQIAAgYcyf2sAAAOwSURBVEIBsS7WxXrhcH0yAQIECBAgsCEg1sW6WN/YulcSIECAAAEChQJiXayL9cLh+mQCBAgQIEBgQ0Csi3WxvrF1ryRAgAABAgQKBcS6WBfrhcP1yQQIECBAgMCGgFgX62J9Y+teSYAAAQIECBQKiHWxLtYLh+uTCRAgQIAAgQ0BsS7WxfrG1r2SAAECBAgQKBQQ62JdrBcO1ycTIECAAAECGwJiXayL9Y2teyUBAgQIECBQKCDWxbpYLxyuTyZAgAABAgQ2BMS6WBfrG1v3SgIECBAgQKBQQKyLdbFeOFyfTIAAAQIECGwIiHWxLtY3tu6VBAgQIECAQKGAWBfrYr1wuD6ZAAECBAgQ2BAQ62JdrG9s3SsJECBAgACBQgGxLtbFeuFwfTIBAgQIECCwISDWxbpY39i6VxIgQIAAAQKFAmJdrIv1wuH6ZAIECBAgQGBDQKyLdbG+sXWvJECAAAECBAoFxLpYF+uFw/XJBAgQIECAwIaAWBfrYn1j615JgAABAgQIFAqIdbEu1guH65MJECBAgACBDQGxLtbF+sbWvZIAAQIECBAoFBDrYl2sFw7XJxMgQIAAAQIbAmJdrIv1ja17JQECBAgQIFAoINbFulgvHK5PJkCAAAECBDYExLpYF+sbW/dKAgQIECBAoFBArIt1sV44XJ9MgAABAgQIbAiIdbEu1je27pUECBAgQIBAoYBYF+tivXC4PpkAAQIECBDYEBDrYl2sb2zdKwkQIECAAIFCAbEu1sV64XB9MgECBAgQILAhINbFuljf2LpXEiBAgAABAoUCYl2si/XC4fpkAgQIECBAYENArIt1sb6xda8kQIAAAQIECgXEulgX64XD9ckECBAgQIDAhoBYF+tifWPrXkmAAAECBAgUCoh1sS7WC4frkwkQIECAAIENAbEu1sX6xta9kgABAgQIECgUEOtiXawXDtcnEyBAgAABAhsCYl2si/WNrXslAQIECBAgUCgg1sW6WC8crk8mQIAAAQIENgTEulgX6xtb90oCBAgQIECgUECsi3WxXjhcn0yAAAECBAhsCIh1sS7WN7bulQQIECBAgEChgFgX62K9cLg+mQABAgQIENgQEOtiXaxvbN0rCRAgQIAAgUIBsS7WxXrhcH0yAQIECBAgsCEg1sW6WN/YulcSIECAAAEChQJifTDWv3vzfP7RL8+Hn3xV+BPrkwkQIPA/BH78+nn8bvMjQoDA+ybw2++2nz54fn795fPt+/a2//ee/wJNb9dVkTu4YAAAAABJRU5ErkJggg==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4" y="7938"/>
            <a:ext cx="9133416" cy="685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89621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779912" y="3645024"/>
            <a:ext cx="4541128" cy="2232248"/>
          </a:xfrm>
        </p:spPr>
        <p:txBody>
          <a:bodyPr/>
          <a:lstStyle/>
          <a:p>
            <a:pPr algn="ctr"/>
            <a:r>
              <a:rPr lang="ru-RU" sz="3200" dirty="0" smtClean="0"/>
              <a:t>ВОДОРОСЛИ – группа низших растений. Живут в основном в воде. Размножаются спорами.</a:t>
            </a:r>
            <a:endParaRPr lang="ru-RU" sz="3200" dirty="0"/>
          </a:p>
        </p:txBody>
      </p:sp>
      <p:pic>
        <p:nvPicPr>
          <p:cNvPr id="4100" name="Picture 4" descr="https://monateka.com/images/30119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0"/>
            <a:ext cx="5004048" cy="36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4teller.com/sites/default/files/094c22c8c1eb58773359ea33bc4ff8e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509120"/>
            <a:ext cx="3563888" cy="234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94" y="0"/>
            <a:ext cx="4171392" cy="364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95023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7240" y="3645024"/>
            <a:ext cx="7543800" cy="2146176"/>
          </a:xfrm>
        </p:spPr>
        <p:txBody>
          <a:bodyPr/>
          <a:lstStyle/>
          <a:p>
            <a:pPr algn="ctr"/>
            <a:r>
              <a:rPr lang="ru-RU" sz="3600" dirty="0" smtClean="0"/>
              <a:t>МХИ. </a:t>
            </a:r>
            <a:br>
              <a:rPr lang="ru-RU" sz="3600" dirty="0" smtClean="0"/>
            </a:br>
            <a:r>
              <a:rPr lang="ru-RU" sz="3600" dirty="0" smtClean="0"/>
              <a:t>В отличие от водорослей мхи имеют стебель и листья. Настоящих корней у них нет. </a:t>
            </a:r>
            <a:endParaRPr lang="ru-RU" sz="3600" dirty="0"/>
          </a:p>
        </p:txBody>
      </p:sp>
      <p:sp>
        <p:nvSpPr>
          <p:cNvPr id="4" name="AutoShape 2" descr="http://900igr.net/up/datai/233277/0010-006-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2" descr="http://900igr.net/up/datai/233277/0010-006-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7" y="0"/>
            <a:ext cx="48768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https://avatars.mds.yandex.net/get-pdb/1822443/91a36beb-8ba7-43c7-9da7-274e313f74d1/s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7937"/>
            <a:ext cx="4249927" cy="3637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73234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-28600" y="0"/>
            <a:ext cx="9144000" cy="4653135"/>
          </a:xfrm>
        </p:spPr>
        <p:txBody>
          <a:bodyPr/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marL="18288" indent="0" algn="ctr">
              <a:buNone/>
            </a:pPr>
            <a:r>
              <a:rPr lang="ru-RU" dirty="0" smtClean="0"/>
              <a:t>     Кукушкин лен                                                ягель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7240" y="3717032"/>
            <a:ext cx="7543800" cy="1584176"/>
          </a:xfrm>
        </p:spPr>
        <p:txBody>
          <a:bodyPr/>
          <a:lstStyle/>
          <a:p>
            <a:pPr algn="ctr"/>
            <a:r>
              <a:rPr lang="ru-RU" sz="4000" dirty="0" smtClean="0"/>
              <a:t>Мхи распространены в основном в хорошо увлажненных местах</a:t>
            </a:r>
            <a:r>
              <a:rPr lang="ru-RU" sz="3200" dirty="0" smtClean="0"/>
              <a:t>.</a:t>
            </a:r>
            <a:br>
              <a:rPr lang="ru-RU" sz="3200" dirty="0" smtClean="0"/>
            </a:br>
            <a:r>
              <a:rPr lang="ru-RU" sz="2400" dirty="0" smtClean="0"/>
              <a:t>сфагнум</a:t>
            </a:r>
            <a:endParaRPr lang="ru-RU" sz="2400" dirty="0"/>
          </a:p>
        </p:txBody>
      </p:sp>
      <p:pic>
        <p:nvPicPr>
          <p:cNvPr id="2052" name="Picture 4" descr="https://avatars.mds.yandex.net/get-pdb/1470084/0ee4d345-0d7a-46b5-a9ac-f33233fb4dc5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94" y="11589"/>
            <a:ext cx="4532723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3617" y="25924"/>
            <a:ext cx="4475940" cy="298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00" y="4798963"/>
            <a:ext cx="3594989" cy="2060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77577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7240" y="4869160"/>
            <a:ext cx="7543800" cy="1988840"/>
          </a:xfrm>
        </p:spPr>
        <p:txBody>
          <a:bodyPr/>
          <a:lstStyle/>
          <a:p>
            <a:pPr algn="ctr"/>
            <a:r>
              <a:rPr lang="ru-RU" sz="4000" dirty="0" smtClean="0"/>
              <a:t>Папоротники.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Эта группа растений обладает изящными декоративными листьями. Наибольшее распространение папоротники получили в условиях влажных тропических лесов.</a:t>
            </a:r>
            <a:endParaRPr lang="ru-RU" sz="28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6" y="25924"/>
            <a:ext cx="9127524" cy="44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59662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1981200"/>
          </a:xfrm>
        </p:spPr>
        <p:txBody>
          <a:bodyPr/>
          <a:lstStyle/>
          <a:p>
            <a:pPr algn="ctr"/>
            <a:r>
              <a:rPr lang="ru-RU" sz="3200" dirty="0" smtClean="0"/>
              <a:t>Папоротники – одна из наиболее древних групп растений нашей планеты, в которой насчитывается более 10 000 видов. Цветков, плодов и семян у них не бывает.</a:t>
            </a:r>
            <a:endParaRPr lang="ru-RU" sz="32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93181" cy="2996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 descr="https://avatars.mds.yandex.net/get-pdb/1101614/ac558726-a142-4359-9d48-ca87b52c66f1/s1200?webp=fals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0"/>
            <a:ext cx="4644008" cy="2995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avatars.mds.yandex.net/get-pdb/1357339/c75ae9ed-bb1a-4410-8810-7c244ff8f429/s12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585" y="2995176"/>
            <a:ext cx="3146813" cy="1945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923241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143</TotalTime>
  <Words>131</Words>
  <Application>Microsoft Office PowerPoint</Application>
  <PresentationFormat>Экран (4:3)</PresentationFormat>
  <Paragraphs>55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Базовая</vt:lpstr>
      <vt:lpstr>Презентация PowerPoint</vt:lpstr>
      <vt:lpstr>Презентация PowerPoint</vt:lpstr>
      <vt:lpstr>Презентация PowerPoint</vt:lpstr>
      <vt:lpstr>Презентация PowerPoint</vt:lpstr>
      <vt:lpstr>ВОДОРОСЛИ – группа низших растений. Живут в основном в воде. Размножаются спорами.</vt:lpstr>
      <vt:lpstr>МХИ.  В отличие от водорослей мхи имеют стебель и листья. Настоящих корней у них нет. </vt:lpstr>
      <vt:lpstr>Мхи распространены в основном в хорошо увлажненных местах. сфагнум</vt:lpstr>
      <vt:lpstr>Папоротники. Эта группа растений обладает изящными декоративными листьями. Наибольшее распространение папоротники получили в условиях влажных тропических лесов.</vt:lpstr>
      <vt:lpstr>Папоротники – одна из наиболее древних групп растений нашей планеты, в которой насчитывается более 10 000 видов. Цветков, плодов и семян у них не бывает.</vt:lpstr>
      <vt:lpstr>Презентация PowerPoint</vt:lpstr>
      <vt:lpstr>Хвойные – это деревья  либо кустарники, обычно вечнозеленые а цельными игловидными листьями (хвоей).</vt:lpstr>
      <vt:lpstr> Растения, у которых есть цветки и плоды.</vt:lpstr>
      <vt:lpstr>Самый обширный отдел растительного мира. К которому относятся более половины известных видов растений. Почти 250 000.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Свойства растений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Учитель</cp:lastModifiedBy>
  <cp:revision>23</cp:revision>
  <dcterms:created xsi:type="dcterms:W3CDTF">2019-11-05T05:08:53Z</dcterms:created>
  <dcterms:modified xsi:type="dcterms:W3CDTF">2019-11-26T08:00:57Z</dcterms:modified>
</cp:coreProperties>
</file>