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9" r:id="rId3"/>
    <p:sldId id="283" r:id="rId4"/>
    <p:sldId id="282" r:id="rId5"/>
    <p:sldId id="267" r:id="rId6"/>
    <p:sldId id="262" r:id="rId7"/>
    <p:sldId id="275" r:id="rId8"/>
    <p:sldId id="264" r:id="rId9"/>
    <p:sldId id="284" r:id="rId10"/>
    <p:sldId id="285" r:id="rId11"/>
    <p:sldId id="268" r:id="rId12"/>
    <p:sldId id="278" r:id="rId13"/>
    <p:sldId id="28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amoffar.ru/images/types_nestingdolls__1.jpg" TargetMode="External"/><Relationship Id="rId3" Type="http://schemas.openxmlformats.org/officeDocument/2006/relationships/hyperlink" Target="http://kartinki-vernisazh.ru/_ph/34/2/440825589.gif?1450099737" TargetMode="External"/><Relationship Id="rId7" Type="http://schemas.openxmlformats.org/officeDocument/2006/relationships/hyperlink" Target="http://rus1.ru/images/matreshka/01.jpg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uveniry-tver.ru/images/stories/pic1.jpg" TargetMode="External"/><Relationship Id="rId11" Type="http://schemas.openxmlformats.org/officeDocument/2006/relationships/hyperlink" Target="http://rusnardom.ru/musey/russkaya-matreshka/" TargetMode="External"/><Relationship Id="rId5" Type="http://schemas.openxmlformats.org/officeDocument/2006/relationships/hyperlink" Target="http://e.120-bal.ru/pars_docs/refs/35/34366/34366_html_3a6c4293.jpg" TargetMode="External"/><Relationship Id="rId10" Type="http://schemas.openxmlformats.org/officeDocument/2006/relationships/hyperlink" Target="https://55341418bc55394fbe0f-65d6d0e87ce8126fb80e16752287ad6c.ssl.cf1.rackcdn.com/005ea7c6-141b-11e4-bc60-08606e697fd7/large.jpeg" TargetMode="External"/><Relationship Id="rId4" Type="http://schemas.openxmlformats.org/officeDocument/2006/relationships/hyperlink" Target="http://rusnardom.ru/wp-content/uploads/2014/07/tverskaya.jpg" TargetMode="External"/><Relationship Id="rId9" Type="http://schemas.openxmlformats.org/officeDocument/2006/relationships/hyperlink" Target="http://www.thimble.ru/pict1/mat62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1\Desktop\0_bdf91_846c5b2e_orig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5715016"/>
            <a:ext cx="4471987" cy="1023179"/>
          </a:xfrm>
          <a:prstGeom prst="rect">
            <a:avLst/>
          </a:prstGeom>
          <a:noFill/>
        </p:spPr>
      </p:pic>
      <p:pic>
        <p:nvPicPr>
          <p:cNvPr id="7" name="Picture 4" descr="C:\Users\1\Desktop\0_bdf91_846c5b2e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5715016"/>
            <a:ext cx="4471987" cy="1023179"/>
          </a:xfrm>
          <a:prstGeom prst="rect">
            <a:avLst/>
          </a:prstGeom>
          <a:noFill/>
        </p:spPr>
      </p:pic>
      <p:pic>
        <p:nvPicPr>
          <p:cNvPr id="9" name="Picture 4" descr="C:\Users\1\Desktop\0_bdf91_846c5b2e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42852"/>
            <a:ext cx="4471987" cy="1023179"/>
          </a:xfrm>
          <a:prstGeom prst="rect">
            <a:avLst/>
          </a:prstGeom>
          <a:noFill/>
        </p:spPr>
      </p:pic>
      <p:pic>
        <p:nvPicPr>
          <p:cNvPr id="8" name="Picture 4" descr="C:\Users\1\Desktop\0_bdf91_846c5b2e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4471987" cy="1023179"/>
          </a:xfrm>
          <a:prstGeom prst="rect">
            <a:avLst/>
          </a:prstGeom>
          <a:noFill/>
        </p:spPr>
      </p:pic>
      <p:pic>
        <p:nvPicPr>
          <p:cNvPr id="11" name="Picture 2" descr="C:\Users\1\Desktop\paper-237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14418955">
            <a:off x="1087065" y="-970051"/>
            <a:ext cx="7010194" cy="85492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 rot="20894932">
            <a:off x="1345198" y="741337"/>
            <a:ext cx="600079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63972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ropisi" pitchFamily="2" charset="0"/>
              </a:rPr>
              <a:t>Урок  математики в 1 классе</a:t>
            </a:r>
          </a:p>
          <a:p>
            <a:pPr algn="ctr"/>
            <a:r>
              <a:rPr lang="ru-RU" sz="3600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63972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ropisi" pitchFamily="2" charset="0"/>
              </a:rPr>
              <a:t>УМК </a:t>
            </a:r>
            <a:r>
              <a:rPr lang="en-US" sz="3600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63972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ropisi" pitchFamily="2" charset="0"/>
              </a:rPr>
              <a:t>“</a:t>
            </a:r>
            <a:r>
              <a:rPr lang="ru-RU" sz="3600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63972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ropisi" pitchFamily="2" charset="0"/>
              </a:rPr>
              <a:t>Школа России</a:t>
            </a:r>
            <a:r>
              <a:rPr lang="en-US" sz="3600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63972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ropisi" pitchFamily="2" charset="0"/>
              </a:rPr>
              <a:t>”</a:t>
            </a:r>
            <a:endParaRPr lang="ru-RU" sz="3600" dirty="0">
              <a:ln w="12700">
                <a:solidFill>
                  <a:srgbClr val="92D050"/>
                </a:solidFill>
                <a:prstDash val="solid"/>
              </a:ln>
              <a:solidFill>
                <a:srgbClr val="63972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ropisi" pitchFamily="2" charset="0"/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 rot="20802826">
            <a:off x="533699" y="2556694"/>
            <a:ext cx="8229600" cy="11430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63972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ropisi" pitchFamily="2" charset="0"/>
              </a:rPr>
              <a:t>Тема: Вычитание вида </a:t>
            </a:r>
          </a:p>
          <a:p>
            <a:pPr algn="ctr"/>
            <a:r>
              <a:rPr lang="ru-RU" sz="3600" b="1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63972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ropisi" pitchFamily="2" charset="0"/>
              </a:rPr>
              <a:t>8-   , 9 -   .</a:t>
            </a:r>
          </a:p>
          <a:p>
            <a:pPr algn="ctr"/>
            <a:r>
              <a:rPr lang="ru-RU" sz="3600" b="1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63972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ropisi" pitchFamily="2" charset="0"/>
              </a:rPr>
              <a:t>             </a:t>
            </a:r>
            <a:endParaRPr lang="ru-RU" sz="3600" b="1" dirty="0">
              <a:ln w="12700">
                <a:solidFill>
                  <a:srgbClr val="92D050"/>
                </a:solidFill>
                <a:prstDash val="solid"/>
              </a:ln>
              <a:solidFill>
                <a:srgbClr val="63972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ropisi" pitchFamily="2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20892657">
            <a:off x="4170303" y="3090689"/>
            <a:ext cx="214314" cy="2857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EC759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20892657">
            <a:off x="5170435" y="2876374"/>
            <a:ext cx="214314" cy="2857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EC759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20893205">
            <a:off x="2274421" y="3474186"/>
            <a:ext cx="6000792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2400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ropisi" pitchFamily="2" charset="0"/>
              </a:rPr>
              <a:t>Презентацию подготовила:</a:t>
            </a:r>
          </a:p>
          <a:p>
            <a:pPr algn="r"/>
            <a:r>
              <a:rPr lang="ru-RU" sz="2400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ropisi" pitchFamily="2" charset="0"/>
              </a:rPr>
              <a:t>учитель начальных классов</a:t>
            </a:r>
          </a:p>
          <a:p>
            <a:pPr algn="r"/>
            <a:r>
              <a:rPr lang="ru-RU" sz="2400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ropisi" pitchFamily="2" charset="0"/>
              </a:rPr>
              <a:t>высшей квалификационной категории</a:t>
            </a:r>
          </a:p>
          <a:p>
            <a:pPr algn="r"/>
            <a:r>
              <a:rPr lang="ru-RU" sz="2400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ropisi" pitchFamily="2" charset="0"/>
              </a:rPr>
              <a:t>ОУ ОЛ </a:t>
            </a:r>
            <a:r>
              <a:rPr lang="en-US" sz="2400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ropisi" pitchFamily="2" charset="0"/>
              </a:rPr>
              <a:t>“</a:t>
            </a:r>
            <a:r>
              <a:rPr lang="ru-RU" sz="2400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ropisi" pitchFamily="2" charset="0"/>
              </a:rPr>
              <a:t>Региональный </a:t>
            </a:r>
            <a:r>
              <a:rPr lang="ru-RU" sz="2400" dirty="0" err="1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ropisi" pitchFamily="2" charset="0"/>
              </a:rPr>
              <a:t>д</a:t>
            </a:r>
            <a:r>
              <a:rPr lang="ru-RU" sz="2400" dirty="0" err="1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ropisi" pitchFamily="2" charset="0"/>
              </a:rPr>
              <a:t>овузовский</a:t>
            </a:r>
            <a:r>
              <a:rPr lang="ru-RU" sz="2400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ropisi" pitchFamily="2" charset="0"/>
              </a:rPr>
              <a:t> комплекс</a:t>
            </a:r>
            <a:r>
              <a:rPr lang="en-US" sz="2400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ropisi" pitchFamily="2" charset="0"/>
              </a:rPr>
              <a:t>”</a:t>
            </a:r>
            <a:endParaRPr lang="ru-RU" sz="2400" dirty="0" smtClean="0">
              <a:ln w="12700">
                <a:solidFill>
                  <a:srgbClr val="92D050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ropisi" pitchFamily="2" charset="0"/>
            </a:endParaRPr>
          </a:p>
          <a:p>
            <a:pPr algn="r"/>
            <a:r>
              <a:rPr lang="ru-RU" sz="2400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ropisi" pitchFamily="2" charset="0"/>
              </a:rPr>
              <a:t>Демьянова Елена Юрьевна</a:t>
            </a:r>
            <a:endParaRPr lang="en-US" sz="2400" dirty="0" smtClean="0">
              <a:ln w="12700">
                <a:solidFill>
                  <a:srgbClr val="92D050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ropisi" pitchFamily="2" charset="0"/>
            </a:endParaRPr>
          </a:p>
          <a:p>
            <a:pPr algn="r"/>
            <a:r>
              <a:rPr lang="ru-RU" sz="2800" dirty="0" smtClean="0">
                <a:ln w="12700">
                  <a:solidFill>
                    <a:srgbClr val="92D050"/>
                  </a:solidFill>
                  <a:prstDash val="solid"/>
                </a:ln>
                <a:solidFill>
                  <a:srgbClr val="63972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ropisi" pitchFamily="2" charset="0"/>
              </a:rPr>
              <a:t> </a:t>
            </a:r>
          </a:p>
          <a:p>
            <a:pPr algn="ctr"/>
            <a:endParaRPr lang="ru-RU" sz="2800" b="1" dirty="0">
              <a:ln w="12700">
                <a:solidFill>
                  <a:srgbClr val="92D050"/>
                </a:solidFill>
                <a:prstDash val="solid"/>
              </a:ln>
              <a:solidFill>
                <a:srgbClr val="63972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39552" y="1628800"/>
            <a:ext cx="7931224" cy="4525963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         </a:t>
            </a:r>
            <a:r>
              <a:rPr lang="ru-RU" dirty="0" smtClean="0"/>
              <a:t>В 1900 году на Всемирной выставке в Париже она получила Золотую медаль. </a:t>
            </a:r>
          </a:p>
          <a:p>
            <a:pPr>
              <a:buNone/>
            </a:pPr>
            <a:r>
              <a:rPr lang="ru-RU" dirty="0" smtClean="0"/>
              <a:t>        С этого времени можно отсчитывать возраст матрешки. </a:t>
            </a:r>
          </a:p>
          <a:p>
            <a:pPr>
              <a:buNone/>
            </a:pPr>
            <a:r>
              <a:rPr lang="ru-RU" dirty="0" smtClean="0"/>
              <a:t>         В 2000 году отметили  ее  столетие.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Важным моментом  является то, что первая русская матрёшка улыбалась. </a:t>
            </a:r>
          </a:p>
          <a:p>
            <a:pPr>
              <a:buNone/>
            </a:pPr>
            <a:r>
              <a:rPr lang="ru-RU" dirty="0" smtClean="0"/>
              <a:t>    Да так задорно, что в ответ ей улыбался и весь мир!</a:t>
            </a:r>
            <a:endParaRPr lang="ru-RU" dirty="0"/>
          </a:p>
        </p:txBody>
      </p:sp>
      <p:pic>
        <p:nvPicPr>
          <p:cNvPr id="4" name="Picture 2" descr="http://kartinki-vernisazh.ru/_ph/34/2/440825589.gif?145009973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3182456"/>
            <a:ext cx="2071702" cy="2437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2276872"/>
            <a:ext cx="5757874" cy="2339973"/>
          </a:xfrm>
        </p:spPr>
        <p:txBody>
          <a:bodyPr/>
          <a:lstStyle/>
          <a:p>
            <a:pPr algn="ctr">
              <a:buNone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 свиданья, до свиданья,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Маленькие крошки.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 свиданья, до свиданья,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Русские Матрёшки!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280920" cy="1224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Источники информации и изображений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Анимация «Доброго дня»</a:t>
            </a:r>
            <a:r>
              <a:rPr lang="en-US" dirty="0" smtClean="0"/>
              <a:t> </a:t>
            </a:r>
            <a:r>
              <a:rPr lang="ru-RU" dirty="0" smtClean="0"/>
              <a:t>- </a:t>
            </a:r>
            <a:r>
              <a:rPr lang="en-US" dirty="0" smtClean="0">
                <a:hlinkClick r:id="rId3"/>
              </a:rPr>
              <a:t>http://kartinki-vernisazh.ru/_ph/34/2/440825589.gif?1450099737</a:t>
            </a:r>
            <a:endParaRPr lang="ru-RU" dirty="0" smtClean="0"/>
          </a:p>
          <a:p>
            <a:r>
              <a:rPr lang="ru-RU" dirty="0" smtClean="0"/>
              <a:t>Тверская матрешка - </a:t>
            </a:r>
            <a:r>
              <a:rPr lang="en-US" dirty="0" smtClean="0">
                <a:hlinkClick r:id="rId4"/>
              </a:rPr>
              <a:t>http://rusnardom.ru/wp-content/uploads/2014/07/tverskaya.jpg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http://e.120-bal.ru/pars_docs/refs/35/34366/34366_html_3a6c4293.jpg</a:t>
            </a:r>
            <a:endParaRPr lang="ru-RU" dirty="0" smtClean="0"/>
          </a:p>
          <a:p>
            <a:r>
              <a:rPr lang="ru-RU" dirty="0" smtClean="0"/>
              <a:t>Тверские сувениры - </a:t>
            </a:r>
            <a:r>
              <a:rPr lang="en-US" dirty="0" smtClean="0">
                <a:hlinkClick r:id="rId6"/>
              </a:rPr>
              <a:t>http://suveniry-tver.ru/images/stories/pic1.jpg</a:t>
            </a:r>
            <a:endParaRPr lang="ru-RU" dirty="0" smtClean="0"/>
          </a:p>
          <a:p>
            <a:r>
              <a:rPr lang="ru-RU" smtClean="0"/>
              <a:t>Музей г.Москва </a:t>
            </a:r>
            <a:r>
              <a:rPr lang="ru-RU" dirty="0" smtClean="0"/>
              <a:t>- </a:t>
            </a:r>
            <a:r>
              <a:rPr lang="en-US" dirty="0" smtClean="0">
                <a:hlinkClick r:id="rId7"/>
              </a:rPr>
              <a:t>http://rus1.ru/images/matreshka/01.jpg</a:t>
            </a:r>
            <a:endParaRPr lang="ru-RU" dirty="0" smtClean="0"/>
          </a:p>
          <a:p>
            <a:r>
              <a:rPr lang="ru-RU" dirty="0" smtClean="0"/>
              <a:t>Первая матрёшка - </a:t>
            </a:r>
            <a:r>
              <a:rPr lang="en-US" dirty="0" smtClean="0">
                <a:hlinkClick r:id="rId8"/>
              </a:rPr>
              <a:t>http://www.samoffar.ru/images/types_nestingdolls__1.jpg</a:t>
            </a:r>
            <a:endParaRPr lang="ru-RU" dirty="0" smtClean="0"/>
          </a:p>
          <a:p>
            <a:r>
              <a:rPr lang="ru-RU" dirty="0" smtClean="0"/>
              <a:t>Матрёшка г. Калинин- </a:t>
            </a:r>
            <a:r>
              <a:rPr lang="en-US" dirty="0" smtClean="0">
                <a:hlinkClick r:id="rId9"/>
              </a:rPr>
              <a:t>http://www.thimble.ru/pict1/mat62.jpg</a:t>
            </a:r>
            <a:endParaRPr lang="ru-RU" dirty="0" smtClean="0"/>
          </a:p>
          <a:p>
            <a:r>
              <a:rPr lang="ru-RU" dirty="0" smtClean="0"/>
              <a:t>Первые матрёшки - </a:t>
            </a:r>
            <a:r>
              <a:rPr lang="en-US" dirty="0" smtClean="0">
                <a:hlinkClick r:id="rId10"/>
              </a:rPr>
              <a:t>https://55341418bc55394fbe0f-65d6d0e87ce8126fb80e16752287ad6c.ssl.cf1.rackcdn.com/005ea7c6-141b-11e4-bc60-08606e697fd7/large.jpeg</a:t>
            </a:r>
            <a:endParaRPr lang="ru-RU" dirty="0" smtClean="0"/>
          </a:p>
          <a:p>
            <a:r>
              <a:rPr lang="ru-RU" dirty="0" smtClean="0"/>
              <a:t>О матрешках </a:t>
            </a:r>
            <a:r>
              <a:rPr lang="en-US" dirty="0" smtClean="0">
                <a:hlinkClick r:id="rId11"/>
              </a:rPr>
              <a:t>http://rusnardom.ru/musey/russkaya-matreshka/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43050"/>
            <a:ext cx="8043890" cy="448311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Придумано кем-то мудро и просто</a:t>
            </a:r>
            <a:b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встрече здороваться: “Доброе утро!”</a:t>
            </a:r>
            <a:b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Доброе утро солнцу и птицам,</a:t>
            </a:r>
            <a:b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Доброе утро улыбчивым лицам.</a:t>
            </a:r>
            <a:b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Пусть каждый становится добрым, доверчивым.</a:t>
            </a:r>
            <a:b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доброе утро длится до вечера.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/>
              <a:t>Молодцы! Вы угадали. </a:t>
            </a:r>
          </a:p>
          <a:p>
            <a:pPr algn="ctr">
              <a:buNone/>
            </a:pPr>
            <a:r>
              <a:rPr lang="ru-RU" i="1" dirty="0" smtClean="0"/>
              <a:t>А матрёшку вы видали?</a:t>
            </a:r>
          </a:p>
          <a:p>
            <a:pPr algn="ctr">
              <a:buNone/>
            </a:pPr>
            <a:r>
              <a:rPr lang="ru-RU" i="1" dirty="0" smtClean="0"/>
              <a:t>Где? Когда? Скажи скорей</a:t>
            </a:r>
          </a:p>
          <a:p>
            <a:pPr algn="ctr">
              <a:buNone/>
            </a:pPr>
            <a:r>
              <a:rPr lang="ru-RU" i="1" dirty="0" smtClean="0"/>
              <a:t>Что вы знаете о ней?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6329378" cy="3471874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/>
              <a:t>Матрешка</a:t>
            </a:r>
            <a:r>
              <a:rPr lang="ru-RU" dirty="0" smtClean="0"/>
              <a:t> – русская деревянная игрушка в виде куклы, внутри которой находятся подобные ей куклы, только меньшего размера</a:t>
            </a:r>
          </a:p>
          <a:p>
            <a:r>
              <a:rPr lang="ru-RU" b="1" i="1" dirty="0" smtClean="0"/>
              <a:t>Матрешка</a:t>
            </a:r>
            <a:r>
              <a:rPr lang="ru-RU" dirty="0" smtClean="0"/>
              <a:t> – сувенир (воспоминание) – предмет , который напоминает о чем-то, о посещенном месте – символ России.</a:t>
            </a:r>
          </a:p>
          <a:p>
            <a:r>
              <a:rPr lang="ru-RU" b="1" i="1" dirty="0" smtClean="0"/>
              <a:t>Матрёшка</a:t>
            </a:r>
            <a:r>
              <a:rPr lang="ru-RU" dirty="0" smtClean="0"/>
              <a:t> – удивительная игрушка, ставшая символом России, наряду с русской берёзкой и русским самоваром.</a:t>
            </a:r>
            <a:endParaRPr lang="ru-RU" dirty="0"/>
          </a:p>
        </p:txBody>
      </p:sp>
      <p:pic>
        <p:nvPicPr>
          <p:cNvPr id="5" name="Picture 2" descr="http://img-fotki.yandex.ru/get/6803/16969765.234/0_904cf_98931a33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43702" y="2000240"/>
            <a:ext cx="2149488" cy="3500462"/>
          </a:xfrm>
          <a:prstGeom prst="rect">
            <a:avLst/>
          </a:prstGeom>
          <a:noFill/>
        </p:spPr>
      </p:pic>
      <p:pic>
        <p:nvPicPr>
          <p:cNvPr id="4" name="Picture 2" descr="http://olesyasharoff.users.photofile.ru/photo/olesyasharoff/4268180/xlarge/10762367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34" y="3071810"/>
            <a:ext cx="1357322" cy="29289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80920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Первая русская матрёшка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2786058"/>
            <a:ext cx="6543692" cy="334010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9458" name="Picture 2" descr="http://www.playing-field.ru/img/2015/051916/353429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CFD"/>
              </a:clrFrom>
              <a:clrTo>
                <a:srgbClr val="FEFCFD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467544" y="869439"/>
            <a:ext cx="4320480" cy="5988561"/>
          </a:xfrm>
          <a:prstGeom prst="rect">
            <a:avLst/>
          </a:prstGeom>
          <a:noFill/>
        </p:spPr>
      </p:pic>
      <p:pic>
        <p:nvPicPr>
          <p:cNvPr id="5" name="Picture 2" descr="http://nordicdreams.net.ru/wp-content/uploads/2015/10/30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6F7F2"/>
              </a:clrFrom>
              <a:clrTo>
                <a:srgbClr val="F6F7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2962073"/>
            <a:ext cx="3491310" cy="3167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1"/>
            <a:ext cx="8143932" cy="161448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   Московский Музей матрешки был создан в 2001 году.</a:t>
            </a:r>
          </a:p>
          <a:p>
            <a:pPr>
              <a:buNone/>
            </a:pPr>
            <a:r>
              <a:rPr lang="ru-RU" dirty="0" smtClean="0"/>
              <a:t>      Музей находится в том самом здании, где около ста лет </a:t>
            </a:r>
          </a:p>
          <a:p>
            <a:pPr>
              <a:buNone/>
            </a:pPr>
            <a:r>
              <a:rPr lang="ru-RU" dirty="0" smtClean="0"/>
              <a:t>      назад была создана первая матрешка. Ее «родителем»</a:t>
            </a:r>
          </a:p>
          <a:p>
            <a:pPr>
              <a:buNone/>
            </a:pPr>
            <a:r>
              <a:rPr lang="ru-RU" dirty="0" smtClean="0"/>
              <a:t>      считается потомственный токарь Василий Звездочкин.  </a:t>
            </a:r>
            <a:endParaRPr lang="ru-RU" dirty="0"/>
          </a:p>
        </p:txBody>
      </p:sp>
      <p:pic>
        <p:nvPicPr>
          <p:cNvPr id="24578" name="Picture 2" descr="https://im1-tub-ru.yandex.net/i?id=f2107afa11dae770df295c96fe6a768c&amp;n=33&amp;h=215&amp;w=28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3214686"/>
            <a:ext cx="2743200" cy="2047876"/>
          </a:xfrm>
          <a:prstGeom prst="rect">
            <a:avLst/>
          </a:prstGeom>
          <a:noFill/>
        </p:spPr>
      </p:pic>
      <p:pic>
        <p:nvPicPr>
          <p:cNvPr id="6" name="Рисунок 2" descr="40fcc3c142c7b6584a82e53600c15c8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3000372"/>
            <a:ext cx="1900234" cy="2360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5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0"/>
            <a:ext cx="7857976" cy="1400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Заголовок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500034" y="459381"/>
            <a:ext cx="8229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Первый музей русской матрёшки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403648" y="5373216"/>
            <a:ext cx="6292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Открылся в Москве в 2001 году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 видов у матрёшки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Ведь она из разных мест.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Есть загорская, тверская,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семёновская есть,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Полховская, вятская – 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какая разница!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280920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9160" y="5085184"/>
            <a:ext cx="4474840" cy="926976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Матрешка 4-х местная   г.Калинин  1967г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 </a:t>
            </a:r>
            <a:endParaRPr lang="ru-RU" sz="1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67544" y="3717032"/>
            <a:ext cx="4040188" cy="2007914"/>
          </a:xfrm>
        </p:spPr>
        <p:txBody>
          <a:bodyPr>
            <a:noAutofit/>
          </a:bodyPr>
          <a:lstStyle/>
          <a:p>
            <a:r>
              <a:rPr lang="ru-RU" sz="2000" b="0" dirty="0" smtClean="0"/>
              <a:t>В это регионе деревянную куклу часто изображают в виде какого-либо исторического или сказочного персонажа: царевна Несмеяна, Снегурочка, Василиса Прекрасная.</a:t>
            </a:r>
            <a:endParaRPr lang="ru-RU" sz="2000" b="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268760"/>
            <a:ext cx="2485990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0" name="Picture 2" descr=" (502x350, 26Kb)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2780928"/>
            <a:ext cx="3859387" cy="2476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0" name="Picture 2" descr="http://e.120-bal.ru/pars_docs/refs/35/34366/34366_html_3a6c429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55776" y="1844824"/>
            <a:ext cx="2232248" cy="1973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2" name="Picture 4" descr="Тверские Сувенир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404664"/>
            <a:ext cx="1905000" cy="1552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475656" y="476672"/>
            <a:ext cx="53285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Тверская  матрёшка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019a2c8da34cb01504da9fa789170b51_i-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1428736"/>
            <a:ext cx="498271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348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Тема: Вычитание вида  8-   , 9 -   .              </vt:lpstr>
      <vt:lpstr>Презентация PowerPoint</vt:lpstr>
      <vt:lpstr>Презентация PowerPoint</vt:lpstr>
      <vt:lpstr>Презентация PowerPoint</vt:lpstr>
      <vt:lpstr>Первая русская матрёшка</vt:lpstr>
      <vt:lpstr>Первый музей русской матрёшки</vt:lpstr>
      <vt:lpstr>Презентация PowerPoint</vt:lpstr>
      <vt:lpstr>Матрешка 4-х местная   г.Калинин  1967г.  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 информации и изображений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Довольный пользователь Microsoft Office</cp:lastModifiedBy>
  <cp:revision>80</cp:revision>
  <dcterms:created xsi:type="dcterms:W3CDTF">2016-02-06T18:13:58Z</dcterms:created>
  <dcterms:modified xsi:type="dcterms:W3CDTF">2021-11-10T17:36:27Z</dcterms:modified>
</cp:coreProperties>
</file>