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9" r:id="rId3"/>
    <p:sldId id="256" r:id="rId4"/>
    <p:sldId id="257" r:id="rId5"/>
    <p:sldId id="294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7" r:id="rId23"/>
    <p:sldId id="278" r:id="rId24"/>
    <p:sldId id="279" r:id="rId25"/>
    <p:sldId id="287" r:id="rId26"/>
    <p:sldId id="295" r:id="rId27"/>
    <p:sldId id="297" r:id="rId28"/>
    <p:sldId id="296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9" r:id="rId37"/>
    <p:sldId id="291" r:id="rId38"/>
    <p:sldId id="290" r:id="rId39"/>
    <p:sldId id="292" r:id="rId40"/>
    <p:sldId id="300" r:id="rId41"/>
    <p:sldId id="301" r:id="rId42"/>
    <p:sldId id="302" r:id="rId43"/>
    <p:sldId id="303" r:id="rId44"/>
    <p:sldId id="304" r:id="rId45"/>
    <p:sldId id="29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Проект "История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траволечения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.  Лекарственные растения. Рецепты знахарей"</a:t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ПОДГОТОВИЛА УЧИТЕЛЬ БИОЛОГИИ МБОУ Г.АСТРАХАНИ «СОШ№56»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КАЛМЫКОВА ЛАРИСА ПАВЛОВНА</a:t>
            </a:r>
          </a:p>
        </p:txBody>
      </p:sp>
    </p:spTree>
    <p:extLst>
      <p:ext uri="{BB962C8B-B14F-4D97-AF65-F5344CB8AC3E}">
        <p14:creationId xmlns:p14="http://schemas.microsoft.com/office/powerpoint/2010/main" val="2828107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Пантелеймон -целитель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ариса\Desktop\травы\panteleymon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4464496" cy="522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400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Иоанн </a:t>
            </a:r>
            <a:r>
              <a:rPr lang="ru-RU" dirty="0" err="1"/>
              <a:t>Смеря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Лариса\Desktop\травы\iBCdWCrWGAEиоанн смер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71500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576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Мази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ариса\Desktop\травы\маз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76456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40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Внучка Владимира Мономаха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Лариса\Desktop\травы\вну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64911"/>
            <a:ext cx="3168352" cy="366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Лариса\Desktop\травы\внучка мономах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64911"/>
            <a:ext cx="2857500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195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Лариса\Desktop\травы\0_9de67_fbc5179f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82036" cy="634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056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Лечебник Строгановых лекарств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Лариса\Desktop\травы\175-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70248"/>
            <a:ext cx="4029075" cy="236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Лариса\Desktop\травы\мази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3"/>
            <a:ext cx="3037532" cy="371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143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Прохладный вертоград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Лариса\Desktop\травы\1c9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9944"/>
            <a:ext cx="35623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Лариса\Desktop\травы\5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90638"/>
            <a:ext cx="5279578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639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Зелейная</a:t>
            </a:r>
            <a:r>
              <a:rPr lang="ru-RU" dirty="0"/>
              <a:t> лавка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Лариса\Desktop\травы\6rySJq3Q9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686675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721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Магические растения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Лариса\Desktop\травы\polyngor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96325"/>
            <a:ext cx="4552950" cy="343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308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Лариса\Desktop\травы\z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68" y="1776472"/>
            <a:ext cx="3842016" cy="41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Лариса\Desktop\травы\168300820_tonne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6472"/>
            <a:ext cx="3960440" cy="39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557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25000" lnSpcReduction="20000"/>
          </a:bodyPr>
          <a:lstStyle/>
          <a:p>
            <a:endParaRPr lang="ru-RU" sz="6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8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Учебные вопросы:</a:t>
            </a:r>
            <a:endParaRPr lang="ru-RU" sz="7200" b="1" u="sng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96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использовали </a:t>
            </a: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травы в Древней Руси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Какие растения брали для ритуалов.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Обряды и обычаи.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Какие книги посвящены лекарственным растениям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Кто в Древней Руси помогал лечить людей травами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выглядела изба знахаря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Какие древние рецепты есть в современных народных  лечебниках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При каких заболеваниях используют то или иное растение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Картинная галерея: травы в изображении художников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правильно собирать лекарственные растения</a:t>
            </a:r>
            <a:endParaRPr lang="ru-RU" sz="8000" b="1" dirty="0">
              <a:latin typeface="Times New Roman"/>
              <a:ea typeface="Times New Roman"/>
            </a:endParaRPr>
          </a:p>
          <a:p>
            <a:r>
              <a:rPr lang="ru-RU" sz="80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Ожидаемые результаты:</a:t>
            </a:r>
            <a:endParaRPr lang="ru-RU" sz="8000" b="1" u="sng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итоговый продукт – презентация «Лекарственные растения. Рецепты знахарей»</a:t>
            </a:r>
            <a:endParaRPr lang="ru-RU" sz="8000" b="1" dirty="0">
              <a:latin typeface="Times New Roman"/>
              <a:ea typeface="Times New Roman"/>
            </a:endParaRPr>
          </a:p>
          <a:p>
            <a:pPr lvl="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</a:rPr>
              <a:t>альбом «Лекарственные растения»</a:t>
            </a:r>
            <a:endParaRPr lang="ru-RU" sz="8000" b="1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b="1" i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72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846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Брусника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Лариса\Desktop\травы\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950201" cy="496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062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Изба знахаря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esktop\травы\DSC_2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12879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422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ариса\Desktop\травы\koldov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2"/>
            <a:ext cx="9289032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772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Знахарь готовит снадобье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ариса\Desktop\травы\znah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577411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677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ариса\Desktop\травы\r308hRbDx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762501" cy="345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ариса\Desktop\травы\shutterstock_147732305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029" y="332656"/>
            <a:ext cx="3557909" cy="300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ариса\Desktop\травы\Tr3A7u-Z1U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016" y="3338314"/>
            <a:ext cx="4864026" cy="351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195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Рецепты знахарей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Аконит</a:t>
            </a:r>
          </a:p>
        </p:txBody>
      </p:sp>
      <p:pic>
        <p:nvPicPr>
          <p:cNvPr id="17410" name="Picture 2" descr="C:\Users\Лариса\Desktop\травы\акони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43000"/>
            <a:ext cx="44672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196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588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Лариса\Desktop\травы\bf4eaf2fc9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7026"/>
            <a:ext cx="4608512" cy="600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1188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Шалфей от зубной боли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ариса\Desktop\травы\Aconitum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3152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457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 зубной боли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ариса\Desktop\травы\medherb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3219450" cy="479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071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Лариса\Desktop\травы\009-Troicyn-d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538537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Лариса\Desktop\травы\3589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08920"/>
            <a:ext cx="475570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3345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 зубной боли-малина и мята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Лариса\Desktop\травы\kak_narisovat_malin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619125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Лариса\Desktop\травы\mentha_piperit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100" y="1268760"/>
            <a:ext cx="3744416" cy="484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800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Шиповник-напиток здоровья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ариса\Desktop\травы\ros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54006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2183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Черная редька от кашля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Лариса\Desktop\травы\redka-23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453650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163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Полынь против малокровия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Лариса\Desktop\травы\168300820_tonne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55272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0757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Рожь, овес и ячмень от кашля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Лариса\Desktop\травы\p41_ovyachrop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26469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276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Лук – от семи недуг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Лариса\Desktop\травы\onion-and-garl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1" y="1484784"/>
            <a:ext cx="9002615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8616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Лук репчатый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-от кашля</a:t>
            </a:r>
          </a:p>
          <a:p>
            <a:r>
              <a:rPr lang="ru-RU" sz="3600" b="1" dirty="0"/>
              <a:t>-для роста волос</a:t>
            </a:r>
          </a:p>
          <a:p>
            <a:r>
              <a:rPr lang="ru-RU" sz="3600" b="1" dirty="0"/>
              <a:t>-против инфекций</a:t>
            </a:r>
          </a:p>
          <a:p>
            <a:r>
              <a:rPr lang="ru-RU" sz="3600" b="1" dirty="0"/>
              <a:t>-против собачьих укусов</a:t>
            </a:r>
          </a:p>
          <a:p>
            <a:r>
              <a:rPr lang="ru-RU" sz="3600" b="1" dirty="0"/>
              <a:t>-против заболеваний кожи</a:t>
            </a:r>
          </a:p>
          <a:p>
            <a:r>
              <a:rPr lang="ru-RU" sz="3600" b="1" dirty="0"/>
              <a:t>-для пищеварения</a:t>
            </a:r>
          </a:p>
          <a:p>
            <a:r>
              <a:rPr lang="ru-RU" sz="3600" b="1" dirty="0"/>
              <a:t>-от выпадения зубов</a:t>
            </a:r>
          </a:p>
        </p:txBody>
      </p:sp>
    </p:spTree>
    <p:extLst>
      <p:ext uri="{BB962C8B-B14F-4D97-AF65-F5344CB8AC3E}">
        <p14:creationId xmlns:p14="http://schemas.microsoft.com/office/powerpoint/2010/main" val="13688043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Редька, морковь с молоком от кашля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Лариса\Desktop\травы\Mil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06" y="1628800"/>
            <a:ext cx="28670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Лариса\Desktop\травы\97900355_3557542_small_ed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8790"/>
            <a:ext cx="4286251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Лариса\Desktop\травы\20599960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40968"/>
            <a:ext cx="3701901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720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Брусника от кашля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Лариса\Desktop\травы\lek_brusn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095625" cy="469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7132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Льняное семя для лечения желудка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Лариса\Desktop\травы\maslichny-l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48883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845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Лариса\Desktop\травы\0_de66_e8a41b57_-1-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7738"/>
            <a:ext cx="7620001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2373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Томат и капуста – для лечения печени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ариса\Downloads\00047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68630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Лариса\Downloads\107156_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45" y="1844824"/>
            <a:ext cx="352261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7395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Черешня и вишня – против камней в почках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ариса\Downloads\5000x3333_636750_www.ArtFile.ru_-668x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4836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3142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Репейник-для роста волос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ариса\Downloads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810375" cy="443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2435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Лесная фиалка – от сердечных болей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ownloads\2001a-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1"/>
            <a:ext cx="7344816" cy="417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0784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Тысячелистник и зверобой-при гастритах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ownloads\tysjachelistnik-zverobo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39" y="1700808"/>
            <a:ext cx="810577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750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Наша Земля не сможет существовать без растений, так как они не только помогают нам дышать, но и лечат от болезней.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  о значимости лекарственных растений в жизни людей, их целебных свойствах, о знахарях древней Руси</a:t>
            </a:r>
          </a:p>
        </p:txBody>
      </p:sp>
    </p:spTree>
    <p:extLst>
      <p:ext uri="{BB962C8B-B14F-4D97-AF65-F5344CB8AC3E}">
        <p14:creationId xmlns:p14="http://schemas.microsoft.com/office/powerpoint/2010/main" val="2683099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1" name="Picture 5" descr="C:\Users\Лариса\Desktop\травы\boligol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3371850" cy="56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Users\Лариса\Desktop\травы\107156_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25563"/>
            <a:ext cx="3591421" cy="267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Лариса\Desktop\травы\119471_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696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Изборник Святослава  </a:t>
            </a:r>
          </a:p>
        </p:txBody>
      </p:sp>
      <p:pic>
        <p:nvPicPr>
          <p:cNvPr id="1026" name="Picture 2" descr="C:\Users\Лариса\Desktop\травы\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06" y="1600200"/>
            <a:ext cx="694698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14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Полынь, белена и магические ритуалы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esktop\травы\168300820_tonne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424847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esktop\травы\29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3657600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125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err="1"/>
              <a:t>Шестоднев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ариса\Desktop\травы\Шестоднев Иоанна экзарха_en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8" y="260648"/>
            <a:ext cx="38862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ариса\Desktop\травы\шестодн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835" y="3501008"/>
            <a:ext cx="6456637" cy="31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299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Агапит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ариса\Desktop\травы\agap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424847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5041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294</Words>
  <Application>Microsoft Office PowerPoint</Application>
  <PresentationFormat>Экран (4:3)</PresentationFormat>
  <Paragraphs>64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Arial</vt:lpstr>
      <vt:lpstr>Calibri</vt:lpstr>
      <vt:lpstr>Symbol</vt:lpstr>
      <vt:lpstr>Times New Roman</vt:lpstr>
      <vt:lpstr>Тема Office</vt:lpstr>
      <vt:lpstr> Проект "История траволечения.  Лекарственные растения. Рецепты знахарей" </vt:lpstr>
      <vt:lpstr>Задачи проекта</vt:lpstr>
      <vt:lpstr>Презентация PowerPoint</vt:lpstr>
      <vt:lpstr>Презентация PowerPoint</vt:lpstr>
      <vt:lpstr>Презентация PowerPoint</vt:lpstr>
      <vt:lpstr>Изборник Святослава  </vt:lpstr>
      <vt:lpstr>Полынь, белена и магические ритуалы</vt:lpstr>
      <vt:lpstr>Шестоднев </vt:lpstr>
      <vt:lpstr>Агапит</vt:lpstr>
      <vt:lpstr>Пантелеймон -целитель</vt:lpstr>
      <vt:lpstr>Иоанн Смеря</vt:lpstr>
      <vt:lpstr>Мази</vt:lpstr>
      <vt:lpstr>Внучка Владимира Мономаха</vt:lpstr>
      <vt:lpstr>Презентация PowerPoint</vt:lpstr>
      <vt:lpstr>Лечебник Строгановых лекарств</vt:lpstr>
      <vt:lpstr>Прохладный вертоград</vt:lpstr>
      <vt:lpstr>Зелейная лавка</vt:lpstr>
      <vt:lpstr>Магические растения</vt:lpstr>
      <vt:lpstr>Презентация PowerPoint</vt:lpstr>
      <vt:lpstr>Брусника </vt:lpstr>
      <vt:lpstr>Изба знахаря</vt:lpstr>
      <vt:lpstr>Презентация PowerPoint</vt:lpstr>
      <vt:lpstr>Знахарь готовит снадобье</vt:lpstr>
      <vt:lpstr>Презентация PowerPoint</vt:lpstr>
      <vt:lpstr>Рецепты знахарей</vt:lpstr>
      <vt:lpstr>Презентация PowerPoint</vt:lpstr>
      <vt:lpstr>Презентация PowerPoint</vt:lpstr>
      <vt:lpstr>Шалфей от зубной боли</vt:lpstr>
      <vt:lpstr>От зубной боли</vt:lpstr>
      <vt:lpstr>От зубной боли-малина и мята</vt:lpstr>
      <vt:lpstr>Шиповник-напиток здоровья </vt:lpstr>
      <vt:lpstr>Черная редька от кашля</vt:lpstr>
      <vt:lpstr>Полынь против малокровия</vt:lpstr>
      <vt:lpstr>Рожь, овес и ячмень от кашля</vt:lpstr>
      <vt:lpstr>Лук – от семи недуг</vt:lpstr>
      <vt:lpstr>Лук репчатый</vt:lpstr>
      <vt:lpstr>Редька, морковь с молоком от кашля</vt:lpstr>
      <vt:lpstr>Брусника от кашля</vt:lpstr>
      <vt:lpstr>Льняное семя для лечения желудка</vt:lpstr>
      <vt:lpstr>Томат и капуста – для лечения печени</vt:lpstr>
      <vt:lpstr>Черешня и вишня – против камней в почках</vt:lpstr>
      <vt:lpstr>Репейник-для роста волос</vt:lpstr>
      <vt:lpstr>Лесная фиалка – от сердечных болей</vt:lpstr>
      <vt:lpstr>Тысячелистник и зверобой-при гастритах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25</cp:revision>
  <dcterms:created xsi:type="dcterms:W3CDTF">2016-01-26T16:46:30Z</dcterms:created>
  <dcterms:modified xsi:type="dcterms:W3CDTF">2022-03-10T17:46:16Z</dcterms:modified>
</cp:coreProperties>
</file>