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185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45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1810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162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7909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16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2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65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44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28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663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22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20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204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132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525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249C6-86D2-45F7-8C9D-A76E0FE9A726}" type="datetimeFigureOut">
              <a:rPr lang="ru-RU" smtClean="0"/>
              <a:t>18.04.2026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7927809-5E4E-48F3-A3FF-5AE5E11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92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36000" y="365125"/>
            <a:ext cx="2959099" cy="854075"/>
          </a:xfrm>
        </p:spPr>
        <p:txBody>
          <a:bodyPr>
            <a:normAutofit/>
          </a:bodyPr>
          <a:lstStyle/>
          <a:p>
            <a:r>
              <a:rPr lang="en-US" dirty="0">
                <a:latin typeface="Albertus Extra Bold" panose="020E0802040304020204" pitchFamily="34" charset="0"/>
              </a:rPr>
              <a:t>School </a:t>
            </a:r>
            <a:r>
              <a:rPr lang="ru-RU" dirty="0">
                <a:latin typeface="Albertus Extra Bold" panose="020E0802040304020204" pitchFamily="34" charset="0"/>
              </a:rPr>
              <a:t> </a:t>
            </a:r>
            <a:r>
              <a:rPr lang="ru-RU" b="1" dirty="0"/>
              <a:t>№ 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404811"/>
            <a:ext cx="4610100" cy="6196301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flipV="1">
            <a:off x="-342899" y="7378700"/>
            <a:ext cx="4203700" cy="2159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79900" y="404812"/>
            <a:ext cx="5435600" cy="6196301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8940800" y="1562100"/>
            <a:ext cx="2832100" cy="1701800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"Trap words»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07828" y="3480045"/>
            <a:ext cx="3352800" cy="2514600"/>
          </a:xfrm>
        </p:spPr>
      </p:pic>
    </p:spTree>
    <p:extLst>
      <p:ext uri="{BB962C8B-B14F-4D97-AF65-F5344CB8AC3E}">
        <p14:creationId xmlns:p14="http://schemas.microsoft.com/office/powerpoint/2010/main" val="84887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9907" y="624110"/>
            <a:ext cx="1084704" cy="60926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361507" y="2548965"/>
            <a:ext cx="425302" cy="5879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86808" y="1"/>
            <a:ext cx="3721395" cy="6642099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stroke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удар, инсульт (а не строка )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spectacles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очки (а не спектакль)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stamp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почтовая марка (а не штамп)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sympathetic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сочувствующий; вызывающий сочувствие (а не симпатичный)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satin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атлас, атласное платье (а не сатин)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scenery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декорации; пейзаж, вид (а не сценарий)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session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сеанс, занятие (а не экзаменационная сессия)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scholar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учёный, гуманитарий, филолог (а не школяр, ученик)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servant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слуга; служитель; служащий (а не сервант)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subject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школьный предмет, тема, дисциплина (а не субъект)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stool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табуpет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(а не стул)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tax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налог (а не такса)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troop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отpяд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войско (а не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тpуп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trampoline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батут (а не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тpамплин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urbane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вежливый; с изысканными манерами (а не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уpбанистический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гоpодской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virtuous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добродетельный;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целомудpенный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(а не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виpтуоз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15000"/>
              </a:lnSpc>
            </a:pP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valet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лакей,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камеpдинеp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(а не валет)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b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0855" y="624110"/>
            <a:ext cx="3530010" cy="6132290"/>
          </a:xfrm>
        </p:spPr>
        <p:txBody>
          <a:bodyPr/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physique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телосложение, внешность (а не физика)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plot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план, замысел, заговор; сюжет (а не плот)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pretend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пpитвоpяться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делать вид (а не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пpетендовать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абзац (а не параграф)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polygon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многоугольник (а не полигон)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principal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директор школы (а не принцип)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respirator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аппарат искусственного дыхания (а не респиратор)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recipe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кулинарный рецепт приготовления блюда (а не медицинский рецепт)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ridicule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осмеяние, насмешка (а не ридикюль)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resin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смола, канифоль, камедь (а не резина)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repetition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повторение материала (а не репетиция)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robe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халат, мантия, свободное одеяние (а не роба)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8463516" y="253999"/>
            <a:ext cx="3423683" cy="5969001"/>
          </a:xfrm>
        </p:spPr>
        <p:txBody>
          <a:bodyPr>
            <a:no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marmalade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варенье, джем, повидло (а не мармелад)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оценка, отметка, пятно (а не почтовая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маpка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умножение (а не мультипликация)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magazine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жуpнал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периодическое издание (а не магазин)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manager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управляющий, заведующий, руководитель (а не менеджер по продаже)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mayor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мэp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гоpода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 не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майоp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mezzanine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антресоли, бельэтаж (а не мезонин)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природа, свойство (а не натура)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nosy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любопытный не в меру (а не носатый)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operator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телефонист(ка), управляющий чем-л. (а не кинооператор)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physician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мед. врач (а не физик)</a:t>
            </a:r>
          </a:p>
        </p:txBody>
      </p:sp>
    </p:spTree>
    <p:extLst>
      <p:ext uri="{BB962C8B-B14F-4D97-AF65-F5344CB8AC3E}">
        <p14:creationId xmlns:p14="http://schemas.microsoft.com/office/powerpoint/2010/main" val="74489383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75</TotalTime>
  <Words>457</Words>
  <Application>Microsoft Office PowerPoint</Application>
  <PresentationFormat>Широкоэкранный</PresentationFormat>
  <Paragraphs>44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Albertus Extra Bold</vt:lpstr>
      <vt:lpstr>Arial</vt:lpstr>
      <vt:lpstr>Calibri</vt:lpstr>
      <vt:lpstr>Century Gothic</vt:lpstr>
      <vt:lpstr>Times New Roman</vt:lpstr>
      <vt:lpstr>Wingdings 3</vt:lpstr>
      <vt:lpstr>Легкий дым</vt:lpstr>
      <vt:lpstr>School  № 1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 № 1</dc:title>
  <dc:creator>User</dc:creator>
  <cp:lastModifiedBy>Пользователь</cp:lastModifiedBy>
  <cp:revision>9</cp:revision>
  <cp:lastPrinted>2021-02-21T18:08:43Z</cp:lastPrinted>
  <dcterms:created xsi:type="dcterms:W3CDTF">2021-02-21T11:45:35Z</dcterms:created>
  <dcterms:modified xsi:type="dcterms:W3CDTF">2026-04-18T18:15:51Z</dcterms:modified>
</cp:coreProperties>
</file>