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6" r:id="rId4"/>
    <p:sldId id="260" r:id="rId5"/>
    <p:sldId id="267" r:id="rId6"/>
    <p:sldId id="261" r:id="rId7"/>
    <p:sldId id="268" r:id="rId8"/>
    <p:sldId id="262" r:id="rId9"/>
    <p:sldId id="269" r:id="rId10"/>
    <p:sldId id="263" r:id="rId11"/>
    <p:sldId id="270" r:id="rId12"/>
    <p:sldId id="264" r:id="rId13"/>
    <p:sldId id="271" r:id="rId14"/>
    <p:sldId id="265" r:id="rId15"/>
    <p:sldId id="272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00" autoAdjust="0"/>
  </p:normalViewPr>
  <p:slideViewPr>
    <p:cSldViewPr>
      <p:cViewPr>
        <p:scale>
          <a:sx n="82" d="100"/>
          <a:sy n="82" d="100"/>
        </p:scale>
        <p:origin x="-1026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E8BC3-3AB5-4F74-8B65-9B94722C3A33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2A62A-2A53-4011-B8F6-0EF3A5F8C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500042"/>
            <a:ext cx="5929354" cy="32147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Годовщине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освобождения города Шахты и Ростовской области от немецко-фашистских захватчиков.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Победный февраль 43-го года.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Площадь 40-летия Победы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4" name="Picture 2" descr="https://www.xn--80a0biks.su/2021/02/12/006/001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000100" y="1857363"/>
            <a:ext cx="7215238" cy="481015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42910" y="5572140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 smtClean="0">
                <a:latin typeface="Bahnschrift SemiBold Condensed" pitchFamily="34" charset="0"/>
              </a:rPr>
              <a:t>Памятник солдату-освободителю</a:t>
            </a:r>
          </a:p>
          <a:p>
            <a:pPr algn="ctr"/>
            <a:r>
              <a:rPr lang="ru-RU" sz="2700" dirty="0" smtClean="0">
                <a:latin typeface="Bahnschrift SemiBold Condensed" pitchFamily="34" charset="0"/>
              </a:rPr>
              <a:t>скульпторы</a:t>
            </a:r>
            <a:r>
              <a:rPr lang="ru-RU" sz="2700" dirty="0">
                <a:latin typeface="Bahnschrift SemiBold Condensed" pitchFamily="34" charset="0"/>
              </a:rPr>
              <a:t>: </a:t>
            </a:r>
            <a:r>
              <a:rPr lang="ru-RU" sz="2700" dirty="0" smtClean="0">
                <a:latin typeface="Bahnschrift SemiBold Condensed" pitchFamily="34" charset="0"/>
              </a:rPr>
              <a:t>Я.И.Рык, И.П.Ястребов</a:t>
            </a:r>
            <a:r>
              <a:rPr lang="ru-RU" sz="2700" dirty="0">
                <a:latin typeface="Bahnschrift SemiBold Condensed" pitchFamily="34" charset="0"/>
              </a:rPr>
              <a:t>, </a:t>
            </a:r>
            <a:endParaRPr lang="ru-RU" sz="2700" dirty="0" smtClean="0">
              <a:latin typeface="Bahnschrift SemiBold Condensed" pitchFamily="34" charset="0"/>
            </a:endParaRPr>
          </a:p>
          <a:p>
            <a:pPr algn="ctr"/>
            <a:r>
              <a:rPr lang="ru-RU" sz="2700" dirty="0" smtClean="0">
                <a:latin typeface="Bahnschrift SemiBold Condensed" pitchFamily="34" charset="0"/>
              </a:rPr>
              <a:t>архитекторы: </a:t>
            </a:r>
            <a:r>
              <a:rPr lang="ru-RU" sz="2700" dirty="0">
                <a:latin typeface="Bahnschrift SemiBold Condensed" pitchFamily="34" charset="0"/>
              </a:rPr>
              <a:t>Э.Ю. </a:t>
            </a:r>
            <a:r>
              <a:rPr lang="ru-RU" sz="2700" dirty="0" err="1">
                <a:latin typeface="Bahnschrift SemiBold Condensed" pitchFamily="34" charset="0"/>
              </a:rPr>
              <a:t>Черкассов</a:t>
            </a:r>
            <a:r>
              <a:rPr lang="ru-RU" sz="2700" dirty="0">
                <a:latin typeface="Bahnschrift SemiBold Condensed" pitchFamily="34" charset="0"/>
              </a:rPr>
              <a:t>, А.А. </a:t>
            </a:r>
            <a:r>
              <a:rPr lang="ru-RU" sz="2700" dirty="0" smtClean="0">
                <a:latin typeface="Bahnschrift SemiBold Condensed" pitchFamily="34" charset="0"/>
              </a:rPr>
              <a:t>Максименко, В.П.Онищенко., 1985 г.</a:t>
            </a:r>
            <a:endParaRPr lang="ru-RU" sz="27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ВОССТАНОВЛЕНИЕ ГОРОДА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C:\Users\Ольга\Downloads\фото женщин.png"/>
          <p:cNvPicPr>
            <a:picLocks noChangeAspect="1" noChangeArrowheads="1"/>
          </p:cNvPicPr>
          <p:nvPr/>
        </p:nvPicPr>
        <p:blipFill>
          <a:blip r:embed="rId3" cstate="print"/>
          <a:srcRect l="4970" t="7382" r="2317" b="6988"/>
          <a:stretch>
            <a:fillRect/>
          </a:stretch>
        </p:blipFill>
        <p:spPr bwMode="auto">
          <a:xfrm>
            <a:off x="3143240" y="2285992"/>
            <a:ext cx="5715040" cy="4143404"/>
          </a:xfrm>
          <a:prstGeom prst="rect">
            <a:avLst/>
          </a:prstGeom>
          <a:noFill/>
        </p:spPr>
      </p:pic>
      <p:pic>
        <p:nvPicPr>
          <p:cNvPr id="17409" name="Picture 1" descr="C:\Users\Ольга\Downloads\фото женщин 2.png"/>
          <p:cNvPicPr>
            <a:picLocks noChangeAspect="1" noChangeArrowheads="1"/>
          </p:cNvPicPr>
          <p:nvPr/>
        </p:nvPicPr>
        <p:blipFill>
          <a:blip r:embed="rId4" cstate="print"/>
          <a:srcRect l="1894" t="2427" r="9090" b="2912"/>
          <a:stretch>
            <a:fillRect/>
          </a:stretch>
        </p:blipFill>
        <p:spPr bwMode="auto">
          <a:xfrm>
            <a:off x="214282" y="1857363"/>
            <a:ext cx="4071966" cy="337886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357554" y="6072206"/>
            <a:ext cx="5367374" cy="6334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Bahnschrift SemiBold Condensed" pitchFamily="34" charset="0"/>
              </a:rPr>
              <a:t>Шахта «Комсомольская правда», 1943 г., </a:t>
            </a:r>
          </a:p>
          <a:p>
            <a:pPr algn="ctr"/>
            <a:r>
              <a:rPr lang="ru-RU" sz="2000" dirty="0" smtClean="0">
                <a:latin typeface="Bahnschrift SemiBold Condensed" pitchFamily="34" charset="0"/>
              </a:rPr>
              <a:t>бригада А.М. Сурковой</a:t>
            </a:r>
            <a:endParaRPr lang="ru-RU" sz="20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3357554" y="3714752"/>
            <a:ext cx="642942" cy="571504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Комбинат «Ростовуголь»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://s1.fotokto.ru/photo/full/476/4767931.jpg"/>
          <p:cNvPicPr>
            <a:picLocks noChangeAspect="1" noChangeArrowheads="1"/>
          </p:cNvPicPr>
          <p:nvPr/>
        </p:nvPicPr>
        <p:blipFill>
          <a:blip r:embed="rId3" cstate="print"/>
          <a:srcRect r="19050"/>
          <a:stretch>
            <a:fillRect/>
          </a:stretch>
        </p:blipFill>
        <p:spPr bwMode="auto">
          <a:xfrm>
            <a:off x="500034" y="1928802"/>
            <a:ext cx="5429288" cy="3906819"/>
          </a:xfrm>
          <a:prstGeom prst="rect">
            <a:avLst/>
          </a:prstGeom>
          <a:noFill/>
        </p:spPr>
      </p:pic>
      <p:pic>
        <p:nvPicPr>
          <p:cNvPr id="16388" name="Picture 4" descr="https://xn----8sbb8dhrct4a.xn--p1ai/rostovygol/original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807305"/>
            <a:ext cx="1928826" cy="3050695"/>
          </a:xfrm>
          <a:prstGeom prst="rect">
            <a:avLst/>
          </a:prstGeom>
          <a:noFill/>
        </p:spPr>
      </p:pic>
      <p:pic>
        <p:nvPicPr>
          <p:cNvPr id="16390" name="Picture 6" descr="https://xn----8sbb8dhrct4a.xn--p1ai/rostovygol/original/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714620"/>
            <a:ext cx="2868683" cy="19049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2" name="Picture 2" descr="https://avatars.dzeninfra.ru/get-zen_doc/4340895/pub_613ad967948abb140d2e0e72_613ae24e00e97601a2da0516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8763019" cy="61436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00298" y="714356"/>
            <a:ext cx="6500858" cy="17145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Города трудовой доблести</a:t>
            </a:r>
            <a:endParaRPr lang="ru-RU" sz="44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s://www.xn--80a0biks.su/2022/02/08/001/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214290"/>
            <a:ext cx="8858312" cy="64532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500042"/>
            <a:ext cx="5929354" cy="32147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Годовщине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освобождения города Шахты и Ростовской области от немецко-фашистских захватчиков.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</a:rPr>
              <a:t>Победный февраль 43-го года.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СТАЛИНГРАДСКАЯ БИТВА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s://cstor.nn2.ru/forum/data/forum/files/2013-03/64299255-1329387008_imstalengrades-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857364"/>
            <a:ext cx="3802345" cy="2714644"/>
          </a:xfrm>
          <a:prstGeom prst="rect">
            <a:avLst/>
          </a:prstGeom>
          <a:noFill/>
        </p:spPr>
      </p:pic>
      <p:pic>
        <p:nvPicPr>
          <p:cNvPr id="4106" name="Picture 10" descr="http://xn--153-5cde6bow0akv5c.xn--p1ai/wp-content/uploads/2022/10/1635889913_1-phonoteka-org-p-goroda-geroi-fon-krasivi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857364"/>
            <a:ext cx="4286280" cy="2857520"/>
          </a:xfrm>
          <a:prstGeom prst="rect">
            <a:avLst/>
          </a:prstGeom>
          <a:noFill/>
        </p:spPr>
      </p:pic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https://edupressa.vm.ru/wp-content/uploads/2018/07/3-deti_-emmanuil-evzerihin_fotohronika_ta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889632"/>
            <a:ext cx="3429024" cy="2396888"/>
          </a:xfrm>
          <a:prstGeom prst="rect">
            <a:avLst/>
          </a:prstGeom>
          <a:noFill/>
        </p:spPr>
      </p:pic>
      <p:pic>
        <p:nvPicPr>
          <p:cNvPr id="4112" name="Picture 16" descr="https://avatars.dzeninfra.ru/get-zen_doc/1708012/pub_5de5dff3c31e4900b1d1cd64_5de5e0ea05fd9800b1dbbc32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3857628"/>
            <a:ext cx="3500462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3357554" y="3786190"/>
            <a:ext cx="642942" cy="571504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ПРОСПЕКТ КЛИМЕНКО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www.denisov671.narod.ru/klimen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2676525" cy="3810000"/>
          </a:xfrm>
          <a:prstGeom prst="rect">
            <a:avLst/>
          </a:prstGeom>
          <a:noFill/>
        </p:spPr>
      </p:pic>
      <p:pic>
        <p:nvPicPr>
          <p:cNvPr id="21507" name="Picture 3" descr="C:\Users\Ольга\Downloads\IMG_2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114609"/>
            <a:ext cx="4419541" cy="331465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42844" y="5786454"/>
            <a:ext cx="3367110" cy="7048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И.Т. </a:t>
            </a:r>
            <a:r>
              <a:rPr lang="ru-RU" sz="4400" dirty="0" err="1" smtClean="0">
                <a:latin typeface="Bahnschrift SemiBold Condensed" pitchFamily="34" charset="0"/>
              </a:rPr>
              <a:t>Клименко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76724" y="5643578"/>
            <a:ext cx="3938614" cy="4286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Bahnschrift SemiBold Condensed" pitchFamily="34" charset="0"/>
              </a:rPr>
              <a:t>Проспект </a:t>
            </a:r>
            <a:r>
              <a:rPr lang="ru-RU" sz="3600" dirty="0" err="1" smtClean="0">
                <a:latin typeface="Bahnschrift SemiBold Condensed" pitchFamily="34" charset="0"/>
              </a:rPr>
              <a:t>Клименко</a:t>
            </a:r>
            <a:endParaRPr lang="ru-RU" sz="36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5286380" y="4572008"/>
            <a:ext cx="642942" cy="571504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ДК им. О. А. </a:t>
            </a:r>
            <a:r>
              <a:rPr lang="ru-RU" sz="4400" dirty="0" err="1" smtClean="0">
                <a:latin typeface="Bahnschrift SemiBold Condensed" pitchFamily="34" charset="0"/>
              </a:rPr>
              <a:t>Мешковой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www.great-country.ru/images/articles/art_vov_00041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28" y="1928802"/>
            <a:ext cx="2612220" cy="3852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42844" y="5929330"/>
            <a:ext cx="3367110" cy="7048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О.А. </a:t>
            </a:r>
            <a:r>
              <a:rPr lang="ru-RU" sz="4400" dirty="0" err="1" smtClean="0">
                <a:latin typeface="Bahnschrift SemiBold Condensed" pitchFamily="34" charset="0"/>
              </a:rPr>
              <a:t>Мешкова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20486" name="AutoShape 6" descr="http://www.shtahanov.ru/foto/statii/shahti/shahti13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8" name="Picture 8" descr="http://www.shtahanov.ru/foto/statii/shahti/shahti1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2214554"/>
            <a:ext cx="4427546" cy="3312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000496" y="5643578"/>
            <a:ext cx="3929090" cy="8572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Bahnschrift SemiBold Condensed" pitchFamily="34" charset="0"/>
              </a:rPr>
              <a:t>Дом культуры </a:t>
            </a:r>
          </a:p>
          <a:p>
            <a:pPr algn="ctr"/>
            <a:r>
              <a:rPr lang="ru-RU" sz="3200" dirty="0" smtClean="0">
                <a:latin typeface="Bahnschrift SemiBold Condensed" pitchFamily="34" charset="0"/>
              </a:rPr>
              <a:t>им. О.А. </a:t>
            </a:r>
            <a:r>
              <a:rPr lang="ru-RU" sz="3200" dirty="0" err="1" smtClean="0">
                <a:latin typeface="Bahnschrift SemiBold Condensed" pitchFamily="34" charset="0"/>
              </a:rPr>
              <a:t>Мешковой</a:t>
            </a:r>
            <a:endParaRPr lang="ru-RU" sz="32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3857620" y="4786322"/>
            <a:ext cx="642942" cy="571504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8286808" cy="12144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ahnschrift SemiBold Condensed" pitchFamily="34" charset="0"/>
              </a:rPr>
              <a:t>МЕМОРИАЛ ЖЕРТВАМ ФАШИЗМА</a:t>
            </a:r>
            <a:endParaRPr lang="ru-RU" sz="4400" dirty="0">
              <a:latin typeface="Bahnschrift SemiBold Condensed" pitchFamily="34" charset="0"/>
            </a:endParaRPr>
          </a:p>
        </p:txBody>
      </p:sp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C:\Users\Ольга\Downloads\мемориал Красина 1947 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1940341" cy="2790815"/>
          </a:xfrm>
          <a:prstGeom prst="rect">
            <a:avLst/>
          </a:prstGeom>
          <a:noFill/>
        </p:spPr>
      </p:pic>
      <p:pic>
        <p:nvPicPr>
          <p:cNvPr id="19457" name="Picture 1" descr="C:\Users\Ольга\Downloads\Мемориал Красина 1960-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935" y="2348377"/>
            <a:ext cx="3706387" cy="2580821"/>
          </a:xfrm>
          <a:prstGeom prst="rect">
            <a:avLst/>
          </a:prstGeom>
          <a:noFill/>
        </p:spPr>
      </p:pic>
      <p:pic>
        <p:nvPicPr>
          <p:cNvPr id="19460" name="Picture 4" descr="https://i.ytimg.com/vi/Gzj2hzJ9zm8/maxresdefault.jpg?sqp=-oaymwEmCIAKENAF8quKqQMa8AEB-AHUBoAC4AOKAgwIABABGBMgRyh_MA8=&amp;amp;rs=AOn4CLCzmhex-yol4aKqG3nCJdXa0b1FRw"/>
          <p:cNvPicPr>
            <a:picLocks noChangeAspect="1" noChangeArrowheads="1"/>
          </p:cNvPicPr>
          <p:nvPr/>
        </p:nvPicPr>
        <p:blipFill>
          <a:blip r:embed="rId5" cstate="print"/>
          <a:srcRect l="10547" t="4167" r="11523" b="5208"/>
          <a:stretch>
            <a:fillRect/>
          </a:stretch>
        </p:blipFill>
        <p:spPr bwMode="auto">
          <a:xfrm>
            <a:off x="4429124" y="3571876"/>
            <a:ext cx="4565447" cy="293967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572000" y="6215082"/>
            <a:ext cx="4286280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Архитектор </a:t>
            </a:r>
            <a:r>
              <a:rPr lang="ru-RU" dirty="0" err="1" smtClean="0"/>
              <a:t>Р.А.Муродян</a:t>
            </a:r>
            <a:r>
              <a:rPr lang="ru-RU" dirty="0" smtClean="0"/>
              <a:t>, скульптор И.И.Резниченко, 1975 г.</a:t>
            </a:r>
            <a:endParaRPr lang="ru-RU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brakadabra.fun/uploads/posts/2022-02/1643821582_1-abrakadabra-fun-p-fon-pismo-s-fronta-2.jpg"/>
          <p:cNvPicPr>
            <a:picLocks noChangeAspect="1" noChangeArrowheads="1"/>
          </p:cNvPicPr>
          <p:nvPr/>
        </p:nvPicPr>
        <p:blipFill>
          <a:blip r:embed="rId2" cstate="print">
            <a:lum bright="37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AutoShape 4" descr="https://cstor.nn2.ru/forum/data/forum/files/2013-03/64299255-1329387008_imstalengrades-3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edupressa.vm.ru/wp-content/uploads/2018/07/3-deti_-emmanuil-evzerihin_fotohronika_ta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C:\Users\Ольга\Downloads\Карта памятников ВОВ города Шахты 2013.jpg"/>
          <p:cNvPicPr>
            <a:picLocks noChangeAspect="1" noChangeArrowheads="1"/>
          </p:cNvPicPr>
          <p:nvPr/>
        </p:nvPicPr>
        <p:blipFill>
          <a:blip r:embed="rId3" cstate="print"/>
          <a:srcRect l="4229" t="5556" r="4395" b="554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868" y="1071546"/>
            <a:ext cx="2143140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ahnschrift SemiBold Condensed" pitchFamily="34" charset="0"/>
              </a:rPr>
              <a:t>Памятники, посвященные Великой Отечественной войне в г. Шахты</a:t>
            </a:r>
            <a:endParaRPr lang="ru-RU" sz="1600" b="1" dirty="0">
              <a:latin typeface="Bahnschrift SemiBold Condensed" pitchFamily="34" charset="0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3714744" y="4071942"/>
            <a:ext cx="142876" cy="14287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178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Крылова</dc:creator>
  <cp:lastModifiedBy>ВР</cp:lastModifiedBy>
  <cp:revision>7</cp:revision>
  <dcterms:created xsi:type="dcterms:W3CDTF">2023-01-28T18:29:17Z</dcterms:created>
  <dcterms:modified xsi:type="dcterms:W3CDTF">2025-08-19T09:27:56Z</dcterms:modified>
</cp:coreProperties>
</file>