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2FDBA0B-6CC0-48CD-9DB8-0600AAC5FD65}" type="datetimeFigureOut">
              <a:rPr lang="ru-RU" smtClean="0"/>
              <a:pPr/>
              <a:t>04.01.2022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3419D64-ED80-4E29-86C7-DEF250A46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70"/>
          <a:stretch>
            <a:fillRect/>
          </a:stretch>
        </p:blipFill>
        <p:spPr bwMode="auto">
          <a:xfrm>
            <a:off x="17768" y="764704"/>
            <a:ext cx="912623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95536" y="580039"/>
            <a:ext cx="84249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Секреты успеха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интернет-магазина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наличие разных ценовых категорий - вещи на сайте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Wildberries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могут позволить приобрести себе женщины разных социальных уровней;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грамотный подход к запуску рекламы и набору персонала;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демократический стиль работы предприятия и отсутствие совета директоров;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практически еженедельный запуск новых акций и специальных предложений, которые повышают лояльность клиентов и спрос у них.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shutterstock_1131909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5211762"/>
            <a:ext cx="2090738" cy="1646238"/>
          </a:xfrm>
          <a:prstGeom prst="teardrop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Логотип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6486">
            <a:off x="2201304" y="587837"/>
            <a:ext cx="4111584" cy="231223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67544" y="3573016"/>
            <a:ext cx="813690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 сегодняшний день в компании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Wildberries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трудятся более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 тыс.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сотрудников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на сайт ежемесячно заходят около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60 млн.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посетителей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а количество пунктов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самовывоза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 примерочными комнатами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около 5000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интернет-магазине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можно найти более чем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800 тыс.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различных товаров от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 тыс.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международных брендов.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67544" y="292006"/>
            <a:ext cx="82444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 личной жизни владелицы многомиллионной империи известно крайне мало.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Она предпочитает не сотрудничать с прессой, не заводит страницу в "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Инстаграме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" и не выкладывает личные фото.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Супруг Татьяны, Владислав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Бакальчук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занимается маркетингом, закупками и вопросами продаж в компании жены.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Параллельно с ведением бизнеса чета успевает воспитывать четверых детей.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24578" name="Picture 2" descr="scale_12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191" y="4293096"/>
            <a:ext cx="3769977" cy="2376264"/>
          </a:xfrm>
          <a:prstGeom prst="hear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293096"/>
            <a:ext cx="813690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Татьяна Владимировна </a:t>
            </a:r>
            <a:r>
              <a:rPr lang="ru-RU" sz="28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Бакальчук</a:t>
            </a:r>
            <a:r>
              <a:rPr lang="ru-RU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– основательница и генеральный директор крупнейшего в России </a:t>
            </a:r>
            <a:r>
              <a:rPr lang="ru-RU" sz="24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интернет-магазина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Wildberries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chemeClr val="accent4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Занимает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2-е место в списке богатейших женщин 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РФ. </a:t>
            </a:r>
          </a:p>
          <a:p>
            <a:pPr algn="just"/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Её </a:t>
            </a:r>
            <a:r>
              <a:rPr lang="ru-RU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состояние оценивается в 1 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миллиард долларов.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Татьяна Бакальчук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8820"/>
          <a:stretch>
            <a:fillRect/>
          </a:stretch>
        </p:blipFill>
        <p:spPr bwMode="auto">
          <a:xfrm>
            <a:off x="2195736" y="332656"/>
            <a:ext cx="4392488" cy="37153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11560" y="292006"/>
            <a:ext cx="81724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Татьяна Владимировна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Бакальчук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родилась 16 октября 1975 года в поселке Газопровод (административный округ Москвы).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1992 году окончила среднюю школу.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этом </a:t>
            </a:r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же году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поступила 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Московский государственный социально-гуманитарный институт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который в 1997 году окончила дипломированным специалистом.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Педагог по образованию, она занималась репетиторством - преподавала английский язык.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69_bi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293096"/>
            <a:ext cx="4350820" cy="232550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5" name="Picture 3" descr="Tatyana-Bakalchuk"/>
          <p:cNvPicPr>
            <a:picLocks noChangeAspect="1" noChangeArrowheads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70" t="5772" r="5533" b="5423"/>
          <a:stretch>
            <a:fillRect/>
          </a:stretch>
        </p:blipFill>
        <p:spPr bwMode="auto">
          <a:xfrm>
            <a:off x="6012160" y="4293096"/>
            <a:ext cx="2376264" cy="2359784"/>
          </a:xfrm>
          <a:prstGeom prst="ellips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48680"/>
            <a:ext cx="73448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Расходы в семье постепенно стали превышать доходы, после чего женщина осознала, что надо срочно что-то менять.</a:t>
            </a:r>
          </a:p>
        </p:txBody>
      </p:sp>
      <p:pic>
        <p:nvPicPr>
          <p:cNvPr id="16386" name="Picture 2" descr="19301f0610845276a4c457cb6fa31d8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2636912"/>
            <a:ext cx="3024336" cy="40352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дикие яго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212976"/>
            <a:ext cx="6270520" cy="3452594"/>
          </a:xfrm>
          <a:prstGeom prst="cloud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27584" y="764704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Супруги приняли решение назвать магазин </a:t>
            </a:r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"</a:t>
            </a:r>
            <a:r>
              <a:rPr lang="ru-RU" sz="2800" b="1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Вайлдберриз</a:t>
            </a:r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"</a:t>
            </a:r>
            <a:r>
              <a:rPr lang="ru-RU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, что в переводе с английского означает "дикие ягоды".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11560" y="548680"/>
            <a:ext cx="810039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Первое время Татьяна с мужем закупали вещи через немецкие каталоги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Quelle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Otto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так как у них не было финансовой возможности сотрудничать с иностранными дистрибьюторами.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8434" name="Picture 2" descr="page_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2636912"/>
            <a:ext cx="2376264" cy="30002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435" name="Picture 3" descr="3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3429000"/>
            <a:ext cx="2664296" cy="31287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67544" y="260648"/>
            <a:ext cx="8172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Спустя год чета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Бакальчук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зарегистрировала ООО, арендовала склад для хранения товаров и расширила штат сотрудников - операторами, курьерами, фотографами и программистами.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Склад компании Wildberrie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2927" y="2564904"/>
            <a:ext cx="5304673" cy="3528392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11760" y="6237312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Один из складов </a:t>
            </a:r>
            <a:r>
              <a:rPr lang="ru-RU" sz="2400" i="1" dirty="0" err="1"/>
              <a:t>Wildberries</a:t>
            </a:r>
            <a:endParaRPr lang="ru-RU" sz="2400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293096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Успеху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интернет-магазина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способствовали низкая на тот момент конкуренция, интересные маркетинговые ходы, достаточно невысокая стоимость доставки (а позже и вовсе бесплатная), но самое главное - возможность примерки вещи перед покупкой и отказ от нее в случае несоответствия ожиданиям.</a:t>
            </a:r>
          </a:p>
        </p:txBody>
      </p:sp>
      <p:pic>
        <p:nvPicPr>
          <p:cNvPr id="20482" name="Picture 2" descr="XXL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332656"/>
            <a:ext cx="4968552" cy="375713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Даже финансовый кризис не смог сломать находчивых предпринимателей - Татьяна и Владислав начали заключать деловые сделки с популярными производителями одежды и обуви. Так, например, они приобрели у бренда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Adidas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3 тыс. пар кроссовок, которые распродали за 2 года.</a:t>
            </a:r>
          </a:p>
        </p:txBody>
      </p:sp>
      <p:pic>
        <p:nvPicPr>
          <p:cNvPr id="21506" name="Picture 2" descr="Financial-Crisi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9233" y="3501008"/>
            <a:ext cx="509899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36</TotalTime>
  <Words>431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Георгий</dc:creator>
  <cp:lastModifiedBy>Пользователь Windows</cp:lastModifiedBy>
  <cp:revision>11</cp:revision>
  <dcterms:created xsi:type="dcterms:W3CDTF">2019-12-02T11:21:27Z</dcterms:created>
  <dcterms:modified xsi:type="dcterms:W3CDTF">2022-01-04T07:08:36Z</dcterms:modified>
</cp:coreProperties>
</file>