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56" r:id="rId2"/>
    <p:sldId id="265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5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0ED"/>
    <a:srgbClr val="E1DAD2"/>
    <a:srgbClr val="FEFEFE"/>
    <a:srgbClr val="C1C9CD"/>
    <a:srgbClr val="7C96A3"/>
    <a:srgbClr val="FFFFFF"/>
    <a:srgbClr val="003374"/>
    <a:srgbClr val="3A5896"/>
    <a:srgbClr val="385592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2" autoAdjust="0"/>
    <p:restoredTop sz="94660"/>
  </p:normalViewPr>
  <p:slideViewPr>
    <p:cSldViewPr snapToGrid="0">
      <p:cViewPr>
        <p:scale>
          <a:sx n="66" d="100"/>
          <a:sy n="66" d="100"/>
        </p:scale>
        <p:origin x="-1374" y="-1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Q:\афиша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142875"/>
            <a:ext cx="4707033" cy="663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ФИНЛЯНДИЯ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Иван\Downloads\1\ГАЛИНА\ф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10" y="1190171"/>
            <a:ext cx="8127141" cy="541470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Иван\Downloads\1\ГАЛИНА\фин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944" y="2889260"/>
            <a:ext cx="2026855" cy="3830854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ВЕНГРИЯ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Иван\Downloads\1\ГАЛИНА\венгр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42" y="1172425"/>
            <a:ext cx="8490857" cy="5446089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Иван\Downloads\1\ГАЛИНА\вен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00" y="3454859"/>
            <a:ext cx="2134688" cy="3222171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54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Иван\Downloads\1\ГАЛИНА\ukraina-kiev-sofiyska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" y="1239059"/>
            <a:ext cx="8294688" cy="5471304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Иван\Downloads\1\ГАЛИНА\ук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3219485"/>
            <a:ext cx="2324099" cy="349087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29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 descr="C:\Users\Иван\Downloads\1\ГАЛИНА\ро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310744"/>
            <a:ext cx="7899399" cy="546258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Иван\Downloads\1\ГАЛИНА\ру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1" y="4042038"/>
            <a:ext cx="2463800" cy="2720179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30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Иван\Downloads\1\ГАЛИНА\Velikaja_Kitaiskaja_stena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451" y="1502226"/>
            <a:ext cx="7029450" cy="465772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ван\Downloads\1\ГАЛИНА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45" y="3831088"/>
            <a:ext cx="1646237" cy="246538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2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Иван\Downloads\1\ГАЛИНА\я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839" y="1367287"/>
            <a:ext cx="7205960" cy="516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ван\Downloads\1\ГАЛИНА\япо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4" y="4066040"/>
            <a:ext cx="1646238" cy="246538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Иван\Downloads\1\ГАЛИНА\ам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204685"/>
            <a:ext cx="7915922" cy="5256667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Иван\Downloads\1\ГАЛИНА\сш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3" y="3955294"/>
            <a:ext cx="1833695" cy="2634191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C:\Users\Иван\Downloads\1\ГАЛИНА\куба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9" y="1238360"/>
            <a:ext cx="8139881" cy="542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Иван\Downloads\1\ГАЛИНА\куб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134" y="3868605"/>
            <a:ext cx="2813665" cy="281366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4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Иван\Downloads\1\ГАЛИНА\анг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67" y="1291771"/>
            <a:ext cx="7815003" cy="526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Иван\Downloads\1\ГАЛИНА\англ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17" y="3169557"/>
            <a:ext cx="2125182" cy="3541969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2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Иван\Downloads\1\ГАЛИНА\ис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06" y="1181101"/>
            <a:ext cx="8082870" cy="538638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Иван\Downloads\1\ГАЛИНА\исп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0" y="4291370"/>
            <a:ext cx="1468755" cy="244792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Иван\Downloads\1\ГАЛИНА\shutterstock_553327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611" y="4315184"/>
            <a:ext cx="1616073" cy="2424111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8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Иван\Downloads\1\ГАЛИНА\ри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10" y="1485900"/>
            <a:ext cx="8225203" cy="5073650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Иван\Downloads\1\ГАЛИНА\итал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5" y="4200525"/>
            <a:ext cx="1792500" cy="249396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6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Иван\Downloads\1\Новая папка\ancien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29" y="246745"/>
            <a:ext cx="3730170" cy="725712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54825" y="335846"/>
            <a:ext cx="319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ЧЕХИЯ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Иван\Downloads\1\ГАЛИНА\Чех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09" y="1277257"/>
            <a:ext cx="8192090" cy="5460886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Иван\Downloads\1\ГАЛИНА\чех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13" y="3904484"/>
            <a:ext cx="1975767" cy="2700394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0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1219</TotalTime>
  <Words>12</Words>
  <Application>Microsoft Office PowerPoint</Application>
  <PresentationFormat>Экран (4:3)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Иван Иванов</cp:lastModifiedBy>
  <cp:revision>155</cp:revision>
  <dcterms:created xsi:type="dcterms:W3CDTF">2016-11-18T14:12:19Z</dcterms:created>
  <dcterms:modified xsi:type="dcterms:W3CDTF">2018-03-19T12:04:06Z</dcterms:modified>
</cp:coreProperties>
</file>