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0" r:id="rId4"/>
    <p:sldId id="268" r:id="rId5"/>
    <p:sldId id="269" r:id="rId6"/>
    <p:sldId id="273" r:id="rId7"/>
    <p:sldId id="271" r:id="rId8"/>
    <p:sldId id="264" r:id="rId9"/>
    <p:sldId id="275" r:id="rId10"/>
    <p:sldId id="276" r:id="rId11"/>
    <p:sldId id="278" r:id="rId12"/>
    <p:sldId id="277" r:id="rId13"/>
    <p:sldId id="279" r:id="rId14"/>
    <p:sldId id="280" r:id="rId15"/>
    <p:sldId id="281" r:id="rId16"/>
    <p:sldId id="282" r:id="rId17"/>
    <p:sldId id="285" r:id="rId18"/>
    <p:sldId id="283" r:id="rId19"/>
    <p:sldId id="284" r:id="rId20"/>
    <p:sldId id="286" r:id="rId21"/>
    <p:sldId id="287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246B9C"/>
    <a:srgbClr val="99CC00"/>
    <a:srgbClr val="00FF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562" autoAdjust="0"/>
  </p:normalViewPr>
  <p:slideViewPr>
    <p:cSldViewPr>
      <p:cViewPr varScale="1">
        <p:scale>
          <a:sx n="87" d="100"/>
          <a:sy n="87" d="100"/>
        </p:scale>
        <p:origin x="-9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5A0931A-D9CE-4133-B0FA-F131C908AA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BA830-AD66-4D7C-9A07-DF55AB7551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62867-54F9-4CF8-BD1D-65E3D64121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FEDBA-7F33-49A8-91CA-04E7DA39F4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D0709-1D04-4B78-83D1-5FD4F4ACAC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AA8733-24DD-489E-8125-12E927BA97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DD804-E1A7-4331-8003-96B3AFE2BA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52E8D3-6591-4A57-8EAD-1BE143F7D7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C67E77-A557-4109-A4F7-AAF38F6372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9CFC75-3E04-4170-934B-7D1D34E34D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193C73-85D9-4A96-A604-D985BDC0BC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2">
                  <a:alpha val="30000"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50000">
                <a:srgbClr val="99CC00">
                  <a:alpha val="39999"/>
                </a:srgbClr>
              </a:gs>
              <a:gs pos="100000">
                <a:srgbClr val="CCFF66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fld id="{D54C5328-ACCA-43C2-A92E-2399E22CF76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69;&#1082;&#1086;&#1083;&#1086;&#1075;&#1080;&#1095;&#1077;&#1089;&#1082;&#1072;&#1103;%20&#1074;&#1080;&#1082;&#1090;&#1086;&#1088;&#1080;&#1085;&#1072;\&#1052;&#1091;&#1083;&#1100;&#1090;&#1092;&#1080;&#1083;&#1100;&#1084;%20&#1057;&#1082;&#1072;&#1079;&#1082;&#1072;%20&#1089;&#1090;&#1072;&#1088;&#1086;&#1075;&#1086;%20&#1076;&#1091;&#1073;&#1072;.mp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260648"/>
            <a:ext cx="7772400" cy="6168748"/>
          </a:xfrm>
          <a:noFill/>
        </p:spPr>
        <p:txBody>
          <a:bodyPr/>
          <a:lstStyle/>
          <a:p>
            <a:r>
              <a:rPr lang="ru-RU" sz="4800" dirty="0" smtClean="0">
                <a:solidFill>
                  <a:schemeClr val="tx1"/>
                </a:solidFill>
              </a:rPr>
              <a:t>     </a:t>
            </a:r>
            <a:r>
              <a:rPr lang="ru-RU" sz="8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«Экология – это наука о том, как сберечь наш дом»</a:t>
            </a:r>
            <a:endParaRPr lang="ru-RU" sz="8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8728" y="4714884"/>
            <a:ext cx="6400800" cy="1752600"/>
          </a:xfrm>
          <a:noFill/>
        </p:spPr>
        <p:txBody>
          <a:bodyPr/>
          <a:lstStyle/>
          <a:p>
            <a:endParaRPr lang="ru-RU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marL="0" indent="450000">
              <a:spcBef>
                <a:spcPts val="0"/>
              </a:spcBef>
              <a:buNone/>
            </a:pPr>
            <a:r>
              <a:rPr lang="ru-RU" sz="4400" b="0" dirty="0" smtClean="0">
                <a:latin typeface="Times New Roman" pitchFamily="18" charset="0"/>
                <a:cs typeface="Times New Roman" pitchFamily="18" charset="0"/>
              </a:rPr>
              <a:t>Продолжите фразу «Для меня Земля – это…»</a:t>
            </a:r>
            <a:endParaRPr lang="ru-RU" sz="44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260648"/>
            <a:ext cx="7772400" cy="6168748"/>
          </a:xfrm>
          <a:noFill/>
        </p:spPr>
        <p:txBody>
          <a:bodyPr/>
          <a:lstStyle/>
          <a:p>
            <a:r>
              <a:rPr lang="ru-RU" sz="4800" dirty="0" smtClean="0">
                <a:solidFill>
                  <a:schemeClr val="tx1"/>
                </a:solidFill>
              </a:rPr>
              <a:t>     </a:t>
            </a: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«Экология – это наука о том, как сберечь наш дом»</a:t>
            </a:r>
            <a:endParaRPr lang="ru-RU" sz="8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8728" y="4714884"/>
            <a:ext cx="6400800" cy="1752600"/>
          </a:xfrm>
          <a:noFill/>
        </p:spPr>
        <p:txBody>
          <a:bodyPr/>
          <a:lstStyle/>
          <a:p>
            <a:endParaRPr lang="ru-RU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marL="0" indent="450000">
              <a:spcBef>
                <a:spcPts val="0"/>
              </a:spcBef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Ситуация 1.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0000">
              <a:spcBef>
                <a:spcPts val="0"/>
              </a:spcBef>
              <a:buNone/>
            </a:pP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         Один знакомый рыбак на всю жизнь запомнил урок экологической культуры, который дал ему старый эвен – житель колымской тайги.</a:t>
            </a:r>
          </a:p>
          <a:p>
            <a:pPr marL="0" indent="450000">
              <a:spcBef>
                <a:spcPts val="0"/>
              </a:spcBef>
              <a:buNone/>
            </a:pP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Они ловили рыбу на берегу реки, но в тайге были тучи комаров. «Эх, нашёлся бы учёный, который бы истребил всю эту «нечисть»!» - в сердцах воскликнул рыбак.</a:t>
            </a:r>
          </a:p>
          <a:p>
            <a:pPr marL="0" indent="450000">
              <a:spcBef>
                <a:spcPts val="0"/>
              </a:spcBef>
              <a:buNone/>
            </a:pP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Эвен, который сидел рядом, не говоря ни слова, взял только что пойманного хариуса и разрезал ножом его толстое брюшко. Желудок рыбы был наполнен … комарами.</a:t>
            </a:r>
          </a:p>
          <a:p>
            <a:pPr>
              <a:buNone/>
            </a:pPr>
            <a:endParaRPr lang="ru-RU" sz="28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257176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 закон: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всё в природе связано со всем.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 природа очень разумна. Она сама регулирует количество всех живых организмов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i.mycdn.me/i?r=AzEPZsRbOZEKgBhR0XGMT1RksshN0V75i2XqpKAkR8k_2K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928934"/>
            <a:ext cx="5179856" cy="36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www.samara.kp.ru/share/i/4/1465107/w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3839999" cy="28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28" name="Picture 4" descr="http://my-kanash.ru/uploads/posts/2016-11/1479370147_1876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85728"/>
            <a:ext cx="3840000" cy="28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30" name="Picture 6" descr="https://vmeste.permkrai.ru/program/data/images/comments/full/d90261cfce06075843c1bfaa29517e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357562"/>
            <a:ext cx="3840000" cy="28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32" name="Picture 8" descr="https://tv2.today/Images/96657d65-e9b3-409d-acc6-4beb4a9a7b3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357562"/>
            <a:ext cx="4317841" cy="28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 ничто не исчезает бесследно, в том числе и мусор, который закапывают или сжигают. Из одного вещества возникает другое, при этом отравляется воздух, меняется климат, болеют люди.</a:t>
            </a:r>
            <a:endParaRPr lang="ru-RU" sz="36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3" name="Picture 5" descr="C:\Users\Шаповаленко\Desktop\столовая 20-21год\dsc_00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286124"/>
            <a:ext cx="4826667" cy="324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147161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Второй закон гласит:</a:t>
            </a: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 всё должно куда-то деваться.</a:t>
            </a:r>
          </a:p>
          <a:p>
            <a:endParaRPr lang="ru-RU" dirty="0"/>
          </a:p>
        </p:txBody>
      </p:sp>
      <p:pic>
        <p:nvPicPr>
          <p:cNvPr id="28675" name="Picture 3" descr="C:\Users\Шаповаленко\Desktop\столовая 20-21год\foto.cheb_.ru-793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4517647" cy="28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6" name="Picture 4" descr="C:\Users\Шаповаленко\Desktop\столовая 20-21год\e3c77367d06c42431c22d90c88ed1c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86190"/>
            <a:ext cx="4329600" cy="28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ультфильм Сказка старого дуб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3214686"/>
            <a:ext cx="8229600" cy="228601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Третий зако</a:t>
            </a:r>
            <a:r>
              <a:rPr lang="ru-RU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н: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 ничто не даётся даром.</a:t>
            </a:r>
            <a:br>
              <a:rPr lang="ru-RU" b="0" dirty="0" smtClean="0">
                <a:latin typeface="Times New Roman" pitchFamily="18" charset="0"/>
                <a:cs typeface="Times New Roman" pitchFamily="18" charset="0"/>
              </a:rPr>
            </a:b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642918"/>
            <a:ext cx="8229600" cy="214312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 всё, что мы взяли у природы, она заберёт у нас другими путями. За всё в жизни приходится платить.</a:t>
            </a:r>
            <a:endParaRPr lang="ru-RU" sz="36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00034" y="428604"/>
            <a:ext cx="8001056" cy="6000792"/>
          </a:xfrm>
        </p:spPr>
        <p:txBody>
          <a:bodyPr/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Найди животных:</a:t>
            </a:r>
          </a:p>
          <a:p>
            <a:pPr algn="l">
              <a:spcBef>
                <a:spcPts val="600"/>
              </a:spcBef>
            </a:pP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1) ГОЛОСОВАНИЕ</a:t>
            </a:r>
          </a:p>
          <a:p>
            <a:pPr algn="l">
              <a:spcBef>
                <a:spcPts val="600"/>
              </a:spcBef>
            </a:pP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2) ПОСЁЛОК</a:t>
            </a:r>
          </a:p>
          <a:p>
            <a:pPr algn="l">
              <a:spcBef>
                <a:spcPts val="600"/>
              </a:spcBef>
            </a:pP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3) СЕРЁЖКА</a:t>
            </a:r>
          </a:p>
          <a:p>
            <a:pPr algn="l">
              <a:spcBef>
                <a:spcPts val="600"/>
              </a:spcBef>
            </a:pP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4) ЗАСЛОНКА</a:t>
            </a:r>
          </a:p>
          <a:p>
            <a:pPr algn="l">
              <a:spcBef>
                <a:spcPts val="600"/>
              </a:spcBef>
            </a:pP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5) КОНЬКИ</a:t>
            </a:r>
          </a:p>
          <a:p>
            <a:pPr algn="l">
              <a:spcBef>
                <a:spcPts val="600"/>
              </a:spcBef>
            </a:pP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6) СКИТАЛЕЦ</a:t>
            </a:r>
          </a:p>
          <a:p>
            <a:pPr algn="l">
              <a:spcBef>
                <a:spcPts val="600"/>
              </a:spcBef>
            </a:pP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7) СОЛЕНЬЕ</a:t>
            </a:r>
          </a:p>
          <a:p>
            <a:pPr algn="l">
              <a:spcBef>
                <a:spcPts val="600"/>
              </a:spcBef>
            </a:pP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8) ПОБЕЛКА</a:t>
            </a:r>
          </a:p>
          <a:p>
            <a:pPr algn="l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проведения: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 круглый стол, викторина.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 воспитывать у детей стремление беречь и любить родную природу.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- систематизировать представления детей об охране природы;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- прививать учащимся экологическую культуру;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- воспитание стремления и умения оказать помощь природе.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ello_html_594d7b9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2150023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699" name="Picture 3" descr="yekologicheskie-znaki-kartinki-dlya-detey-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000108"/>
            <a:ext cx="2349944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700" name="Picture 4" descr="hello_html_m7bd7bcb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1571612"/>
            <a:ext cx="2228488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701" name="Picture 5" descr="hello_html_57d86a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714752"/>
            <a:ext cx="2333589" cy="216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702" name="Picture 6" descr="hello_html_6946503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714752"/>
            <a:ext cx="2394536" cy="216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lvl="0"/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Ребята наблюдают за муравьями.</a:t>
            </a:r>
          </a:p>
          <a:p>
            <a:pPr lvl="0"/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Дети оставили костёр в лесу.</a:t>
            </a:r>
          </a:p>
          <a:p>
            <a:pPr lvl="0"/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Девочки не стали рвать ландыши в лесу.</a:t>
            </a:r>
          </a:p>
          <a:p>
            <a:pPr lvl="0"/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Ученики очищают парк от мусора.</a:t>
            </a:r>
          </a:p>
          <a:p>
            <a:pPr lvl="0"/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Дети сильно шумят в лесу.</a:t>
            </a:r>
          </a:p>
          <a:p>
            <a:pPr lvl="0"/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Дети ловят в пруду головастиков.</a:t>
            </a:r>
          </a:p>
          <a:p>
            <a:pPr lvl="0"/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Дети на прогулке по лесу убивали насекомых ради смеха.</a:t>
            </a:r>
          </a:p>
          <a:p>
            <a:pPr lvl="0"/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Девочки собирали цветы в лесу, которых много и которые не охраняются законом.</a:t>
            </a:r>
          </a:p>
          <a:p>
            <a:pPr lvl="0"/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В походе ребята разорили птичье гнездо.</a:t>
            </a:r>
          </a:p>
          <a:p>
            <a:endParaRPr lang="ru-RU" sz="20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s://ds05.infourok.ru/uploads/ex/0d2a/000898a9-5d81fddb/hello_html_m361054c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28604"/>
            <a:ext cx="756058" cy="720000"/>
          </a:xfrm>
          <a:prstGeom prst="rect">
            <a:avLst/>
          </a:prstGeom>
          <a:noFill/>
        </p:spPr>
      </p:pic>
      <p:pic>
        <p:nvPicPr>
          <p:cNvPr id="5" name="Picture 2" descr="https://ds05.infourok.ru/uploads/ex/0d2a/000898a9-5d81fddb/hello_html_m361054c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1357298"/>
            <a:ext cx="756058" cy="720000"/>
          </a:xfrm>
          <a:prstGeom prst="rect">
            <a:avLst/>
          </a:prstGeom>
          <a:noFill/>
        </p:spPr>
      </p:pic>
      <p:pic>
        <p:nvPicPr>
          <p:cNvPr id="6" name="Picture 2" descr="https://ds05.infourok.ru/uploads/ex/0d2a/000898a9-5d81fddb/hello_html_m361054c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928802"/>
            <a:ext cx="756058" cy="720000"/>
          </a:xfrm>
          <a:prstGeom prst="rect">
            <a:avLst/>
          </a:prstGeom>
          <a:noFill/>
        </p:spPr>
      </p:pic>
      <p:pic>
        <p:nvPicPr>
          <p:cNvPr id="30724" name="Picture 4" descr="https://im0-tub-ru.yandex.net/i?id=fd1e0a5d931e2624b39f638f798f2d05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928670"/>
            <a:ext cx="720000" cy="720000"/>
          </a:xfrm>
          <a:prstGeom prst="rect">
            <a:avLst/>
          </a:prstGeom>
          <a:noFill/>
        </p:spPr>
      </p:pic>
      <p:pic>
        <p:nvPicPr>
          <p:cNvPr id="8" name="Picture 4" descr="https://im0-tub-ru.yandex.net/i?id=fd1e0a5d931e2624b39f638f798f2d05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428868"/>
            <a:ext cx="720000" cy="720000"/>
          </a:xfrm>
          <a:prstGeom prst="rect">
            <a:avLst/>
          </a:prstGeom>
          <a:noFill/>
        </p:spPr>
      </p:pic>
      <p:pic>
        <p:nvPicPr>
          <p:cNvPr id="9" name="Picture 4" descr="https://im0-tub-ru.yandex.net/i?id=fd1e0a5d931e2624b39f638f798f2d05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928934"/>
            <a:ext cx="720000" cy="720000"/>
          </a:xfrm>
          <a:prstGeom prst="rect">
            <a:avLst/>
          </a:prstGeom>
          <a:noFill/>
        </p:spPr>
      </p:pic>
      <p:pic>
        <p:nvPicPr>
          <p:cNvPr id="10" name="Picture 4" descr="https://im0-tub-ru.yandex.net/i?id=fd1e0a5d931e2624b39f638f798f2d05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929066"/>
            <a:ext cx="720000" cy="720000"/>
          </a:xfrm>
          <a:prstGeom prst="rect">
            <a:avLst/>
          </a:prstGeom>
          <a:noFill/>
        </p:spPr>
      </p:pic>
      <p:pic>
        <p:nvPicPr>
          <p:cNvPr id="11" name="Picture 4" descr="https://im0-tub-ru.yandex.net/i?id=fd1e0a5d931e2624b39f638f798f2d05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857760"/>
            <a:ext cx="720000" cy="720000"/>
          </a:xfrm>
          <a:prstGeom prst="rect">
            <a:avLst/>
          </a:prstGeom>
          <a:noFill/>
        </p:spPr>
      </p:pic>
      <p:pic>
        <p:nvPicPr>
          <p:cNvPr id="12" name="Picture 4" descr="https://im0-tub-ru.yandex.net/i?id=fd1e0a5d931e2624b39f638f798f2d05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286388"/>
            <a:ext cx="720000" cy="7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Коротко о главном…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5069160"/>
          </a:xfrm>
        </p:spPr>
        <p:txBody>
          <a:bodyPr/>
          <a:lstStyle/>
          <a:p>
            <a:pPr marL="0" indent="450000">
              <a:spcBef>
                <a:spcPts val="0"/>
              </a:spcBef>
              <a:buNone/>
            </a:pPr>
            <a:r>
              <a:rPr lang="ru-RU" sz="3000" b="0" dirty="0" smtClean="0">
                <a:latin typeface="Times New Roman" pitchFamily="18" charset="0"/>
                <a:cs typeface="Times New Roman" pitchFamily="18" charset="0"/>
              </a:rPr>
              <a:t>Данная тема посвящена </a:t>
            </a:r>
            <a:r>
              <a:rPr lang="ru-RU" sz="3000" b="0" dirty="0">
                <a:latin typeface="Times New Roman" pitchFamily="18" charset="0"/>
                <a:cs typeface="Times New Roman" pitchFamily="18" charset="0"/>
              </a:rPr>
              <a:t>очень актуальной </a:t>
            </a:r>
            <a:r>
              <a:rPr lang="ru-RU" sz="3000" b="0" dirty="0" smtClean="0">
                <a:latin typeface="Times New Roman" pitchFamily="18" charset="0"/>
                <a:cs typeface="Times New Roman" pitchFamily="18" charset="0"/>
              </a:rPr>
              <a:t>в наши дни проблеме</a:t>
            </a:r>
            <a:r>
              <a:rPr lang="ru-RU" sz="3000" b="0" dirty="0">
                <a:latin typeface="Times New Roman" pitchFamily="18" charset="0"/>
                <a:cs typeface="Times New Roman" pitchFamily="18" charset="0"/>
              </a:rPr>
              <a:t>: взаимосвязи здоровья человека и экологического состояния </a:t>
            </a:r>
            <a:r>
              <a:rPr lang="ru-RU" sz="3000" b="0" dirty="0" smtClean="0">
                <a:latin typeface="Times New Roman" pitchFamily="18" charset="0"/>
                <a:cs typeface="Times New Roman" pitchFamily="18" charset="0"/>
              </a:rPr>
              <a:t>его жилья.</a:t>
            </a:r>
          </a:p>
          <a:p>
            <a:pPr marL="0" indent="450000">
              <a:spcBef>
                <a:spcPts val="0"/>
              </a:spcBef>
              <a:buNone/>
            </a:pPr>
            <a:r>
              <a:rPr lang="ru-RU" sz="3000" b="0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3000" b="0" dirty="0">
                <a:latin typeface="Times New Roman" pitchFamily="18" charset="0"/>
                <a:cs typeface="Times New Roman" pitchFamily="18" charset="0"/>
              </a:rPr>
              <a:t>считаем человека частью природы и состояние его здоровья связываем с загрязнением окружающей </a:t>
            </a:r>
            <a:r>
              <a:rPr lang="ru-RU" sz="3000" b="0" dirty="0" smtClean="0">
                <a:latin typeface="Times New Roman" pitchFamily="18" charset="0"/>
                <a:cs typeface="Times New Roman" pitchFamily="18" charset="0"/>
              </a:rPr>
              <a:t>среды.</a:t>
            </a:r>
          </a:p>
          <a:p>
            <a:pPr marL="0" indent="450000">
              <a:spcBef>
                <a:spcPts val="0"/>
              </a:spcBef>
              <a:buNone/>
            </a:pPr>
            <a:r>
              <a:rPr lang="ru-RU" sz="3000" b="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000" b="0" dirty="0">
                <a:latin typeface="Times New Roman" pitchFamily="18" charset="0"/>
                <a:cs typeface="Times New Roman" pitchFamily="18" charset="0"/>
              </a:rPr>
              <a:t>вот экология собственной квартиры нас мало волнует. </a:t>
            </a:r>
            <a:r>
              <a:rPr lang="ru-RU" sz="3000" b="0" dirty="0" smtClean="0">
                <a:latin typeface="Times New Roman" pitchFamily="18" charset="0"/>
                <a:cs typeface="Times New Roman" pitchFamily="18" charset="0"/>
              </a:rPr>
              <a:t>Необходимо рассматривать квартиру как фактор, </a:t>
            </a:r>
            <a:r>
              <a:rPr lang="ru-RU" sz="3000" b="0" dirty="0">
                <a:latin typeface="Times New Roman" pitchFamily="18" charset="0"/>
                <a:cs typeface="Times New Roman" pitchFamily="18" charset="0"/>
              </a:rPr>
              <a:t>влияющий на здоровье человека. </a:t>
            </a:r>
            <a:endParaRPr lang="ru-RU" sz="3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642918"/>
            <a:ext cx="8229600" cy="2214578"/>
          </a:xfrm>
        </p:spPr>
        <p:txBody>
          <a:bodyPr/>
          <a:lstStyle/>
          <a:p>
            <a:pPr marL="0" indent="450000">
              <a:spcBef>
                <a:spcPts val="0"/>
              </a:spcBef>
              <a:buNone/>
            </a:pP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Мы много слышим по телевизору,</a:t>
            </a:r>
            <a:r>
              <a:rPr lang="en-US" sz="36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читаем в прессе о проблемах экологии окружающей среды.</a:t>
            </a:r>
            <a:endParaRPr lang="ru-RU" sz="36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лексей\Desktop\экология\immagine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359674"/>
            <a:ext cx="7715272" cy="71637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Содержимое 3" descr="vo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1472" y="3214686"/>
            <a:ext cx="3670039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0_6955d_a0813c62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3857628"/>
            <a:ext cx="336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6" name="Рисунок 5" descr="foto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357166"/>
            <a:ext cx="3307081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7833d325e56ff1d6da98ca101d667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357166"/>
            <a:ext cx="38304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3" descr="0005-005-Ekologicheskaja-problem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85786" y="3143248"/>
            <a:ext cx="336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59c861d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3214686"/>
            <a:ext cx="336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0" y="428604"/>
            <a:ext cx="8382000" cy="60939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2">
                  <a:alpha val="30000"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0" cap="none" spc="-15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57158" y="1500174"/>
            <a:ext cx="8229600" cy="4525963"/>
          </a:xfrm>
        </p:spPr>
        <p:txBody>
          <a:bodyPr/>
          <a:lstStyle/>
          <a:p>
            <a:pPr marL="0" lvl="0" indent="0">
              <a:spcBef>
                <a:spcPct val="0"/>
              </a:spcBef>
              <a:buNone/>
              <a:defRPr/>
            </a:pPr>
            <a:endParaRPr lang="ru-RU" sz="2400" dirty="0">
              <a:latin typeface="Calibri" pitchFamily="34" charset="0"/>
            </a:endParaRPr>
          </a:p>
        </p:txBody>
      </p:sp>
      <p:pic>
        <p:nvPicPr>
          <p:cNvPr id="5" name="Рисунок 4" descr="7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2412870" cy="18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1309396625_pozar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357166"/>
            <a:ext cx="2640815" cy="18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Содержимое 3" descr="DELO-les-17h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57158" y="4000504"/>
            <a:ext cx="2706767" cy="18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deforestation_near_capixaba_acre_brazil_6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1857364"/>
            <a:ext cx="2400000" cy="18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xin_9befc90a2b634e3f9fd4df5dba229d2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7818" y="4000504"/>
            <a:ext cx="3294909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642918"/>
            <a:ext cx="6429420" cy="4000528"/>
          </a:xfrm>
        </p:spPr>
        <p:txBody>
          <a:bodyPr/>
          <a:lstStyle/>
          <a:p>
            <a:pPr marL="0" indent="450000">
              <a:spcBef>
                <a:spcPts val="0"/>
              </a:spcBef>
              <a:buNone/>
            </a:pPr>
            <a:endParaRPr lang="ru-RU" sz="20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1" name="Picture 9" descr="C:\Users\Шаповаленко\Desktop\столовая 20-21год\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71480"/>
            <a:ext cx="7200000" cy="54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556792"/>
            <a:ext cx="86868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ds04.infourok.ru/uploads/ex/08da/000b8e11-50231458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avatars.mds.yandex.net/get-pdb/2951149/7c1460da-e2c8-4c28-b736-44ab8d81f674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кология на конкурс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Тема Offic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экология на конкурс</Template>
  <TotalTime>726</TotalTime>
  <Words>353</Words>
  <Application>Microsoft Office PowerPoint</Application>
  <PresentationFormat>Экран (4:3)</PresentationFormat>
  <Paragraphs>42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экология на конкурс</vt:lpstr>
      <vt:lpstr>     «Экология – это наука о том, как сберечь наш дом»</vt:lpstr>
      <vt:lpstr>Слайд 2</vt:lpstr>
      <vt:lpstr>Коротко о главном…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    «Экология – это наука о том, как сберечь наш дом»</vt:lpstr>
      <vt:lpstr>Слайд 12</vt:lpstr>
      <vt:lpstr>Слайд 13</vt:lpstr>
      <vt:lpstr>Слайд 14</vt:lpstr>
      <vt:lpstr>Слайд 15</vt:lpstr>
      <vt:lpstr>Слайд 16</vt:lpstr>
      <vt:lpstr>Слайд 17</vt:lpstr>
      <vt:lpstr>Третий закон: ничто не даётся даром. </vt:lpstr>
      <vt:lpstr>Слайд 19</vt:lpstr>
      <vt:lpstr>Слайд 20</vt:lpstr>
      <vt:lpstr>Слайд 21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Проект: «Экология дома».</dc:title>
  <dc:creator>Ирина</dc:creator>
  <cp:lastModifiedBy>Шаповаленко</cp:lastModifiedBy>
  <cp:revision>90</cp:revision>
  <dcterms:created xsi:type="dcterms:W3CDTF">2013-10-14T11:29:43Z</dcterms:created>
  <dcterms:modified xsi:type="dcterms:W3CDTF">2020-10-08T11:36:39Z</dcterms:modified>
</cp:coreProperties>
</file>