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8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2ADC2-451F-43C0-AB78-3F78BA230EE2}" type="datetimeFigureOut">
              <a:rPr lang="ru-RU" smtClean="0"/>
              <a:t>21.02.2025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5616C-5F8B-4686-8699-5DCD76273D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9017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2ADC2-451F-43C0-AB78-3F78BA230EE2}" type="datetimeFigureOut">
              <a:rPr lang="ru-RU" smtClean="0"/>
              <a:t>21.02.2025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5616C-5F8B-4686-8699-5DCD76273D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75290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2ADC2-451F-43C0-AB78-3F78BA230EE2}" type="datetimeFigureOut">
              <a:rPr lang="ru-RU" smtClean="0"/>
              <a:t>21.02.2025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5616C-5F8B-4686-8699-5DCD76273D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73684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2ADC2-451F-43C0-AB78-3F78BA230EE2}" type="datetimeFigureOut">
              <a:rPr lang="ru-RU" smtClean="0"/>
              <a:t>21.02.2025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5616C-5F8B-4686-8699-5DCD76273D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3994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2ADC2-451F-43C0-AB78-3F78BA230EE2}" type="datetimeFigureOut">
              <a:rPr lang="ru-RU" smtClean="0"/>
              <a:t>21.02.2025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5616C-5F8B-4686-8699-5DCD76273D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1187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2ADC2-451F-43C0-AB78-3F78BA230EE2}" type="datetimeFigureOut">
              <a:rPr lang="ru-RU" smtClean="0"/>
              <a:t>21.02.2025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5616C-5F8B-4686-8699-5DCD76273D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0148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2ADC2-451F-43C0-AB78-3F78BA230EE2}" type="datetimeFigureOut">
              <a:rPr lang="ru-RU" smtClean="0"/>
              <a:t>21.02.2025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5616C-5F8B-4686-8699-5DCD76273D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561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2ADC2-451F-43C0-AB78-3F78BA230EE2}" type="datetimeFigureOut">
              <a:rPr lang="ru-RU" smtClean="0"/>
              <a:t>21.02.2025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5616C-5F8B-4686-8699-5DCD76273D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28465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2ADC2-451F-43C0-AB78-3F78BA230EE2}" type="datetimeFigureOut">
              <a:rPr lang="ru-RU" smtClean="0"/>
              <a:t>21.02.2025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5616C-5F8B-4686-8699-5DCD76273D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776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2ADC2-451F-43C0-AB78-3F78BA230EE2}" type="datetimeFigureOut">
              <a:rPr lang="ru-RU" smtClean="0"/>
              <a:t>21.02.2025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5616C-5F8B-4686-8699-5DCD76273D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72891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2ADC2-451F-43C0-AB78-3F78BA230EE2}" type="datetimeFigureOut">
              <a:rPr lang="ru-RU" smtClean="0"/>
              <a:t>21.02.2025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5616C-5F8B-4686-8699-5DCD76273D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41190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2ADC2-451F-43C0-AB78-3F78BA230EE2}" type="datetimeFigureOut">
              <a:rPr lang="ru-RU" smtClean="0"/>
              <a:t>21.02.2025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95616C-5F8B-4686-8699-5DCD76273D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1411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61125" y="3061125"/>
            <a:ext cx="9216981" cy="3262401"/>
          </a:xfrm>
        </p:spPr>
        <p:txBody>
          <a:bodyPr>
            <a:noAutofit/>
          </a:bodyPr>
          <a:lstStyle/>
          <a:p>
            <a:r>
              <a:rPr lang="ru-RU" sz="4400" b="1" dirty="0" smtClean="0"/>
              <a:t>Развитие функциональной грамотности на уроках физики </a:t>
            </a:r>
            <a:r>
              <a:rPr lang="ru-RU" sz="4400" b="1" dirty="0" smtClean="0"/>
              <a:t>через портал РЭШ</a:t>
            </a:r>
          </a:p>
          <a:p>
            <a:r>
              <a:rPr lang="ru-RU" sz="3200" dirty="0" smtClean="0"/>
              <a:t>         Подготовила </a:t>
            </a:r>
            <a:r>
              <a:rPr lang="ru-RU" sz="3200" smtClean="0"/>
              <a:t>учитель физики 1 </a:t>
            </a:r>
            <a:r>
              <a:rPr lang="ru-RU" sz="3200" dirty="0" smtClean="0"/>
              <a:t>категории </a:t>
            </a:r>
            <a:r>
              <a:rPr lang="ru-RU" sz="3200" dirty="0" smtClean="0"/>
              <a:t>МБОУ «Красногвардейская школа 2</a:t>
            </a:r>
            <a:r>
              <a:rPr lang="ru-RU" sz="3200" smtClean="0"/>
              <a:t>»    Сулейманова </a:t>
            </a:r>
            <a:r>
              <a:rPr lang="ru-RU" sz="3200" dirty="0" smtClean="0"/>
              <a:t>З</a:t>
            </a:r>
            <a:r>
              <a:rPr lang="en-US" sz="3200" dirty="0" smtClean="0"/>
              <a:t>.</a:t>
            </a:r>
            <a:r>
              <a:rPr lang="ru-RU" sz="3200" dirty="0" smtClean="0"/>
              <a:t>Х.</a:t>
            </a:r>
            <a:endParaRPr lang="ru-RU" sz="3200" dirty="0"/>
          </a:p>
        </p:txBody>
      </p:sp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6073" y="281472"/>
            <a:ext cx="7543859" cy="247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8639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2766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71"/>
          <a:stretch/>
        </p:blipFill>
        <p:spPr>
          <a:xfrm>
            <a:off x="1970467" y="0"/>
            <a:ext cx="843566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8533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9564" y="146184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Проведение предметных недель естественно-научного направления с использованием портала РЭШ</a:t>
            </a:r>
            <a:endParaRPr lang="ru-RU" sz="36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24" t="16901" r="10610" b="4226"/>
          <a:stretch/>
        </p:blipFill>
        <p:spPr>
          <a:xfrm>
            <a:off x="2884869" y="1471747"/>
            <a:ext cx="6658376" cy="5409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1415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310" y="0"/>
            <a:ext cx="970208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6453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1079" y="481035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В современном мире функциональные навыки становятся все более важными для успешной жизни и работы </a:t>
            </a:r>
            <a:endParaRPr lang="ru-RU" b="1" dirty="0"/>
          </a:p>
        </p:txBody>
      </p:sp>
      <p:pic>
        <p:nvPicPr>
          <p:cNvPr id="2050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3717" y="2208626"/>
            <a:ext cx="9610323" cy="3889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85871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2441" y="-304576"/>
            <a:ext cx="10881575" cy="2365196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Портал РЭШ предлагает уникальные возможности развития функциональной грамотности у школьников</a:t>
            </a:r>
            <a:endParaRPr lang="ru-RU" sz="36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841"/>
          <a:stretch/>
        </p:blipFill>
        <p:spPr>
          <a:xfrm>
            <a:off x="1481070" y="1403796"/>
            <a:ext cx="9186930" cy="5454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4519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1079" y="21057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Лабораторные работы на портале РЭШ позволяют учащимся проводить виртуальные эксперименты</a:t>
            </a:r>
            <a:endParaRPr lang="ru-RU" sz="36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35"/>
          <a:stretch/>
        </p:blipFill>
        <p:spPr>
          <a:xfrm>
            <a:off x="1262130" y="1545465"/>
            <a:ext cx="9736428" cy="5312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1427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5321" y="12878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Решение задач на портале РЭШ</a:t>
            </a:r>
            <a:r>
              <a:rPr lang="en-US" sz="3600" dirty="0" smtClean="0"/>
              <a:t>,</a:t>
            </a:r>
            <a:r>
              <a:rPr lang="ru-RU" sz="3600" dirty="0" smtClean="0"/>
              <a:t> которые самостоятельно выполняют учащиеся</a:t>
            </a:r>
            <a:endParaRPr lang="ru-RU" sz="36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07" t="21033"/>
          <a:stretch/>
        </p:blipFill>
        <p:spPr>
          <a:xfrm>
            <a:off x="1554050" y="1352282"/>
            <a:ext cx="9058141" cy="5505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425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6372" y="0"/>
            <a:ext cx="998542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1225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930"/>
          <a:stretch/>
        </p:blipFill>
        <p:spPr>
          <a:xfrm>
            <a:off x="26390" y="128789"/>
            <a:ext cx="12165610" cy="6561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5463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043" b="-1"/>
          <a:stretch/>
        </p:blipFill>
        <p:spPr>
          <a:xfrm>
            <a:off x="767295" y="373487"/>
            <a:ext cx="10815105" cy="5917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7659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8047" y="133306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>Самостоятельный выбор и выполнение тестов и контрольных работ на портале РЭШ</a:t>
            </a:r>
            <a:r>
              <a:rPr lang="en-US" sz="3600" dirty="0" smtClean="0"/>
              <a:t>,</a:t>
            </a:r>
            <a:r>
              <a:rPr lang="ru-RU" sz="3600" dirty="0" smtClean="0"/>
              <a:t> под руководством одарённых учеников</a:t>
            </a:r>
            <a:endParaRPr lang="ru-RU" sz="36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36"/>
          <a:stretch/>
        </p:blipFill>
        <p:spPr>
          <a:xfrm>
            <a:off x="1524000" y="1545464"/>
            <a:ext cx="9144000" cy="5312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795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1436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Использование портала РЭШ во внеурочной деятельности </a:t>
            </a:r>
            <a:endParaRPr lang="ru-RU" sz="3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80" b="10199"/>
          <a:stretch/>
        </p:blipFill>
        <p:spPr>
          <a:xfrm>
            <a:off x="0" y="1336999"/>
            <a:ext cx="12192000" cy="5926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8775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101</Words>
  <Application>Microsoft Office PowerPoint</Application>
  <PresentationFormat>Широкоэкранный</PresentationFormat>
  <Paragraphs>9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Тема Office</vt:lpstr>
      <vt:lpstr>Презентация PowerPoint</vt:lpstr>
      <vt:lpstr>Портал РЭШ предлагает уникальные возможности развития функциональной грамотности у школьников</vt:lpstr>
      <vt:lpstr>Лабораторные работы на портале РЭШ позволяют учащимся проводить виртуальные эксперименты</vt:lpstr>
      <vt:lpstr>Решение задач на портале РЭШ, которые самостоятельно выполняют учащиеся</vt:lpstr>
      <vt:lpstr>Презентация PowerPoint</vt:lpstr>
      <vt:lpstr>Презентация PowerPoint</vt:lpstr>
      <vt:lpstr>Презентация PowerPoint</vt:lpstr>
      <vt:lpstr>Самостоятельный выбор и выполнение тестов и контрольных работ на портале РЭШ, под руководством одарённых учеников</vt:lpstr>
      <vt:lpstr>Использование портала РЭШ во внеурочной деятельности </vt:lpstr>
      <vt:lpstr>Презентация PowerPoint</vt:lpstr>
      <vt:lpstr>Презентация PowerPoint</vt:lpstr>
      <vt:lpstr>Проведение предметных недель естественно-научного направления с использованием портала РЭШ</vt:lpstr>
      <vt:lpstr>Презентация PowerPoint</vt:lpstr>
      <vt:lpstr>В современном мире функциональные навыки становятся все более важными для успешной жизни и работы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7</cp:revision>
  <dcterms:created xsi:type="dcterms:W3CDTF">2025-02-18T05:39:28Z</dcterms:created>
  <dcterms:modified xsi:type="dcterms:W3CDTF">2025-02-21T05:23:38Z</dcterms:modified>
</cp:coreProperties>
</file>