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0" r:id="rId4"/>
    <p:sldId id="262" r:id="rId5"/>
    <p:sldId id="264" r:id="rId6"/>
    <p:sldId id="266" r:id="rId7"/>
    <p:sldId id="265" r:id="rId8"/>
    <p:sldId id="267" r:id="rId9"/>
    <p:sldId id="268" r:id="rId10"/>
    <p:sldId id="269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26B3"/>
    <a:srgbClr val="AA267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>
        <p:scale>
          <a:sx n="50" d="100"/>
          <a:sy n="50" d="100"/>
        </p:scale>
        <p:origin x="-996" y="-12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Best\Desktop\&#1052;&#1099;%20&#1076;&#1088;&#1091;&#1078;&#1085;&#1099;&#1077;\&#1044;&#1077;&#1090;&#1089;&#1082;&#1080;&#1077;%20&#1087;&#1077;&#1089;&#1085;&#1080;_-_&#1054;&#1090;%20&#1091;&#1083;&#1099;&#1073;&#1082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Best\Desktop\&#1052;&#1099;%20&#1076;&#1088;&#1091;&#1078;&#1085;&#1099;&#1077;\&#1044;&#1077;&#1090;&#1089;&#1082;&#1080;&#1081;%20&#1093;&#1086;&#1088;%20-%20&#1041;&#1086;&#1083;&#1100;&#1096;&#1086;&#1081;%20&#1093;&#1086;&#1088;&#1086;&#1074;&#1086;&#1076;%20(www.hotplayer.ru)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Best\Desktop\&#1052;&#1099;%20&#1076;&#1088;&#1091;&#1078;&#1085;&#1099;&#1077;\ezhik_dolzhen_bit_koluchim.avi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163339/e7ec2a86-761d-4fa1-968d-42fd8bfe92b1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10307"/>
            <a:ext cx="9126416" cy="608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Детские песни_-_От улыб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93077" y="6137031"/>
            <a:ext cx="504092" cy="50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4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2.depositphotos.com/1738826/7478/v/950/depositphotos_74785121-stock-illustration-happy-children-different-ra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2530" name="Picture 2" descr="https://st44.stpulscen.ru/images/product/186/471/456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1975" y="1503124"/>
            <a:ext cx="5730875" cy="409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2.depositphotos.com/1738826/7478/v/950/depositphotos_74785121-stock-illustration-happy-children-different-ra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5602" name="Picture 2" descr="https://pbs.twimg.com/media/DlMNI-pW4AAuJnW.png: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7275" y="1123950"/>
            <a:ext cx="6886574" cy="459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st3.depositphotos.com/1252248/13646/v/950/depositphotos_136460544-stock-illustration-group-of-children-with-blan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8486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8255" y="2795885"/>
            <a:ext cx="383816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ДРУЖБА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Работа\Шаблоны\16\01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6" descr="toler2"/>
          <p:cNvPicPr>
            <a:picLocks noChangeAspect="1" noChangeArrowheads="1"/>
          </p:cNvPicPr>
          <p:nvPr/>
        </p:nvPicPr>
        <p:blipFill>
          <a:blip r:embed="rId3"/>
          <a:srcRect l="3335" t="2500" r="2786"/>
          <a:stretch>
            <a:fillRect/>
          </a:stretch>
        </p:blipFill>
        <p:spPr bwMode="auto">
          <a:xfrm>
            <a:off x="2095499" y="281065"/>
            <a:ext cx="4572001" cy="6272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www.culture.ru/storage/images/f36899754e771a8e7d10e27420de4301/8c3af9577a84540ca3fedf3c8a21a6cb.jpeg"/>
          <p:cNvPicPr>
            <a:picLocks noChangeAspect="1" noChangeArrowheads="1"/>
          </p:cNvPicPr>
          <p:nvPr/>
        </p:nvPicPr>
        <p:blipFill>
          <a:blip r:embed="rId3"/>
          <a:srcRect l="5897" t="8136" r="6497" b="6441"/>
          <a:stretch>
            <a:fillRect/>
          </a:stretch>
        </p:blipFill>
        <p:spPr bwMode="auto">
          <a:xfrm>
            <a:off x="0" y="534133"/>
            <a:ext cx="9150048" cy="5542817"/>
          </a:xfrm>
          <a:prstGeom prst="rect">
            <a:avLst/>
          </a:prstGeom>
          <a:noFill/>
        </p:spPr>
      </p:pic>
      <p:pic>
        <p:nvPicPr>
          <p:cNvPr id="3" name="Детский хор - Большой хоровод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14350" y="58293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82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People_Children_Little_girl_and_a_rainbow_022597_"/>
          <p:cNvPicPr>
            <a:picLocks noChangeAspect="1" noChangeArrowheads="1"/>
          </p:cNvPicPr>
          <p:nvPr/>
        </p:nvPicPr>
        <p:blipFill>
          <a:blip r:embed="rId2"/>
          <a:srcRect l="4651" r="10464"/>
          <a:stretch>
            <a:fillRect/>
          </a:stretch>
        </p:blipFill>
        <p:spPr bwMode="auto">
          <a:xfrm>
            <a:off x="193430" y="453657"/>
            <a:ext cx="8657412" cy="5736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05200" y="6271846"/>
            <a:ext cx="2391508" cy="410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ezhik_dolzhen_bit_koluchim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463432" y="480646"/>
            <a:ext cx="7315200" cy="574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552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altay/1886119/2a0000016ae32be3feb5018e4427ab1c3cc0/X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8424"/>
            <a:ext cx="9163347" cy="535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avatars.mds.yandex.net/get-zen_doc/1554513/pub_5d0f439e6a6e5d00afda4671_5d0f492bc98f2100b0649468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0555" y="3347329"/>
            <a:ext cx="6800070" cy="257836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43589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Город Тейково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0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9" name="Picture 3" descr="D:\Работа\Шаблоны\16\01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2" name="Picture 6" descr="https://media.istockphoto.com/vectors/vector-illustration-of-multicultural-national-children-people-on-vector-id490099884?k=6&amp;m=490099884&amp;s=612x612&amp;w=0&amp;h=DLz4lcAbJ-ydO4zBVcgBJiRkA0IMqFfMdej2ZtI048s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7731" y="1123024"/>
            <a:ext cx="5472754" cy="54727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05219" y="374259"/>
            <a:ext cx="7533564" cy="118158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F26B3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МЫ РАЗНЫЕ – 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F26B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F26B3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ДРУЖНЫЕ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4F26B3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Работа\Шаблоны\16\01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images.myshared.ru/6/631900/slide_10.jpg"/>
          <p:cNvPicPr>
            <a:picLocks noChangeAspect="1" noChangeArrowheads="1"/>
          </p:cNvPicPr>
          <p:nvPr/>
        </p:nvPicPr>
        <p:blipFill>
          <a:blip r:embed="rId3"/>
          <a:srcRect l="10149" t="3184" r="10149" b="15423"/>
          <a:stretch>
            <a:fillRect/>
          </a:stretch>
        </p:blipFill>
        <p:spPr bwMode="auto">
          <a:xfrm>
            <a:off x="750627" y="300249"/>
            <a:ext cx="7804650" cy="6277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st2.depositphotos.com/1738826/7478/v/950/depositphotos_74785121-stock-illustration-happy-children-different-ra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1508" name="Picture 4" descr="https://storage.needpix.com/rsynced_images/international-2654049_128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3451" y="1181099"/>
            <a:ext cx="6717750" cy="447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2.depositphotos.com/1738826/7478/v/950/depositphotos_74785121-stock-illustration-happy-children-different-ra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4580" name="Picture 4" descr="https://storage.needpix.com/rsynced_images/international-2654055_128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0650" y="1197152"/>
            <a:ext cx="6781800" cy="4519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2.depositphotos.com/1738826/7478/v/950/depositphotos_74785121-stock-illustration-happy-children-different-ra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3554" name="Picture 2" descr="http://uedem.net/wp-content/uploads/2018/04/international-2423865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0650" y="1557735"/>
            <a:ext cx="6423024" cy="3612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9</Words>
  <Application>Microsoft Office PowerPoint</Application>
  <PresentationFormat>Экран (4:3)</PresentationFormat>
  <Paragraphs>3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Город Тейково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Best</cp:lastModifiedBy>
  <cp:revision>34</cp:revision>
  <dcterms:created xsi:type="dcterms:W3CDTF">2013-11-19T05:52:05Z</dcterms:created>
  <dcterms:modified xsi:type="dcterms:W3CDTF">2020-01-24T03:45:33Z</dcterms:modified>
</cp:coreProperties>
</file>