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32"/>
  </p:notesMasterIdLst>
  <p:sldIdLst>
    <p:sldId id="256" r:id="rId2"/>
    <p:sldId id="282" r:id="rId3"/>
    <p:sldId id="269" r:id="rId4"/>
    <p:sldId id="270" r:id="rId5"/>
    <p:sldId id="271" r:id="rId6"/>
    <p:sldId id="273" r:id="rId7"/>
    <p:sldId id="274" r:id="rId8"/>
    <p:sldId id="275" r:id="rId9"/>
    <p:sldId id="276" r:id="rId10"/>
    <p:sldId id="259" r:id="rId11"/>
    <p:sldId id="258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77" r:id="rId22"/>
    <p:sldId id="278" r:id="rId23"/>
    <p:sldId id="279" r:id="rId24"/>
    <p:sldId id="280" r:id="rId25"/>
    <p:sldId id="283" r:id="rId26"/>
    <p:sldId id="284" r:id="rId27"/>
    <p:sldId id="285" r:id="rId28"/>
    <p:sldId id="286" r:id="rId29"/>
    <p:sldId id="287" r:id="rId30"/>
    <p:sldId id="29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05E92-D106-4CA3-B9AB-44CD26BF5190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8E626-AF8B-43B2-91FC-EE983B107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0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8E626-AF8B-43B2-91FC-EE983B107F72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76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34C2796-05F6-4B29-822A-D30443E93B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A6BE2D1-C1D8-41C5-9178-5B55992F118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600200"/>
            <a:ext cx="7772400" cy="1779588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 descr="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4" t="23013" r="25606" b="41272"/>
          <a:stretch/>
        </p:blipFill>
        <p:spPr bwMode="auto">
          <a:xfrm>
            <a:off x="1907704" y="692696"/>
            <a:ext cx="5688632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1524000"/>
            <a:ext cx="4402832" cy="457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Родился в селе Мартыновка. Указом Президиума Верховного Совета СССР в боях за село Селец – Холопеев посмертно было присвоено звание Героя Советского Союза.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Винниченко Петр Дмитриевич</a:t>
            </a:r>
            <a:endParaRPr lang="ru-RU" sz="3800" dirty="0"/>
          </a:p>
        </p:txBody>
      </p:sp>
      <p:pic>
        <p:nvPicPr>
          <p:cNvPr id="2050" name="Picture 2" descr="C:\Users\Администратор\Desktop\Винниченко Петр Дмитрие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476305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1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11960" y="1524000"/>
            <a:ext cx="4474840" cy="4572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Родился в селе Александровка Пензенской области. За героизм, проявленный в боях по уничтожению Брестской группировки гитлеровцев, летом 1944 года указом Президиума Верховного Совета СССР присвоено звание героя Советского Союза.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/>
              </a:rPr>
              <a:t>Дьяконов Николай Максимович</a:t>
            </a:r>
            <a:endParaRPr lang="ru-RU" dirty="0"/>
          </a:p>
        </p:txBody>
      </p:sp>
      <p:pic>
        <p:nvPicPr>
          <p:cNvPr id="1026" name="Picture 2" descr="C:\Users\Администратор\Desktop\Дьяконов Николай Максимо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3456384" cy="4878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66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Родился в 1914 в селе Дарьино. В октябре за форсирование Днепра было присвоено звание героя Советского Союза.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Телевинов Анатолий </a:t>
            </a:r>
            <a:r>
              <a:rPr lang="ru-RU" sz="3800" b="1" dirty="0" smtClean="0">
                <a:effectLst/>
              </a:rPr>
              <a:t>Романович</a:t>
            </a:r>
            <a:endParaRPr lang="ru-RU" sz="3800" dirty="0"/>
          </a:p>
        </p:txBody>
      </p:sp>
      <p:pic>
        <p:nvPicPr>
          <p:cNvPr id="3074" name="Picture 2" descr="C:\Users\Администратор\Desktop\Телевинов Анатолий Романов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268760"/>
            <a:ext cx="3313146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21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рождения 1912, уроженец с. М. Локня. За мужество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героизм,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проявленные в боях с немецко – фашистскими захватчиками при форсировании Днепра в 1943г. Указом Президиума Верховного Совета СССР присвоено звание Героя Советского Союза.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Павлюченко Александр Петрович</a:t>
            </a:r>
            <a:endParaRPr lang="ru-RU" dirty="0"/>
          </a:p>
        </p:txBody>
      </p:sp>
      <p:pic>
        <p:nvPicPr>
          <p:cNvPr id="4098" name="Picture 2" descr="C:\Users\Администратор\Desktop\-    Павлюченко Александр Петрови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444525" cy="4897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4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Родился 15 июня 1897 года в селе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Кругленькое Суджанского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района. Участник 1 Мировой и гражданской войны.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боях за Днепр присвоено звание Героя Советского Союза.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Пугачёв Терентий Давыдович</a:t>
            </a:r>
            <a:endParaRPr lang="ru-RU" sz="3800" dirty="0"/>
          </a:p>
        </p:txBody>
      </p:sp>
      <p:pic>
        <p:nvPicPr>
          <p:cNvPr id="5122" name="Picture 2" descr="C:\Users\Администратор\Desktop\Пугачёв Терентий Давыдови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412" y="1268760"/>
            <a:ext cx="3312368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79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Родился в 1908 году в г. Суджа. Участник Советско – финской войны. Совершил около 29 боевых вылетов на разведку и бомбардировку военных объектов врага. Звание Героя Советского Союза присвоено в 1940 году.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Романенко Иван Георгиевич</a:t>
            </a:r>
            <a:endParaRPr lang="ru-RU" sz="3800" dirty="0"/>
          </a:p>
        </p:txBody>
      </p:sp>
      <p:pic>
        <p:nvPicPr>
          <p:cNvPr id="6146" name="Picture 2" descr="C:\Users\Администратор\Desktop\Романенко Иван Георгиеви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804"/>
            <a:ext cx="3456384" cy="4846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46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 рождения 1916. Уроженец села Замостье. За участие в боях с японскими империалистами в 1945 году Указом Президиума Верховного Совета СССР от 14 сентября 1945года командиру штурмового авиационного полка присвоено звание Героя Советского Союза.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Крапивный Федор </a:t>
            </a:r>
            <a:r>
              <a:rPr lang="ru-RU" sz="3800" b="1" dirty="0" smtClean="0">
                <a:effectLst/>
              </a:rPr>
              <a:t>Андреевич</a:t>
            </a:r>
            <a:endParaRPr lang="ru-RU" sz="3800" dirty="0"/>
          </a:p>
        </p:txBody>
      </p:sp>
      <p:pic>
        <p:nvPicPr>
          <p:cNvPr id="7171" name="Picture 3" descr="C:\Users\Администратор\Desktop\Крапивный Федор Андреевич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3324861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10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Родился в селе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Толстый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Луг в 1928 году. Командир пулеметного расчета. 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 форсирование Днепра в 1943 году присвоено звание Героя Советского Союза.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Пикин Иван </a:t>
            </a:r>
            <a:r>
              <a:rPr lang="ru-RU" sz="3800" b="1" dirty="0" smtClean="0">
                <a:effectLst/>
              </a:rPr>
              <a:t>Назарович</a:t>
            </a:r>
            <a:endParaRPr lang="ru-RU" sz="3800" dirty="0"/>
          </a:p>
        </p:txBody>
      </p:sp>
      <p:pic>
        <p:nvPicPr>
          <p:cNvPr id="8194" name="Picture 2" descr="C:\Users\Администратор\Desktop\Пикин Иван Назаро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4566"/>
            <a:ext cx="3240360" cy="4637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7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Родился в 1924 году в городе Суджа. Полный кавалер ордена Славы. Награжден медалью «за отвагу». Погиб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 мая 1945 года.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честь Василия Волкова в городе названа улица.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Волков Василий </a:t>
            </a:r>
            <a:r>
              <a:rPr lang="ru-RU" sz="3800" b="1" dirty="0" smtClean="0">
                <a:effectLst/>
              </a:rPr>
              <a:t>Григорьевич</a:t>
            </a:r>
            <a:endParaRPr lang="ru-RU" sz="3800" dirty="0"/>
          </a:p>
        </p:txBody>
      </p:sp>
      <p:pic>
        <p:nvPicPr>
          <p:cNvPr id="9218" name="Picture 2" descr="C:\Users\Администратор\Desktop\Волков Василий Григорье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268760"/>
            <a:ext cx="3384376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91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Родился в Смоленской области. В 1957 уволен в запас в звании капитана, поселился в городе Суджа.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Награжден двумя орденами Красной звезды. Полный кавалер ордена Славы.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Ковалев Александр Устинович</a:t>
            </a:r>
            <a:endParaRPr lang="ru-RU" sz="3800" dirty="0"/>
          </a:p>
        </p:txBody>
      </p:sp>
      <p:pic>
        <p:nvPicPr>
          <p:cNvPr id="10242" name="Picture 2" descr="C:\Users\Администратор\Desktop\Ковалев Александр Устинович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268760"/>
            <a:ext cx="3364479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30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СТРАШНЫЕ ЦИФРЫ ОККУПАЦИИ</a:t>
            </a:r>
          </a:p>
        </p:txBody>
      </p:sp>
    </p:spTree>
    <p:extLst>
      <p:ext uri="{BB962C8B-B14F-4D97-AF65-F5344CB8AC3E}">
        <p14:creationId xmlns:p14="http://schemas.microsoft.com/office/powerpoint/2010/main" val="404111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1628800"/>
            <a:ext cx="4464496" cy="417646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Родился 5 апреля 1924 года в селе Черкасское – Поречное.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Награжден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орденом Ленина, Октябрьской Революции, Отечественной войны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СТЕПЕНИ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Полный кавалер ордена Славы.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effectLst/>
              </a:rPr>
              <a:t>Кириченко Иван Яковлевич</a:t>
            </a:r>
            <a:endParaRPr lang="ru-RU" sz="3800" dirty="0"/>
          </a:p>
        </p:txBody>
      </p:sp>
      <p:pic>
        <p:nvPicPr>
          <p:cNvPr id="11266" name="Picture 2" descr="C:\Users\Администратор\Desktop\Кириченко Иван Яковле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58919"/>
            <a:ext cx="3384376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36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esktop\дима\img03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36712"/>
            <a:ext cx="3960440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15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кола\Desktop\дима\img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64704"/>
            <a:ext cx="4968552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84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школа\Desktop\дима\Копия (2) img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20" y="1412776"/>
            <a:ext cx="7416824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32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31" y="1296826"/>
            <a:ext cx="8136904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0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t="72580" r="50000" b="1879"/>
          <a:stretch/>
        </p:blipFill>
        <p:spPr bwMode="auto">
          <a:xfrm>
            <a:off x="323528" y="1412776"/>
            <a:ext cx="8496943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187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1" t="61542" r="3823" b="2960"/>
          <a:stretch/>
        </p:blipFill>
        <p:spPr bwMode="auto">
          <a:xfrm>
            <a:off x="359629" y="1484784"/>
            <a:ext cx="8590407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8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" t="61108" r="53636" b="3611"/>
          <a:stretch/>
        </p:blipFill>
        <p:spPr bwMode="auto">
          <a:xfrm>
            <a:off x="251521" y="1556792"/>
            <a:ext cx="8496944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316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1" t="23663" r="52761" b="42138"/>
          <a:stretch/>
        </p:blipFill>
        <p:spPr bwMode="auto">
          <a:xfrm>
            <a:off x="683568" y="1478244"/>
            <a:ext cx="7759322" cy="4984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05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1" t="60243" r="4731" b="3393"/>
          <a:stretch/>
        </p:blipFill>
        <p:spPr bwMode="auto">
          <a:xfrm>
            <a:off x="395537" y="1556792"/>
            <a:ext cx="8471372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868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733656" cy="216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За </a:t>
            </a:r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время оккупации было разрушено и сожжено 101 здание (педучилище, больница, аптека, средняя школа, школа глухонемых, почта, детский </a:t>
            </a:r>
            <a:r>
              <a:rPr lang="ru-RU" sz="31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дом, маслозавод </a:t>
            </a:r>
            <a:r>
              <a:rPr lang="ru-RU" sz="3100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и др.)</a:t>
            </a:r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</a:br>
            <a:endParaRPr lang="ru-RU" sz="3100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школа\Desktop\дима\Копия img0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36912"/>
            <a:ext cx="74888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06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4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7" y="764704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Arial Black" pitchFamily="34" charset="0"/>
              </a:rPr>
              <a:t>Угнано в </a:t>
            </a:r>
            <a:r>
              <a:rPr lang="ru-RU" sz="6000" b="1" dirty="0" smtClean="0">
                <a:latin typeface="Arial Black" pitchFamily="34" charset="0"/>
              </a:rPr>
              <a:t>Германию</a:t>
            </a:r>
          </a:p>
          <a:p>
            <a:pPr algn="ctr"/>
            <a:r>
              <a:rPr lang="ru-RU" sz="6000" b="1" dirty="0" smtClean="0">
                <a:latin typeface="Arial Black" pitchFamily="34" charset="0"/>
              </a:rPr>
              <a:t> </a:t>
            </a:r>
            <a:r>
              <a:rPr lang="ru-RU" sz="6000" b="1" dirty="0">
                <a:latin typeface="Arial Black" pitchFamily="34" charset="0"/>
              </a:rPr>
              <a:t>2223 человек</a:t>
            </a:r>
            <a:r>
              <a:rPr lang="ru-RU" sz="6000" dirty="0">
                <a:latin typeface="Arial Black" pitchFamily="34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21283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76308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Без суда и следствия расстреляно 242 </a:t>
            </a:r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человека</a:t>
            </a:r>
            <a:endParaRPr lang="ru-RU" sz="5400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4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На главной площади города повешено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11 человек</a:t>
            </a:r>
            <a:endParaRPr lang="ru-RU" sz="5400" b="1" dirty="0">
              <a:solidFill>
                <a:schemeClr val="bg2">
                  <a:lumMod val="25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76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4426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Заживо сожжены в Троицкой церкви более 350 венгерских солдат.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20888"/>
            <a:ext cx="76200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8" y="2432929"/>
            <a:ext cx="76200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20888"/>
            <a:ext cx="76200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13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484784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Королевском саду расстреляны </a:t>
            </a:r>
            <a:endParaRPr lang="ru-RU" sz="5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5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еврейских </a:t>
            </a: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</a:t>
            </a:r>
            <a:endParaRPr lang="ru-RU" sz="5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75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8864" y="980729"/>
            <a:ext cx="70595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В Ивнице сожжено и расстреляно </a:t>
            </a:r>
            <a:endParaRPr lang="ru-RU" sz="5400" dirty="0" smtClean="0">
              <a:solidFill>
                <a:schemeClr val="bg2">
                  <a:lumMod val="25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  <a:cs typeface="Times New Roman" pitchFamily="18" charset="0"/>
              </a:rPr>
              <a:t>183 человека</a:t>
            </a:r>
            <a:endParaRPr lang="ru-RU" sz="5400" dirty="0">
              <a:solidFill>
                <a:schemeClr val="bg2">
                  <a:lumMod val="25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1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344</TotalTime>
  <Words>418</Words>
  <Application>Microsoft Office PowerPoint</Application>
  <PresentationFormat>Экран (4:3)</PresentationFormat>
  <Paragraphs>40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Волна</vt:lpstr>
      <vt:lpstr> </vt:lpstr>
      <vt:lpstr>СТРАШНЫЕ ЦИФРЫ ОККУПАЦИИ</vt:lpstr>
      <vt:lpstr>    За время оккупации было разрушено и сожжено 101 здание (педучилище, больница, аптека, средняя школа, школа глухонемых, почта, детский дом, маслозавод и др.) </vt:lpstr>
      <vt:lpstr>Презентация PowerPoint</vt:lpstr>
      <vt:lpstr>Без суда и следствия расстреляно 242 человека</vt:lpstr>
      <vt:lpstr>На главной площади города повешено  11 человек</vt:lpstr>
      <vt:lpstr>Заживо сожжены в Троицкой церкви более 350 венгерских солдат. </vt:lpstr>
      <vt:lpstr>Презентация PowerPoint</vt:lpstr>
      <vt:lpstr>Презентация PowerPoint</vt:lpstr>
      <vt:lpstr>Винниченко Петр Дмитриевич</vt:lpstr>
      <vt:lpstr>Дьяконов Николай Максимович</vt:lpstr>
      <vt:lpstr>Телевинов Анатолий Романович</vt:lpstr>
      <vt:lpstr>Павлюченко Александр Петрович</vt:lpstr>
      <vt:lpstr>Пугачёв Терентий Давыдович</vt:lpstr>
      <vt:lpstr>Романенко Иван Георгиевич</vt:lpstr>
      <vt:lpstr>Крапивный Федор Андреевич</vt:lpstr>
      <vt:lpstr>Пикин Иван Назарович</vt:lpstr>
      <vt:lpstr>Волков Василий Григорьевич</vt:lpstr>
      <vt:lpstr>Ковалев Александр Устинович</vt:lpstr>
      <vt:lpstr>Кириченко Иван Яковлевич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СТРАШНЫЕ ЦИФРЫ ОККУПАЦИИ</dc:title>
  <dc:creator>Пользователь Windows</dc:creator>
  <cp:lastModifiedBy>RePack by Diakov</cp:lastModifiedBy>
  <cp:revision>24</cp:revision>
  <dcterms:created xsi:type="dcterms:W3CDTF">2016-02-26T04:33:47Z</dcterms:created>
  <dcterms:modified xsi:type="dcterms:W3CDTF">2018-02-27T18:42:43Z</dcterms:modified>
</cp:coreProperties>
</file>