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2" r:id="rId3"/>
    <p:sldId id="258" r:id="rId4"/>
    <p:sldId id="266" r:id="rId5"/>
    <p:sldId id="259" r:id="rId6"/>
    <p:sldId id="273" r:id="rId7"/>
    <p:sldId id="274" r:id="rId8"/>
    <p:sldId id="275" r:id="rId9"/>
    <p:sldId id="267" r:id="rId10"/>
    <p:sldId id="270" r:id="rId11"/>
    <p:sldId id="269" r:id="rId12"/>
    <p:sldId id="268" r:id="rId13"/>
    <p:sldId id="263" r:id="rId14"/>
    <p:sldId id="262" r:id="rId15"/>
    <p:sldId id="264" r:id="rId16"/>
    <p:sldId id="265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DFFF"/>
    <a:srgbClr val="FFFF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59" autoAdjust="0"/>
    <p:restoredTop sz="94660"/>
  </p:normalViewPr>
  <p:slideViewPr>
    <p:cSldViewPr>
      <p:cViewPr varScale="1">
        <p:scale>
          <a:sx n="68" d="100"/>
          <a:sy n="68" d="100"/>
        </p:scale>
        <p:origin x="17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22.03.2022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653380" y="262741"/>
            <a:ext cx="8239099" cy="63325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rgbClr val="85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21200" y="6619885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2" descr="http://img-fotki.yandex.ru/get/6709/16969765.141/0_74c93_8f7b4ea4_M.png"/>
          <p:cNvPicPr>
            <a:picLocks noChangeAspect="1" noChangeArrowheads="1"/>
          </p:cNvPicPr>
          <p:nvPr userDrawn="1"/>
        </p:nvPicPr>
        <p:blipFill>
          <a:blip r:embed="rId1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213247"/>
            <a:ext cx="1656184" cy="157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mg-fotki.yandex.ru/get/30086/200418627.15e/0_16ef74_4acbfbc4_orig.png"/>
          <p:cNvPicPr>
            <a:picLocks noChangeAspect="1" noChangeArrowheads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923" y="1047750"/>
            <a:ext cx="8483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2143116"/>
            <a:ext cx="774266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Классный час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Тема: «Поговорим об ответственности»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340768"/>
            <a:ext cx="7272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2 ситуация – Ты  сидишь в транспорте. Заходит пожилая женщина: 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а) Уступлю место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б) Попрошу соседа, чтобы уступил место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в) Отвернусь, и буду смотреть в окно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988840"/>
            <a:ext cx="6858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3 ситуация – Ты  видишь, как бьют твоего одноклассника: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а) Постараюсь защитить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б) Попрошу вмешаться прохожих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в) Пройду мимо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916832"/>
            <a:ext cx="70567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4 ситуация – Ты  нашел кошелек, где было 100 рублей: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а) Постараюсь вернуть владельцу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б) Передам взрослому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в) Возьму себе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699792" y="1196752"/>
            <a:ext cx="403244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  <a:tab pos="1838325" algn="l"/>
              </a:tabLs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Красный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  <a:tab pos="1838325" algn="l"/>
              </a:tabLs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Оранжевый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  <a:tab pos="1838325" algn="l"/>
              </a:tabLs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Желтый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  <a:tab pos="1838325" algn="l"/>
              </a:tabLs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Зеленый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  <a:tab pos="1838325" algn="l"/>
              </a:tabLs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Голубой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  <a:tab pos="1838325" algn="l"/>
              </a:tabLs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Синий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  <a:tab pos="1838325" algn="l"/>
              </a:tabLs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Фиолетовый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Рисунок1.jpg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115616" y="517322"/>
            <a:ext cx="763284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Очень давно в одном старинном городе жил Мастер, окружённый учениками. Самый способный из них однажды задумался: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А есть ли вопрос, на который наш Мастер не смог бы найти ответа?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пошёл на цветущий луг, поймал самую красивую бабочку и спрятал её между ладонями. Бабочка цеплялась лапками за его руки, и ученику было щекотно. Улыбаясь, он подошёл к Мастеру и спросил: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Скажите, Мастер, какая бабочка у меня в руках: живая или мёртвая?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крепко держал бабочку в сомкнутых ладонях и был готов в любое мгновение сжать их ради своей правоты.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глядя на руки ученика, Мастер ответил: ………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548680"/>
            <a:ext cx="4293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Всё в твоих руках.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4DCEC73-0E01-48FB-8124-5F313EBA138E}"/>
              </a:ext>
            </a:extLst>
          </p:cNvPr>
          <p:cNvSpPr/>
          <p:nvPr/>
        </p:nvSpPr>
        <p:spPr>
          <a:xfrm>
            <a:off x="1259632" y="1340768"/>
            <a:ext cx="7200800" cy="361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4000" dirty="0"/>
              <a:t>На классном часе я понял……</a:t>
            </a:r>
          </a:p>
          <a:p>
            <a:pPr>
              <a:lnSpc>
                <a:spcPct val="200000"/>
              </a:lnSpc>
            </a:pPr>
            <a:r>
              <a:rPr lang="ru-RU" sz="4000" dirty="0"/>
              <a:t>Сегодня я задумался……</a:t>
            </a:r>
          </a:p>
          <a:p>
            <a:pPr>
              <a:lnSpc>
                <a:spcPct val="200000"/>
              </a:lnSpc>
            </a:pPr>
            <a:r>
              <a:rPr lang="ru-RU" sz="4000" dirty="0"/>
              <a:t>Я решил…..</a:t>
            </a:r>
          </a:p>
        </p:txBody>
      </p:sp>
    </p:spTree>
    <p:extLst>
      <p:ext uri="{BB962C8B-B14F-4D97-AF65-F5344CB8AC3E}">
        <p14:creationId xmlns:p14="http://schemas.microsoft.com/office/powerpoint/2010/main" val="3916915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9656AA-D273-458D-AE06-4F2250C987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3528391"/>
          </a:xfrm>
        </p:spPr>
        <p:txBody>
          <a:bodyPr/>
          <a:lstStyle/>
          <a:p>
            <a:r>
              <a:rPr lang="ru-RU" dirty="0"/>
              <a:t>Быть человеком – это значит чувствовать свою ответственность перед людьми.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AECE0C5-47A0-41BF-A07D-C871E82DDE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7784" y="4437112"/>
            <a:ext cx="5144616" cy="1584176"/>
          </a:xfrm>
        </p:spPr>
        <p:txBody>
          <a:bodyPr/>
          <a:lstStyle/>
          <a:p>
            <a:pPr algn="r"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Антуан де Сент-Экзюпери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9657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48680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Я отвечаю за свои поступки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47664" y="1988840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отвечаю за свои поступки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7664" y="3164971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отвечаю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за свои поступки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4341102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Я отвечаю 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свои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поступки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47664" y="5517232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Я отвечаю за свои 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поступки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43608" y="1258308"/>
            <a:ext cx="777686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4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Ответственность – </a:t>
            </a:r>
          </a:p>
          <a:p>
            <a:pPr lvl="0" indent="539750" algn="just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4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обязанность отвечать за свои поступки, действия</a:t>
            </a:r>
            <a:r>
              <a:rPr kumimoji="0" lang="ru-RU" sz="44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4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2852936"/>
            <a:ext cx="4320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Я лично отвечаю за…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1CFA03-C5AB-4E99-81D7-F774AC80A09A}"/>
              </a:ext>
            </a:extLst>
          </p:cNvPr>
          <p:cNvSpPr/>
          <p:nvPr/>
        </p:nvSpPr>
        <p:spPr>
          <a:xfrm>
            <a:off x="1115616" y="404664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/>
              <a:t>Вы приходите домой и видите, что мама купила очень вкусное пирожное, каждому по одному. Очень хочется немедленно съесть. Как вы поступите:</a:t>
            </a:r>
          </a:p>
          <a:p>
            <a:endParaRPr lang="ru-RU" sz="3600" b="1" i="1" dirty="0"/>
          </a:p>
          <a:p>
            <a:r>
              <a:rPr lang="ru-RU" sz="3600" dirty="0"/>
              <a:t>а) Съедите всё</a:t>
            </a:r>
          </a:p>
          <a:p>
            <a:r>
              <a:rPr lang="ru-RU" sz="3600" dirty="0"/>
              <a:t>б) съедите только свою долю</a:t>
            </a:r>
          </a:p>
          <a:p>
            <a:r>
              <a:rPr lang="ru-RU" sz="3600" dirty="0"/>
              <a:t>в) дождётесь остальных членов семьи и будете все вместе пить чай.</a:t>
            </a:r>
          </a:p>
        </p:txBody>
      </p:sp>
    </p:spTree>
    <p:extLst>
      <p:ext uri="{BB962C8B-B14F-4D97-AF65-F5344CB8AC3E}">
        <p14:creationId xmlns:p14="http://schemas.microsoft.com/office/powerpoint/2010/main" val="443831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42E7719-8EAF-45FA-B8B6-5DAAA1114C7A}"/>
              </a:ext>
            </a:extLst>
          </p:cNvPr>
          <p:cNvSpPr/>
          <p:nvPr/>
        </p:nvSpPr>
        <p:spPr>
          <a:xfrm>
            <a:off x="899592" y="332656"/>
            <a:ext cx="79928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Вы взяли в библиотеке книгу, которая имеется там только в единственном экземпляре (больше таких нет). Библиотекарь попросил вернуть её через два дня. Но вы не успели её прочитать. Как вы поступите:</a:t>
            </a:r>
          </a:p>
          <a:p>
            <a:endParaRPr lang="ru-RU" sz="3600" b="1" dirty="0"/>
          </a:p>
          <a:p>
            <a:r>
              <a:rPr lang="ru-RU" sz="3600" dirty="0"/>
              <a:t>а) Просто не принесёте книгу</a:t>
            </a:r>
          </a:p>
          <a:p>
            <a:r>
              <a:rPr lang="ru-RU" sz="3600" dirty="0"/>
              <a:t>б) Принесёте книгу и попросите дать её ещё раз</a:t>
            </a:r>
          </a:p>
          <a:p>
            <a:r>
              <a:rPr lang="ru-RU" sz="3600" dirty="0"/>
              <a:t>в) Скажите, что забыли книгу дома.</a:t>
            </a:r>
          </a:p>
        </p:txBody>
      </p:sp>
    </p:spTree>
    <p:extLst>
      <p:ext uri="{BB962C8B-B14F-4D97-AF65-F5344CB8AC3E}">
        <p14:creationId xmlns:p14="http://schemas.microsoft.com/office/powerpoint/2010/main" val="2851757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0819152-F437-4583-9D29-C31AA5F6F32E}"/>
              </a:ext>
            </a:extLst>
          </p:cNvPr>
          <p:cNvSpPr/>
          <p:nvPr/>
        </p:nvSpPr>
        <p:spPr>
          <a:xfrm>
            <a:off x="1259632" y="764704"/>
            <a:ext cx="74888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Вашего товарища вызвал учитель к доске решать задачу, но он не может справиться. Как вы поступите:</a:t>
            </a:r>
          </a:p>
          <a:p>
            <a:endParaRPr lang="ru-RU" sz="3600" b="1" dirty="0"/>
          </a:p>
          <a:p>
            <a:r>
              <a:rPr lang="ru-RU" sz="3600" dirty="0"/>
              <a:t>а) подскажу товарищу</a:t>
            </a:r>
          </a:p>
          <a:p>
            <a:r>
              <a:rPr lang="ru-RU" sz="3600" dirty="0"/>
              <a:t>б) подниму руку</a:t>
            </a:r>
          </a:p>
          <a:p>
            <a:r>
              <a:rPr lang="ru-RU" sz="3600" dirty="0"/>
              <a:t>в) после уроков объясню товарищу решение задачи.</a:t>
            </a:r>
          </a:p>
        </p:txBody>
      </p:sp>
    </p:spTree>
    <p:extLst>
      <p:ext uri="{BB962C8B-B14F-4D97-AF65-F5344CB8AC3E}">
        <p14:creationId xmlns:p14="http://schemas.microsoft.com/office/powerpoint/2010/main" val="3778730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31640" y="1484784"/>
            <a:ext cx="7524329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 ситуация – Тебе  поручили оформить новогоднюю газету: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а) Отложу все дела и займусь оформлением 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б) Займусь, когда будет свободное время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в) Перепоручу другому однокласснику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467</Words>
  <Application>Microsoft Office PowerPoint</Application>
  <PresentationFormat>Экран (4:3)</PresentationFormat>
  <Paragraphs>60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1_Тема Office</vt:lpstr>
      <vt:lpstr>Презентация PowerPoint</vt:lpstr>
      <vt:lpstr>Быть человеком – это значит чувствовать свою ответственность перед людьми.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Константин</cp:lastModifiedBy>
  <cp:revision>24</cp:revision>
  <dcterms:created xsi:type="dcterms:W3CDTF">2014-07-06T18:18:01Z</dcterms:created>
  <dcterms:modified xsi:type="dcterms:W3CDTF">2022-03-22T16:43:41Z</dcterms:modified>
</cp:coreProperties>
</file>