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5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381" autoAdjust="0"/>
    <p:restoredTop sz="94660"/>
  </p:normalViewPr>
  <p:slideViewPr>
    <p:cSldViewPr snapToGrid="0">
      <p:cViewPr varScale="1">
        <p:scale>
          <a:sx n="29" d="100"/>
          <a:sy n="29" d="100"/>
        </p:scale>
        <p:origin x="36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452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387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98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71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106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18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98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53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30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51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151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A05C9-350F-4AFC-BEC0-C3E835B91741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EA214-E866-4360-BC22-4550AAA4F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1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84C220A-270B-4F25-9BDB-93A885957F28}"/>
              </a:ext>
            </a:extLst>
          </p:cNvPr>
          <p:cNvSpPr txBox="1">
            <a:spLocks/>
          </p:cNvSpPr>
          <p:nvPr/>
        </p:nvSpPr>
        <p:spPr>
          <a:xfrm>
            <a:off x="968991" y="1695400"/>
            <a:ext cx="10222173" cy="4418837"/>
          </a:xfrm>
          <a:prstGeom prst="rect">
            <a:avLst/>
          </a:prstGeom>
          <a:noFill/>
          <a:ln>
            <a:solidFill>
              <a:srgbClr val="FFFFCC"/>
            </a:solidFill>
          </a:ln>
          <a:effectLst>
            <a:softEdge rad="127000"/>
          </a:effectLst>
        </p:spPr>
        <p:txBody>
          <a:bodyPr vert="horz" lIns="91440" tIns="45720" rIns="91440" bIns="45720" rtlCol="0" anchor="b">
            <a:prstTxWarp prst="textArchUp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600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 </a:t>
            </a:r>
            <a:r>
              <a:rPr lang="ru-RU" sz="59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Артикуляционная гимнастика</a:t>
            </a:r>
            <a:r>
              <a:rPr lang="ru-RU" sz="16600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/>
            </a:r>
            <a:br>
              <a:rPr lang="ru-RU" sz="16600" dirty="0" smtClean="0">
                <a:solidFill>
                  <a:srgbClr val="FFFF00"/>
                </a:solidFill>
                <a:latin typeface="Segoe Print" panose="02000600000000000000" pitchFamily="2" charset="0"/>
              </a:rPr>
            </a:br>
            <a:endParaRPr lang="ru-RU" sz="16600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84C220A-270B-4F25-9BDB-93A885957F28}"/>
              </a:ext>
            </a:extLst>
          </p:cNvPr>
          <p:cNvSpPr txBox="1">
            <a:spLocks/>
          </p:cNvSpPr>
          <p:nvPr/>
        </p:nvSpPr>
        <p:spPr>
          <a:xfrm>
            <a:off x="4112379" y="3326068"/>
            <a:ext cx="3935394" cy="2329300"/>
          </a:xfrm>
          <a:prstGeom prst="rect">
            <a:avLst/>
          </a:prstGeom>
          <a:noFill/>
          <a:ln>
            <a:solidFill>
              <a:srgbClr val="FFFFCC"/>
            </a:solidFill>
          </a:ln>
          <a:effectLst>
            <a:softEdge rad="127000"/>
          </a:effectLst>
        </p:spPr>
        <p:txBody>
          <a:bodyPr vert="horz" lIns="91440" tIns="45720" rIns="91440" bIns="45720" rtlCol="0" anchor="b">
            <a:prstTxWarp prst="textPlain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В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есна</a:t>
            </a:r>
            <a:r>
              <a:rPr lang="ru-RU" sz="2400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Segoe Print" panose="02000600000000000000" pitchFamily="2" charset="0"/>
              </a:rPr>
            </a:br>
            <a:endParaRPr lang="ru-RU" sz="2400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pic>
        <p:nvPicPr>
          <p:cNvPr id="6" name="jizn-tolko-nachinaetsya-138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250" out="7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630" y="63278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7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5122" name="Picture 2" descr="https://nuskin-rus.ru/wp-content/uploads/2017/08/Uprazhneniya-pri-pomoshhi-yazyka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3" y="323647"/>
            <a:ext cx="253766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875246" y="246749"/>
            <a:ext cx="5303770" cy="5590267"/>
            <a:chOff x="2875246" y="246749"/>
            <a:chExt cx="5303770" cy="5590267"/>
          </a:xfrm>
        </p:grpSpPr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5246" y="246749"/>
              <a:ext cx="5303770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https://cdn.pixabay.com/photo/2016/04/01/12/08/bowl-1300553_128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583" y="3753083"/>
              <a:ext cx="2646264" cy="2083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2168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9" r="12348"/>
          <a:stretch/>
        </p:blipFill>
        <p:spPr bwMode="auto">
          <a:xfrm>
            <a:off x="299257" y="232420"/>
            <a:ext cx="252930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468119" y="-130408"/>
            <a:ext cx="7521863" cy="5696416"/>
            <a:chOff x="3468119" y="-130408"/>
            <a:chExt cx="7521863" cy="5696416"/>
          </a:xfrm>
        </p:grpSpPr>
        <p:pic>
          <p:nvPicPr>
            <p:cNvPr id="21" name="Picture 16">
              <a:extLst>
                <a:ext uri="{FF2B5EF4-FFF2-40B4-BE49-F238E27FC236}">
                  <a16:creationId xmlns:a16="http://schemas.microsoft.com/office/drawing/2014/main" id="{E517747E-6530-4263-A40A-7CA07CFD4C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2992" y="2629415"/>
              <a:ext cx="3396990" cy="29365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468119" y="-130408"/>
              <a:ext cx="4124873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637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84C220A-270B-4F25-9BDB-93A885957F28}"/>
              </a:ext>
            </a:extLst>
          </p:cNvPr>
          <p:cNvSpPr txBox="1">
            <a:spLocks/>
          </p:cNvSpPr>
          <p:nvPr/>
        </p:nvSpPr>
        <p:spPr>
          <a:xfrm>
            <a:off x="3654808" y="5517319"/>
            <a:ext cx="3935394" cy="2329300"/>
          </a:xfrm>
          <a:prstGeom prst="rect">
            <a:avLst/>
          </a:prstGeom>
          <a:noFill/>
          <a:ln>
            <a:solidFill>
              <a:srgbClr val="FFFFCC"/>
            </a:solidFill>
          </a:ln>
          <a:effectLst>
            <a:softEdge rad="127000"/>
          </a:effectLst>
        </p:spPr>
        <p:txBody>
          <a:bodyPr vert="horz" lIns="91440" tIns="45720" rIns="91440" bIns="45720" rtlCol="0" anchor="b">
            <a:prstTxWarp prst="textPlain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Молодец!</a:t>
            </a:r>
            <a:r>
              <a:rPr lang="ru-RU" sz="24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Segoe Print" panose="02000600000000000000" pitchFamily="2" charset="0"/>
              </a:rPr>
            </a:br>
            <a:endParaRPr lang="ru-RU" sz="2400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9" name="Picture 36" descr="https://clipart-best.com/img/birds/birds-clip-art-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555" y="0"/>
            <a:ext cx="5303770" cy="523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56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0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3000564" y="95581"/>
            <a:ext cx="5303770" cy="5293036"/>
            <a:chOff x="2954266" y="95581"/>
            <a:chExt cx="5303770" cy="5293036"/>
          </a:xfrm>
        </p:grpSpPr>
        <p:pic>
          <p:nvPicPr>
            <p:cNvPr id="2084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4266" y="95581"/>
              <a:ext cx="5303770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4">
              <a:extLst>
                <a:ext uri="{FF2B5EF4-FFF2-40B4-BE49-F238E27FC236}">
                  <a16:creationId xmlns:a16="http://schemas.microsoft.com/office/drawing/2014/main" id="{41B5022A-754A-4B74-B52D-86EE717235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673" y="3235958"/>
              <a:ext cx="2510773" cy="215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6" t="14360" r="12177" b="13908"/>
          <a:stretch/>
        </p:blipFill>
        <p:spPr bwMode="auto">
          <a:xfrm>
            <a:off x="335123" y="231642"/>
            <a:ext cx="248877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94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1026" name="Picture 2" descr="https://avatars.mds.yandex.net/get-zen_doc/1873182/pub_5cfd9e095bac9100b0d43210_5cfd9e467e0d5200ae514617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32" y="253400"/>
            <a:ext cx="310312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505518" y="253400"/>
            <a:ext cx="5407865" cy="5542168"/>
            <a:chOff x="3505518" y="253400"/>
            <a:chExt cx="5407865" cy="5542168"/>
          </a:xfrm>
        </p:grpSpPr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05518" y="253400"/>
              <a:ext cx="5407865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0">
              <a:extLst>
                <a:ext uri="{FF2B5EF4-FFF2-40B4-BE49-F238E27FC236}">
                  <a16:creationId xmlns:a16="http://schemas.microsoft.com/office/drawing/2014/main" id="{3CBD25E9-B837-4391-907B-E11EC37BD8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859" b="98828" l="586" r="98047">
                          <a14:foregroundMark x1="9570" y1="72070" x2="586" y2="74219"/>
                          <a14:foregroundMark x1="19531" y1="85547" x2="25195" y2="99023"/>
                          <a14:foregroundMark x1="82422" y1="14844" x2="98047" y2="58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27939">
              <a:off x="3883247" y="3185564"/>
              <a:ext cx="3092327" cy="2610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159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875246" y="246749"/>
            <a:ext cx="5303770" cy="5230209"/>
            <a:chOff x="2875246" y="246749"/>
            <a:chExt cx="5303770" cy="5230209"/>
          </a:xfrm>
        </p:grpSpPr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5246" y="246749"/>
              <a:ext cx="5303770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6">
              <a:extLst>
                <a:ext uri="{FF2B5EF4-FFF2-40B4-BE49-F238E27FC236}">
                  <a16:creationId xmlns:a16="http://schemas.microsoft.com/office/drawing/2014/main" id="{FB0A0D4E-6429-4FDA-BCE1-DFE42DF6B4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625" b="94250" l="10000" r="90000">
                          <a14:foregroundMark x1="49444" y1="5625" x2="50222" y2="17375"/>
                          <a14:foregroundMark x1="42111" y1="87500" x2="43667" y2="94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601" y="3140281"/>
              <a:ext cx="2789060" cy="2336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5" r="12347"/>
          <a:stretch/>
        </p:blipFill>
        <p:spPr bwMode="auto">
          <a:xfrm>
            <a:off x="250131" y="246749"/>
            <a:ext cx="2529447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17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7" r="12347"/>
          <a:stretch/>
        </p:blipFill>
        <p:spPr bwMode="auto">
          <a:xfrm>
            <a:off x="321652" y="241611"/>
            <a:ext cx="2503449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234927" y="0"/>
            <a:ext cx="5420418" cy="5760876"/>
            <a:chOff x="3339100" y="-2"/>
            <a:chExt cx="5420418" cy="5760876"/>
          </a:xfrm>
        </p:grpSpPr>
        <p:pic>
          <p:nvPicPr>
            <p:cNvPr id="7" name="Picture 8">
              <a:extLst>
                <a:ext uri="{FF2B5EF4-FFF2-40B4-BE49-F238E27FC236}">
                  <a16:creationId xmlns:a16="http://schemas.microsoft.com/office/drawing/2014/main" id="{D7623025-473F-4B21-9BED-7A7627F755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889" b="91111" l="10000" r="90000">
                          <a14:foregroundMark x1="28667" y1="12556" x2="29556" y2="10889"/>
                          <a14:foregroundMark x1="34000" y1="7889" x2="34556" y2="8556"/>
                          <a14:foregroundMark x1="47889" y1="83222" x2="56556" y2="79222"/>
                          <a14:foregroundMark x1="39667" y1="87111" x2="41778" y2="90222"/>
                          <a14:foregroundMark x1="24000" y1="88333" x2="21444" y2="89222"/>
                          <a14:foregroundMark x1="15556" y1="91111" x2="15556" y2="91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709">
              <a:off x="3339100" y="3245028"/>
              <a:ext cx="3078661" cy="2515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433103" y="-2"/>
              <a:ext cx="4326415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5988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2050" name="Picture 2" descr="https://ds04.infourok.ru/uploads/ex/0f65/0010769c-d44b377e/hello_html_m54521f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75" y="277787"/>
            <a:ext cx="237079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863672" y="0"/>
            <a:ext cx="5303770" cy="5733502"/>
            <a:chOff x="2863672" y="0"/>
            <a:chExt cx="5303770" cy="5733502"/>
          </a:xfrm>
        </p:grpSpPr>
        <p:pic>
          <p:nvPicPr>
            <p:cNvPr id="22" name="Picture 14">
              <a:extLst>
                <a:ext uri="{FF2B5EF4-FFF2-40B4-BE49-F238E27FC236}">
                  <a16:creationId xmlns:a16="http://schemas.microsoft.com/office/drawing/2014/main" id="{78A46A5B-E45B-4694-B3E8-6296A5A9B7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0631" y="3746218"/>
              <a:ext cx="4063748" cy="1987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3672" y="0"/>
              <a:ext cx="5303770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7282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9" t="12261" r="13153" b="13609"/>
          <a:stretch/>
        </p:blipFill>
        <p:spPr bwMode="auto">
          <a:xfrm>
            <a:off x="357198" y="267919"/>
            <a:ext cx="254302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041545" y="96278"/>
            <a:ext cx="6038126" cy="6385933"/>
            <a:chOff x="3041545" y="96278"/>
            <a:chExt cx="6038126" cy="6385933"/>
          </a:xfrm>
        </p:grpSpPr>
        <p:pic>
          <p:nvPicPr>
            <p:cNvPr id="17" name="Picture 12">
              <a:extLst>
                <a:ext uri="{FF2B5EF4-FFF2-40B4-BE49-F238E27FC236}">
                  <a16:creationId xmlns:a16="http://schemas.microsoft.com/office/drawing/2014/main" id="{FE110875-CB98-4615-88B9-C11BB567EA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025">
              <a:off x="3041545" y="4133562"/>
              <a:ext cx="3399578" cy="2348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41334" y="96278"/>
              <a:ext cx="4338337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3376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3074" name="Picture 2" descr="https://ds05.infourok.ru/uploads/ex/08e4/000a1b03-475a5a99/hello_html_m787c619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88" r="12776"/>
          <a:stretch/>
        </p:blipFill>
        <p:spPr bwMode="auto">
          <a:xfrm>
            <a:off x="305372" y="251269"/>
            <a:ext cx="2382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960899" y="327302"/>
            <a:ext cx="5303770" cy="5547346"/>
            <a:chOff x="2909970" y="258324"/>
            <a:chExt cx="5303770" cy="5547346"/>
          </a:xfrm>
        </p:grpSpPr>
        <p:pic>
          <p:nvPicPr>
            <p:cNvPr id="7" name="Picture 28">
              <a:extLst>
                <a:ext uri="{FF2B5EF4-FFF2-40B4-BE49-F238E27FC236}">
                  <a16:creationId xmlns:a16="http://schemas.microsoft.com/office/drawing/2014/main" id="{C4A6433A-D9A2-473C-8AEA-DDCF760780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855" y="3933993"/>
              <a:ext cx="2191072" cy="1871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9970" y="258324"/>
              <a:ext cx="5303770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570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5.infourok.ru/uploads/ex/0924/000f5eeb-37d7ee03/2/img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-2"/>
            <a:ext cx="12160155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286104-CD33-4C7D-8E94-945192190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64" y="5837017"/>
            <a:ext cx="799061" cy="746786"/>
          </a:xfrm>
          <a:prstGeom prst="rect">
            <a:avLst/>
          </a:prstGeom>
        </p:spPr>
      </p:pic>
      <p:pic>
        <p:nvPicPr>
          <p:cNvPr id="4098" name="Picture 2" descr="https://i.ytimg.com/vi/qQHj45Owii0/maxres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8" r="12776"/>
          <a:stretch/>
        </p:blipFill>
        <p:spPr bwMode="auto">
          <a:xfrm>
            <a:off x="377205" y="304873"/>
            <a:ext cx="2363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750016" y="-280879"/>
            <a:ext cx="5081467" cy="6247567"/>
            <a:chOff x="3750016" y="-280879"/>
            <a:chExt cx="5081467" cy="6247567"/>
          </a:xfrm>
        </p:grpSpPr>
        <p:pic>
          <p:nvPicPr>
            <p:cNvPr id="43" name="Picture 6">
              <a:extLst>
                <a:ext uri="{FF2B5EF4-FFF2-40B4-BE49-F238E27FC236}">
                  <a16:creationId xmlns:a16="http://schemas.microsoft.com/office/drawing/2014/main" id="{63FA860A-5FA9-4586-A356-F092A53A2C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63910">
              <a:off x="3750016" y="4261257"/>
              <a:ext cx="2942823" cy="1705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6" descr="https://clipart-best.com/img/birds/birds-clip-art-2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06610" y="-280879"/>
              <a:ext cx="4124873" cy="5230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521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6</Words>
  <Application>Microsoft Office PowerPoint</Application>
  <PresentationFormat>Широкоэкранный</PresentationFormat>
  <Paragraphs>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lena-elena33@mail.ru</dc:creator>
  <cp:lastModifiedBy>lena-elena33@mail.ru</cp:lastModifiedBy>
  <cp:revision>32</cp:revision>
  <dcterms:created xsi:type="dcterms:W3CDTF">2020-12-02T11:29:50Z</dcterms:created>
  <dcterms:modified xsi:type="dcterms:W3CDTF">2021-09-23T07:31:20Z</dcterms:modified>
</cp:coreProperties>
</file>