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6" r:id="rId5"/>
    <p:sldId id="265" r:id="rId6"/>
    <p:sldId id="267" r:id="rId7"/>
    <p:sldId id="257" r:id="rId8"/>
    <p:sldId id="268" r:id="rId9"/>
    <p:sldId id="269" r:id="rId10"/>
    <p:sldId id="270" r:id="rId11"/>
    <p:sldId id="256" r:id="rId12"/>
    <p:sldId id="258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admin\Desktop\25.01.2018\Muzyka_morya_-_SHum_morya_i_chaek.mp3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Доброе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утро!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C:\Users\admin\Desktop\второй тур УРОК\Новая папка\0_e4818_49a3b2a6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600200"/>
            <a:ext cx="4703762" cy="4703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Бухта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«Что такое? Кто такой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447800" y="1219200"/>
            <a:ext cx="65532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Вариант 1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828800" y="2057400"/>
          <a:ext cx="6077585" cy="1659116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215390"/>
                <a:gridCol w="1215390"/>
                <a:gridCol w="1215390"/>
                <a:gridCol w="1215390"/>
                <a:gridCol w="1216025"/>
              </a:tblGrid>
              <a:tr h="762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0" dirty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0" dirty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4000" b="1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0" dirty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4000" b="1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0" dirty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4000" b="1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0" dirty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4000" b="1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971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295400" y="3976301"/>
            <a:ext cx="70104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Вариант 2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905001" y="4876800"/>
          <a:ext cx="6172198" cy="1523999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74114"/>
                <a:gridCol w="1323037"/>
                <a:gridCol w="1326993"/>
                <a:gridCol w="1313150"/>
                <a:gridCol w="1334904"/>
              </a:tblGrid>
              <a:tr h="785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85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4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6628" name="Picture 4" descr="C:\Users\admin\Desktop\второй тур УРОК\Новая папка\2158762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3783012"/>
            <a:ext cx="2573212" cy="3074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7772400" cy="14700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Австралия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9" name="Picture 1" descr="C:\Users\admin\Desktop\второй тур УРОК\Новая папка\880819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38400"/>
            <a:ext cx="4677746" cy="3581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0" name="Picture 2" descr="C:\Users\admin\Desktop\второй тур УРОК\Новая папка\9ajyv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819400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второй тур УРОК\Новая папка\depositphotos_26517299-stock-photo-sail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895600"/>
            <a:ext cx="2216573" cy="3136660"/>
          </a:xfrm>
          <a:prstGeom prst="rect">
            <a:avLst/>
          </a:prstGeom>
          <a:noFill/>
        </p:spPr>
      </p:pic>
      <p:pic>
        <p:nvPicPr>
          <p:cNvPr id="6147" name="Picture 3" descr="C:\Users\admin\Desktop\второй тур УРОК\Новая папка\227571270.54816238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828800"/>
            <a:ext cx="2054772" cy="3633211"/>
          </a:xfrm>
          <a:prstGeom prst="rect">
            <a:avLst/>
          </a:prstGeom>
          <a:noFill/>
        </p:spPr>
      </p:pic>
      <p:pic>
        <p:nvPicPr>
          <p:cNvPr id="6148" name="Picture 4" descr="C:\Users\admin\Desktop\второй тур УРОК\Новая папка\10522719-Море-капитан-и-матро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990600"/>
            <a:ext cx="2286000" cy="39026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90800" y="0"/>
            <a:ext cx="4724400" cy="11079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248400" y="6172200"/>
            <a:ext cx="1143000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Юнга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81400" y="5638800"/>
            <a:ext cx="1430969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Матрос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5800" y="5029200"/>
            <a:ext cx="1559722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Капитан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2096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Спасибо за внимание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5" name="Picture 3" descr="C:\Users\admin\Desktop\второй тур УРОК\Новая папка\70540-Selva-O-Bosque-Tropical-Lluvioso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276600"/>
            <a:ext cx="2191752" cy="2915030"/>
          </a:xfrm>
          <a:prstGeom prst="rect">
            <a:avLst/>
          </a:prstGeom>
          <a:noFill/>
        </p:spPr>
      </p:pic>
      <p:pic>
        <p:nvPicPr>
          <p:cNvPr id="28676" name="Picture 4" descr="C:\Users\admin\Desktop\второй тур УРОК\Новая папка\880819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276599"/>
            <a:ext cx="3581400" cy="27420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6781800" cy="5867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-Самый маленький;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Самый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сухой;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Самый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удаленный;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Самый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уникальный;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Единственный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материк-страна;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Материк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где нет действующих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вулканов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землетрясений.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Самый…</a:t>
            </a:r>
            <a:endParaRPr lang="ru-RU" sz="4800" dirty="0"/>
          </a:p>
        </p:txBody>
      </p:sp>
      <p:pic>
        <p:nvPicPr>
          <p:cNvPr id="2051" name="Picture 3" descr="C:\Users\admin\Desktop\второй тур УРОК\Новая папка\bear (1116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429000"/>
            <a:ext cx="3113324" cy="32159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Морское путешествие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4495800"/>
            <a:ext cx="1983043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31775" algn="l"/>
                <a:tab pos="1209675" algn="l"/>
                <a:tab pos="1336675" algn="l"/>
              </a:tabLs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Корабль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231775" algn="l"/>
                <a:tab pos="1209675" algn="l"/>
                <a:tab pos="1336675" algn="l"/>
              </a:tabLs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Джеймса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Кука</a:t>
            </a:r>
            <a:endParaRPr lang="ru-RU" sz="1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24200" y="4953000"/>
            <a:ext cx="2033249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1775" algn="l"/>
                <a:tab pos="1209675" algn="l"/>
                <a:tab pos="1336675" algn="l"/>
              </a:tabLs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Корабль 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1775" algn="l"/>
                <a:tab pos="1209675" algn="l"/>
                <a:tab pos="1336675" algn="l"/>
              </a:tabLs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Абеля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Тасмана</a:t>
            </a:r>
            <a:endParaRPr lang="ru-RU" sz="1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48400" y="5867400"/>
            <a:ext cx="2301849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1775" algn="l"/>
                <a:tab pos="1209675" algn="l"/>
                <a:tab pos="1336675" algn="l"/>
              </a:tabLs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Корабль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231775" algn="l"/>
                <a:tab pos="1209675" algn="l"/>
                <a:tab pos="1336675" algn="l"/>
              </a:tabLs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Виллема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Янсзона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C:\Users\admin\Desktop\второй тур УРОК\Новая папка\Schiffe10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514600"/>
            <a:ext cx="2734614" cy="2133600"/>
          </a:xfrm>
          <a:prstGeom prst="rect">
            <a:avLst/>
          </a:prstGeom>
          <a:noFill/>
        </p:spPr>
      </p:pic>
      <p:pic>
        <p:nvPicPr>
          <p:cNvPr id="1030" name="Picture 6" descr="C:\Users\admin\Desktop\второй тур УРОК\Новая папка\787311640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71600"/>
            <a:ext cx="2779712" cy="2880426"/>
          </a:xfrm>
          <a:prstGeom prst="rect">
            <a:avLst/>
          </a:prstGeom>
          <a:noFill/>
        </p:spPr>
      </p:pic>
      <p:pic>
        <p:nvPicPr>
          <p:cNvPr id="1031" name="Picture 7" descr="C:\Users\admin\Desktop\второй тур УРОК\Новая папка\bb72285c664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3352800"/>
            <a:ext cx="2647487" cy="2249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620000" cy="43434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7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3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7300" dirty="0" smtClean="0">
                <a:latin typeface="Times New Roman" pitchFamily="18" charset="0"/>
                <a:cs typeface="Times New Roman" pitchFamily="18" charset="0"/>
              </a:rPr>
              <a:t>Дружить всегда, дружить везде и не бросать друзей в беде!»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0" name="Picture 2" descr="C:\Users\admin\Desktop\второй тур УРОК\Новая папка\1189550-Cartoon-Of-A-Happy-Sailor-Boy-In-A-Boat-Royalty-Free-Vector-Clipa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4788747"/>
            <a:ext cx="1981200" cy="20692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Muzyka_morya_-_SHum_morya_i_chae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057400" y="5715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93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Бухта  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История открытий»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5562600"/>
            <a:ext cx="2395849" cy="86177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31775" algn="l"/>
                <a:tab pos="1209675" algn="l"/>
                <a:tab pos="1336675" algn="l"/>
              </a:tabLst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231775" algn="l"/>
                <a:tab pos="1209675" algn="l"/>
                <a:tab pos="1336675" algn="l"/>
              </a:tabLs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Джеймс Кук</a:t>
            </a:r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0400" y="5486400"/>
            <a:ext cx="2391360" cy="95410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1775" algn="l"/>
                <a:tab pos="1209675" algn="l"/>
                <a:tab pos="1336675" algn="l"/>
              </a:tabLs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1775" algn="l"/>
                <a:tab pos="1209675" algn="l"/>
                <a:tab pos="1336675" algn="l"/>
              </a:tabLs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Абеля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Тасман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72200" y="5715000"/>
            <a:ext cx="2560701" cy="80021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231775" algn="l"/>
                <a:tab pos="1209675" algn="l"/>
                <a:tab pos="1336675" algn="l"/>
              </a:tabLs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231775" algn="l"/>
                <a:tab pos="1209675" algn="l"/>
                <a:tab pos="1336675" algn="l"/>
              </a:tabLst>
            </a:pP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Виллем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Янсзон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admin\Desktop\второй тур УРОК\Новая папка\Абеля Тасма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133600"/>
            <a:ext cx="2661763" cy="3106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admin\Desktop\второй тур УРОК\Новая папка\Джеймс Ку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590800"/>
            <a:ext cx="2652815" cy="266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Users\admin\Desktop\второй тур УРОК\Новая папка\Виллема Янсзо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2057400"/>
            <a:ext cx="2697163" cy="3443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admin\Desktop\второй тур УРОК\Новая папка\bottle-message-wallpapaers-abstract-wallpap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60047" cy="6858000"/>
          </a:xfrm>
          <a:prstGeom prst="rect">
            <a:avLst/>
          </a:prstGeom>
          <a:noFill/>
        </p:spPr>
      </p:pic>
      <p:pic>
        <p:nvPicPr>
          <p:cNvPr id="23555" name="Picture 3" descr="C:\Users\admin\Desktop\второй тур УРОК\Новая папка\animashki4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066800"/>
            <a:ext cx="4963624" cy="45370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28600" y="-2232"/>
            <a:ext cx="7620000" cy="61247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«Послание старого пирата»</a:t>
            </a:r>
            <a:endParaRPr kumimoji="0" lang="ru-RU" sz="3200" b="1" i="0" u="sng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Австралия самый 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маленький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материк на Земле. Данный материк 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пересекается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экватором и расположен в 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одном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полушарии. Материк в центральной части пересекается южным тропиком. Нулевой меридиан не пересекает Австралию, она полностью расположена в 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восточном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полушарии.  Материк расположен в субэкваториальном, тропическом, субтропическом и умеренном климатических поясах. Австралия омывается  с востока Тихим океаном, с запада 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Индийским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океаном.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3" name="Picture 1" descr="C:\Users\admin\Desktop\второй тур УРОК\Новая папка\Боцман-Сарм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2971800"/>
            <a:ext cx="205740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«Географический бой»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C:\Users\admin\Desktop\второй тур УРОК\Новая папка\people (254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3810000"/>
            <a:ext cx="2819400" cy="2799957"/>
          </a:xfrm>
          <a:prstGeom prst="rect">
            <a:avLst/>
          </a:prstGeom>
          <a:noFill/>
        </p:spPr>
      </p:pic>
      <p:pic>
        <p:nvPicPr>
          <p:cNvPr id="24579" name="Picture 3" descr="C:\Users\admin\Desktop\второй тур УРОК\Новая папка\6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905000"/>
            <a:ext cx="5754688" cy="4500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Бухта</a:t>
            </a: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такое? Кто такой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C:\Users\admin\Desktop\второй тур УРОК\Новая папка\3558bbd75c2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89314"/>
            <a:ext cx="2928938" cy="4184197"/>
          </a:xfrm>
          <a:prstGeom prst="rect">
            <a:avLst/>
          </a:prstGeom>
          <a:noFill/>
        </p:spPr>
      </p:pic>
      <p:pic>
        <p:nvPicPr>
          <p:cNvPr id="25604" name="Picture 4" descr="C:\Users\admin\Desktop\второй тур УРОК\Новая папка\jivotniea-206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676400"/>
            <a:ext cx="2635250" cy="4684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158</Words>
  <Application>Microsoft Office PowerPoint</Application>
  <PresentationFormat>Экран (4:3)</PresentationFormat>
  <Paragraphs>51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Доброе утро!</vt:lpstr>
      <vt:lpstr>  -Самый маленький; - Самый сухой; - Самый удаленный; - Самый уникальный; - Единственный материк-страна; - Материк, где нет действующих        вулканов и землетрясений.   </vt:lpstr>
      <vt:lpstr>Морское путешествие </vt:lpstr>
      <vt:lpstr> «Дружить всегда, дружить везде и не бросать друзей в беде!» </vt:lpstr>
      <vt:lpstr>Бухта  «История открытий»</vt:lpstr>
      <vt:lpstr>Слайд 6</vt:lpstr>
      <vt:lpstr>Слайд 7</vt:lpstr>
      <vt:lpstr>«Географический бой»</vt:lpstr>
      <vt:lpstr>Бухта «Что такое? Кто такой?»</vt:lpstr>
      <vt:lpstr>Бухта  «Что такое? Кто такой?»</vt:lpstr>
      <vt:lpstr>Австралия </vt:lpstr>
      <vt:lpstr>Слайд 12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11</cp:revision>
  <dcterms:created xsi:type="dcterms:W3CDTF">2018-01-21T09:10:42Z</dcterms:created>
  <dcterms:modified xsi:type="dcterms:W3CDTF">2018-01-24T21:05:20Z</dcterms:modified>
</cp:coreProperties>
</file>