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EDE6F-EEDA-4909-A4A8-F3EB64CE4B54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DD394-B2A7-4B39-8779-6A32A19CAF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DD394-B2A7-4B39-8779-6A32A19CAF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91;&#1095;&#1080;&#1090;&#1077;&#1083;&#1100;%20&#1075;&#1086;&#1076;&#1072;%202023\&#1091;&#1088;&#1086;&#1082;\5%20Minute%20Timer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91;&#1095;&#1080;&#1090;&#1077;&#1083;&#1100;%20&#1075;&#1086;&#1076;&#1072;%202023\&#1091;&#1088;&#1086;&#1082;\0303.mp4" TargetMode="Externa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9900" dirty="0" smtClean="0">
                <a:solidFill>
                  <a:schemeClr val="tx1"/>
                </a:solidFill>
              </a:rPr>
              <a:t>?</a:t>
            </a:r>
            <a:endParaRPr lang="ru-RU" sz="199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thumbs.dreamstime.com/b/%D0%BF%D0%B5%D1%80%D1%81%D0%B8%D0%BA-50611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3357586" cy="3357586"/>
          </a:xfrm>
          <a:prstGeom prst="rect">
            <a:avLst/>
          </a:prstGeom>
          <a:noFill/>
        </p:spPr>
      </p:pic>
      <p:pic>
        <p:nvPicPr>
          <p:cNvPr id="6146" name="Picture 2" descr="https://thumbs.dreamstime.com/b/%D0%BF%D0%BE%D0%BB%D0%BE%D0%B2%D0%B8%D0%BD%D1%8B-%D1%8F%D0%B1%D0%BB%D0%BE%D0%BA%D0%B0-123147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71546"/>
            <a:ext cx="4218191" cy="2657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Критерии: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Правильное расположение частей</a:t>
            </a:r>
          </a:p>
          <a:p>
            <a:r>
              <a:rPr lang="ru-RU" dirty="0" smtClean="0"/>
              <a:t>Правильное соотношение частей по мощности</a:t>
            </a:r>
          </a:p>
          <a:p>
            <a:r>
              <a:rPr lang="ru-RU" dirty="0" smtClean="0"/>
              <a:t>Соответствие цвета: земная кора – коричневая, мантия – оранжевая, ядро – желтое</a:t>
            </a:r>
          </a:p>
          <a:p>
            <a:r>
              <a:rPr lang="ru-RU" dirty="0" smtClean="0"/>
              <a:t>Аккуратность и эстетичность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1.Подберите необходимый материал</a:t>
            </a:r>
          </a:p>
          <a:p>
            <a:pPr>
              <a:buNone/>
            </a:pPr>
            <a:r>
              <a:rPr lang="ru-RU" dirty="0" smtClean="0"/>
              <a:t>2.Создайте заготовки/элементы модели</a:t>
            </a:r>
          </a:p>
          <a:p>
            <a:pPr>
              <a:buNone/>
            </a:pPr>
            <a:r>
              <a:rPr lang="ru-RU" dirty="0" smtClean="0"/>
              <a:t>3.Расположите в правильном порядке</a:t>
            </a:r>
          </a:p>
          <a:p>
            <a:pPr>
              <a:buNone/>
            </a:pPr>
            <a:r>
              <a:rPr lang="ru-RU" dirty="0" smtClean="0"/>
              <a:t>4.Соберите модель</a:t>
            </a:r>
            <a:endParaRPr lang="ru-RU" dirty="0"/>
          </a:p>
        </p:txBody>
      </p:sp>
      <p:pic>
        <p:nvPicPr>
          <p:cNvPr id="4" name="Picture 2" descr="https://ae01.alicdn.com/kf/HTB1.zvKXoWF3KVjSZPhq6xclXX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70" y="4357670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Анализируем: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Критерии: </a:t>
            </a:r>
          </a:p>
          <a:p>
            <a:r>
              <a:rPr lang="ru-RU" dirty="0" smtClean="0"/>
              <a:t>Правильное расположение частей</a:t>
            </a:r>
          </a:p>
          <a:p>
            <a:r>
              <a:rPr lang="ru-RU" dirty="0" smtClean="0"/>
              <a:t>Правильное соотношение частей по мощности</a:t>
            </a:r>
          </a:p>
          <a:p>
            <a:r>
              <a:rPr lang="ru-RU" dirty="0" smtClean="0"/>
              <a:t>Соответствие цвета: земная кора – коричневая, мантия – оранжевая, ядро – желтое</a:t>
            </a:r>
          </a:p>
          <a:p>
            <a:r>
              <a:rPr lang="ru-RU" dirty="0" smtClean="0"/>
              <a:t>Аккуратность и эстетичность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6000768"/>
            <a:ext cx="2071702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Правильно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6000768"/>
            <a:ext cx="2440092" cy="52322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Неправильно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429288"/>
          </a:xfrm>
        </p:spPr>
        <p:txBody>
          <a:bodyPr numCol="2">
            <a:normAutofit fontScale="3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1.Верхняя часть Земли: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2.Часть Земли, обладающая свойствами жидкого и твердого вещества: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3.Самая горячая часть Земли: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4.Эта часть Земли делится на внешнюю и внутреннюю: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5.Литосфера – это: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А)земная кора и вся 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Б)вся мантия и внешнее 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В)земная кора и верхняя часть мантии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pic>
        <p:nvPicPr>
          <p:cNvPr id="4" name="5 Minute Tim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572264" y="0"/>
            <a:ext cx="2571736" cy="192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429288"/>
          </a:xfrm>
        </p:spPr>
        <p:txBody>
          <a:bodyPr numCol="2">
            <a:normAutofit fontScale="3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1.Верхняя часть Земли: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2.Часть Земли, обладающая свойствами жидкого и твердого вещества: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3.Самая горячая часть Земли: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4.Эта часть Земли делится на внешнюю и внутреннюю: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А)Ядро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Б)Земная кора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В)Мантия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5.Литосфера – это: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А)земная кора и вся мантия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Б)вся мантия и внешнее ядро</a:t>
            </a:r>
          </a:p>
          <a:p>
            <a:pPr marL="514350" indent="-514350">
              <a:lnSpc>
                <a:spcPct val="170000"/>
              </a:lnSpc>
              <a:buNone/>
            </a:pPr>
            <a:r>
              <a:rPr lang="ru-RU" sz="55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В)земная кора и верхняя часть мантии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Поднимите руку…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AutoShape 2" descr="https://sorochinsk.info/wp-content/uploads/2020/10/%D0%B4%D0%BE%D0%B1%D1%80%D0%BE%D0%B2%D0%BE%D0%BB%D1%8C%D0%BD%D0%B0%D1%8F-%D0%B4%D0%B8%D1%81%D1%82%D0%B0%D0%BD%D1%86%D0%B8%D0%BE%D0%BD%D0%BA%D0%B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s://cs11.pikabu.ru/post_img/2019/11/08/8/og_og_1573218796293382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8519808" cy="445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уроке было…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Ядро</a:t>
            </a:r>
            <a:r>
              <a:rPr lang="ru-RU" dirty="0" smtClean="0"/>
              <a:t> –непонятно и скучно</a:t>
            </a:r>
          </a:p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Мантия</a:t>
            </a:r>
            <a:r>
              <a:rPr lang="ru-RU" dirty="0" smtClean="0"/>
              <a:t> –понятно, но скучно</a:t>
            </a:r>
          </a:p>
          <a:p>
            <a:pPr algn="ctr"/>
            <a:r>
              <a:rPr lang="ru-RU" b="1" smtClean="0">
                <a:solidFill>
                  <a:schemeClr val="accent6">
                    <a:lumMod val="50000"/>
                  </a:schemeClr>
                </a:solidFill>
              </a:rPr>
              <a:t>Земная кора </a:t>
            </a:r>
            <a:r>
              <a:rPr lang="ru-RU" smtClean="0"/>
              <a:t>– все понятно и интересно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643174" y="3429000"/>
            <a:ext cx="3929090" cy="3429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57488" y="3643314"/>
            <a:ext cx="3500462" cy="300039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29058" y="4500570"/>
            <a:ext cx="1428760" cy="121444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Спасибо!</a:t>
            </a:r>
            <a:endParaRPr lang="ru-RU" dirty="0"/>
          </a:p>
        </p:txBody>
      </p:sp>
      <p:pic>
        <p:nvPicPr>
          <p:cNvPr id="1026" name="Picture 2" descr="https://sun9-4.userapi.com/impg/F870ZrWReCdirZY_fLXfAw0zw0Vr4BxxN2LZrw/YHKlwr3Ai4g.jpg?size=960x720&amp;quality=96&amp;sign=d360698cdb181372521d87f9ea011cac&amp;c_uniq_tag=hcIGv_OA7HUhHoXvKuSyYWodrcOqAuIU5lnATrvY4Yo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000132"/>
          </a:xfrm>
        </p:spPr>
        <p:txBody>
          <a:bodyPr>
            <a:noAutofit/>
          </a:bodyPr>
          <a:lstStyle/>
          <a:p>
            <a:r>
              <a:rPr lang="ru-RU" sz="6000" dirty="0" smtClean="0"/>
              <a:t>Внутреннее строение Земли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840039"/>
          </a:xfrm>
        </p:spPr>
        <p:txBody>
          <a:bodyPr/>
          <a:lstStyle/>
          <a:p>
            <a:pPr algn="ctr">
              <a:buNone/>
            </a:pPr>
            <a:r>
              <a:rPr lang="ru-RU" sz="6600" dirty="0" smtClean="0"/>
              <a:t>Какая цель?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86768" cy="440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692"/>
                <a:gridCol w="2046692"/>
                <a:gridCol w="2046692"/>
                <a:gridCol w="2046692"/>
              </a:tblGrid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Часть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Температура , С°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Мощность, км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Особенности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Земная кора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Мантия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Ядро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030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0"/>
            <a:ext cx="8072461" cy="6054345"/>
          </a:xfrm>
          <a:prstGeom prst="rect">
            <a:avLst/>
          </a:prstGeom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8358214" y="6357958"/>
            <a:ext cx="500066" cy="500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Дополняем таблицу, используя текст учебника на стр.62 и рис.39</a:t>
            </a:r>
            <a:endParaRPr lang="ru-RU" dirty="0"/>
          </a:p>
        </p:txBody>
      </p:sp>
      <p:pic>
        <p:nvPicPr>
          <p:cNvPr id="3074" name="Picture 2" descr="https://ae01.alicdn.com/kf/HTB1.zvKXoWF3KVjSZPhq6xclXX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357562"/>
            <a:ext cx="250033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00034" y="857232"/>
          <a:ext cx="8186768" cy="5763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692"/>
                <a:gridCol w="2046692"/>
                <a:gridCol w="2046692"/>
                <a:gridCol w="2046692"/>
              </a:tblGrid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Часть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Температура , С°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Мощность, км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Особенности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Земная кора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Растет на 3° каждые 100 м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10-70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Твердая, неодинаковая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: есть материковая и океаническая кора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Мантия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800-2000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2800-2900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Делят на верхнюю и нижнюю мантию, постоянно движется, пластичная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Ядро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6000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Внешнее ядро – 2240-2250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Внутреннее ядро – 1231-1250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Состоит из железа и никеля,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твердое внутреннее и жидкое внешнее ядро, высокая плотность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Новое понятие!</a:t>
            </a:r>
            <a:br>
              <a:rPr lang="ru-RU" dirty="0" smtClean="0"/>
            </a:br>
            <a:r>
              <a:rPr lang="ru-RU" dirty="0" smtClean="0"/>
              <a:t>На стр.62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600" dirty="0" smtClean="0"/>
              <a:t>Литосфера</a:t>
            </a:r>
            <a:endParaRPr lang="ru-RU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786058"/>
            <a:ext cx="70009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– земная кора и </a:t>
            </a:r>
          </a:p>
          <a:p>
            <a:pPr algn="ctr"/>
            <a:r>
              <a:rPr lang="ru-RU" sz="5400" dirty="0" smtClean="0"/>
              <a:t>верхняя твердая часть мантии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957232" y="785794"/>
          <a:ext cx="8186768" cy="5763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692"/>
                <a:gridCol w="2046692"/>
                <a:gridCol w="2046692"/>
                <a:gridCol w="2046692"/>
              </a:tblGrid>
              <a:tr h="110014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lt1"/>
                          </a:solidFill>
                          <a:latin typeface="Times New Roman"/>
                          <a:cs typeface="Times New Roman"/>
                        </a:rPr>
                        <a:t>Часть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lt1"/>
                          </a:solidFill>
                          <a:latin typeface="Times New Roman"/>
                          <a:cs typeface="Times New Roman"/>
                        </a:rPr>
                        <a:t>Температура , С°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>
                          <a:solidFill>
                            <a:schemeClr val="lt1"/>
                          </a:solidFill>
                          <a:latin typeface="Times New Roman"/>
                          <a:cs typeface="Times New Roman"/>
                        </a:rPr>
                        <a:t>Мощность, км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u="none" strike="noStrike" kern="1200" dirty="0">
                          <a:solidFill>
                            <a:schemeClr val="lt1"/>
                          </a:solidFill>
                          <a:latin typeface="Times New Roman"/>
                          <a:cs typeface="Times New Roman"/>
                        </a:rPr>
                        <a:t>Особенности </a:t>
                      </a: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Земная кора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Растет на 3° каждые 100 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 10-70</a:t>
                      </a:r>
                      <a:endParaRPr lang="ru-RU" sz="1800" b="0" i="0" u="none" strike="noStrike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Твердая, неодинаковая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: есть материковая и океаническая кора</a:t>
                      </a:r>
                      <a:endParaRPr lang="ru-RU" sz="1800" b="0" i="0" u="none" strike="noStrike" kern="1200" dirty="0">
                        <a:solidFill>
                          <a:schemeClr val="dk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Мантия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800-2000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2800-2900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Делят на верхнюю и нижнюю мантию, постоянно движется, пластичная</a:t>
                      </a:r>
                    </a:p>
                  </a:txBody>
                  <a:tcPr/>
                </a:tc>
              </a:tr>
              <a:tr h="1100142"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Ядро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До 6000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Внешнее ядро – 2240-2250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Внутреннее ядро – 1231-1250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Состоит из железа и никеля,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Times New Roman"/>
                          <a:cs typeface="Times New Roman"/>
                        </a:rPr>
                        <a:t> твердое внутреннее и жидкое внешнее ядро, высокая плотность</a:t>
                      </a:r>
                      <a:endParaRPr lang="ru-RU" sz="1800" b="0" i="0" u="none" strike="noStrike" kern="1200" dirty="0">
                        <a:solidFill>
                          <a:schemeClr val="dk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>
            <a:off x="428596" y="1928802"/>
            <a:ext cx="500066" cy="13573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1785926"/>
            <a:ext cx="492443" cy="142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000" b="1" dirty="0" smtClean="0"/>
              <a:t>Литосфера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Моделирование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2543164" cy="61435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Пластилин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2571744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43702" y="3286124"/>
            <a:ext cx="1778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Мозаика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 стрелкой 6"/>
          <p:cNvCxnSpPr>
            <a:endCxn id="3" idx="0"/>
          </p:cNvCxnSpPr>
          <p:nvPr/>
        </p:nvCxnSpPr>
        <p:spPr>
          <a:xfrm rot="10800000" flipV="1">
            <a:off x="1728782" y="1214421"/>
            <a:ext cx="1485896" cy="3857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4" idx="0"/>
          </p:cNvCxnSpPr>
          <p:nvPr/>
        </p:nvCxnSpPr>
        <p:spPr>
          <a:xfrm rot="5400000">
            <a:off x="3911199" y="1910943"/>
            <a:ext cx="1285884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750727" y="1535893"/>
            <a:ext cx="178595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419</Words>
  <PresentationFormat>Экран (4:3)</PresentationFormat>
  <Paragraphs>121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Внутреннее строение Земли </vt:lpstr>
      <vt:lpstr>Слайд 3</vt:lpstr>
      <vt:lpstr>Слайд 4</vt:lpstr>
      <vt:lpstr>Слайд 5</vt:lpstr>
      <vt:lpstr>Слайд 6</vt:lpstr>
      <vt:lpstr>Новое понятие! На стр.62</vt:lpstr>
      <vt:lpstr>Слайд 8</vt:lpstr>
      <vt:lpstr>Моделирование </vt:lpstr>
      <vt:lpstr>Критерии:</vt:lpstr>
      <vt:lpstr>Инструкция:</vt:lpstr>
      <vt:lpstr>Анализируем:</vt:lpstr>
      <vt:lpstr>Проверка:</vt:lpstr>
      <vt:lpstr>Проверка:</vt:lpstr>
      <vt:lpstr>Поднимите руку…</vt:lpstr>
      <vt:lpstr>На уроке было…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28</cp:revision>
  <dcterms:created xsi:type="dcterms:W3CDTF">2023-03-03T09:24:09Z</dcterms:created>
  <dcterms:modified xsi:type="dcterms:W3CDTF">2023-03-06T04:34:28Z</dcterms:modified>
</cp:coreProperties>
</file>