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2"/>
  </p:notesMasterIdLst>
  <p:sldIdLst>
    <p:sldId id="256" r:id="rId2"/>
    <p:sldId id="259" r:id="rId3"/>
    <p:sldId id="282" r:id="rId4"/>
    <p:sldId id="288" r:id="rId5"/>
    <p:sldId id="264" r:id="rId6"/>
    <p:sldId id="262" r:id="rId7"/>
    <p:sldId id="265" r:id="rId8"/>
    <p:sldId id="263" r:id="rId9"/>
    <p:sldId id="260" r:id="rId10"/>
    <p:sldId id="290" r:id="rId11"/>
    <p:sldId id="266" r:id="rId12"/>
    <p:sldId id="274" r:id="rId13"/>
    <p:sldId id="267" r:id="rId14"/>
    <p:sldId id="271" r:id="rId15"/>
    <p:sldId id="287" r:id="rId16"/>
    <p:sldId id="272" r:id="rId17"/>
    <p:sldId id="270" r:id="rId18"/>
    <p:sldId id="292" r:id="rId19"/>
    <p:sldId id="293" r:id="rId20"/>
    <p:sldId id="280" r:id="rId21"/>
    <p:sldId id="277" r:id="rId22"/>
    <p:sldId id="278" r:id="rId23"/>
    <p:sldId id="294" r:id="rId24"/>
    <p:sldId id="283" r:id="rId25"/>
    <p:sldId id="295" r:id="rId26"/>
    <p:sldId id="296" r:id="rId27"/>
    <p:sldId id="297" r:id="rId28"/>
    <p:sldId id="273" r:id="rId29"/>
    <p:sldId id="258" r:id="rId30"/>
    <p:sldId id="261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0DA30F1-CAC3-4B57-A40D-D2E238A140A6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C2CE447-D7C3-4200-8C7D-3EF562DA43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D4392-0D41-4E17-B2AB-3B75535EEFFB}" type="datetime1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C35F2-A506-4E30-A749-C0342FEE6A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4594F-8292-4D97-9CE1-49491D70B0BF}" type="datetime1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63026-7C99-4EA9-B0F9-067BAB7AE7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9E2D3-92A5-4F7B-8F96-71D87DF88DB9}" type="datetime1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B9990-522F-4A7A-A6C3-5D03C6BC5E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97B48-97B5-430D-B578-CE2E0D83EEEB}" type="datetime1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CF772-2F07-4829-85E1-3EC643B757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48A61-2766-4198-AB01-3CCC95312D3E}" type="datetime1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CD3A3-CF90-4623-A7F1-11B44E81F3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E6FE5-969F-445C-8F4E-7E015ED75368}" type="datetime1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E36FD-FEFB-4095-9A61-15B79DF723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8AF3A-F904-4730-8E65-C52DBCCFF003}" type="datetime1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DB5C9-BD21-4E2E-BFB5-AB866A0F50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90101-B051-4C68-83B8-28583CE9BF1C}" type="datetime1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3CAE2-C76D-4F2B-A345-944378BBB4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700E4-4D67-4519-AAE5-9003BDBEAC99}" type="datetime1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D138D-7BD9-43F6-BC07-1844809162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FE42D-A24E-432E-BE26-C8C91CA54B88}" type="datetime1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0BFAD-64B2-4223-8168-0F81E6D987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857AE-C577-461E-93E9-77D9A397A542}" type="datetime1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30F6D-0C11-497F-AA17-29F32BC73B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1594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14F6F9-CCD7-4B1B-9E52-D5F54D44144C}" type="datetime1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18A47C-1FE0-419D-B0AC-C73C5C0085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animashki.org/blog/19-0-15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&#1082;&#1086;&#1084;&#1089;&#1086;&#1084;&#1086;&#1083;&#1100;&#1094;&#1099;-&#1076;&#1086;&#1073;&#1088;&#1086;&#1074;&#1086;&#1083;&#1100;&#1094;&#1099;%20&#1074;&#1080;&#1076;&#1077;&#1086;.mp4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&#1044;&#1077;&#1074;&#1086;&#1095;&#1082;&#1080;%20&#1080;%20&#1074;&#1086;&#1081;&#1085;&#1072;.mp4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&#1075;&#1077;&#1088;&#1086;&#1080;.mp4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&#1046;&#1077;&#1085;&#1097;&#1080;&#1085;&#1099;%20&#1085;&#1072;%20&#1074;&#1086;&#1081;&#1085;&#1077;%20&#1074;&#1080;&#1076;&#1077;&#1086;.mp4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&#1052;&#1080;&#1085;&#1091;&#1090;&#1072;%20&#1084;&#1086;&#1083;&#1095;&#1072;&#1085;&#1080;&#1103;%20%20-%20&#1042;&#1089;&#1087;&#1086;&#1084;&#1085;&#1080;&#1084;%20&#1074;&#1089;&#1077;&#1093;%20&#1087;&#1086;&#1080;&#1084;&#1077;&#1085;&#1085;&#1086;....mp4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&#1044;&#1077;&#1085;&#1100;%20&#1055;&#1086;&#1073;&#1077;&#1076;&#1099;%20&#1074;&#1080;&#1076;&#1077;&#1086;.mp4" TargetMode="External"/><Relationship Id="rId2" Type="http://schemas.openxmlformats.org/officeDocument/2006/relationships/hyperlink" Target="http://www.24open.ru/blogs/user/Lubovw4356218/?page=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nevsedoma.com.ua/index.php?newsid=35434" TargetMode="External"/><Relationship Id="rId13" Type="http://schemas.openxmlformats.org/officeDocument/2006/relationships/hyperlink" Target="http://www.staroeradio.ru/audio/10981" TargetMode="External"/><Relationship Id="rId18" Type="http://schemas.openxmlformats.org/officeDocument/2006/relationships/hyperlink" Target="http://vmeste-front.ru/podvig_zoi" TargetMode="External"/><Relationship Id="rId26" Type="http://schemas.openxmlformats.org/officeDocument/2006/relationships/hyperlink" Target="http://iccup.com/other/content/blogs/Konkurs-_Geroi.html" TargetMode="External"/><Relationship Id="rId3" Type="http://schemas.openxmlformats.org/officeDocument/2006/relationships/hyperlink" Target="http://maxpark.com/community/4590/content/1804862" TargetMode="External"/><Relationship Id="rId21" Type="http://schemas.openxmlformats.org/officeDocument/2006/relationships/hyperlink" Target="http://www.sb.by/post/156302/" TargetMode="External"/><Relationship Id="rId7" Type="http://schemas.openxmlformats.org/officeDocument/2006/relationships/hyperlink" Target="http://www.hotvesti.ru/news/cat/world/page892.html" TargetMode="External"/><Relationship Id="rId12" Type="http://schemas.openxmlformats.org/officeDocument/2006/relationships/hyperlink" Target="http://sovetunion.moy.su/forum/5-8-2" TargetMode="External"/><Relationship Id="rId17" Type="http://schemas.openxmlformats.org/officeDocument/2006/relationships/hyperlink" Target="http://vk.com/wall-55639897_112" TargetMode="External"/><Relationship Id="rId25" Type="http://schemas.openxmlformats.org/officeDocument/2006/relationships/hyperlink" Target="http://4photoshop.net/practicum/" TargetMode="External"/><Relationship Id="rId2" Type="http://schemas.openxmlformats.org/officeDocument/2006/relationships/hyperlink" Target="https://cap.ru/Declarations.aspx?gov_id=439&amp;id=2471562" TargetMode="External"/><Relationship Id="rId16" Type="http://schemas.openxmlformats.org/officeDocument/2006/relationships/hyperlink" Target="http://www.liveinternet.ru/users/fray_tatiana/rubric/2920871/page3.html" TargetMode="External"/><Relationship Id="rId20" Type="http://schemas.openxmlformats.org/officeDocument/2006/relationships/hyperlink" Target="http://devushkizazou.ucoz.ru/_ph/3/4088916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anieldefo.ru/forum/showthread.php?t=9586" TargetMode="External"/><Relationship Id="rId11" Type="http://schemas.openxmlformats.org/officeDocument/2006/relationships/hyperlink" Target="http://vichivisam.ru/?p=19135" TargetMode="External"/><Relationship Id="rId24" Type="http://schemas.openxmlformats.org/officeDocument/2006/relationships/hyperlink" Target="http://seven-soft.org/misc/76266-filippov-konstantin-mest-shag-vtoroy.html" TargetMode="External"/><Relationship Id="rId5" Type="http://schemas.openxmlformats.org/officeDocument/2006/relationships/hyperlink" Target="http://young.rzd.ru/blog/public/ru?STRUCTURE_ID=704&amp;layer_id=3833&amp;id=92440&amp;refererLayerId=4055&amp;page3833_3489=5" TargetMode="External"/><Relationship Id="rId15" Type="http://schemas.openxmlformats.org/officeDocument/2006/relationships/hyperlink" Target="http://www.liveinternet.ru/users/3900572/post165551090/" TargetMode="External"/><Relationship Id="rId23" Type="http://schemas.openxmlformats.org/officeDocument/2006/relationships/hyperlink" Target="http://zoyakosmodemyanskaya.ru/" TargetMode="External"/><Relationship Id="rId10" Type="http://schemas.openxmlformats.org/officeDocument/2006/relationships/hyperlink" Target="http://asolina.ru/article/kak-zavoevat-jenshinu-vesi" TargetMode="External"/><Relationship Id="rId19" Type="http://schemas.openxmlformats.org/officeDocument/2006/relationships/hyperlink" Target="http://devushkizazou.ucoz.ru/_ph/3/2/227770459.jpg?1416686052" TargetMode="External"/><Relationship Id="rId4" Type="http://schemas.openxmlformats.org/officeDocument/2006/relationships/hyperlink" Target="http://chtoby-pomnili.livejournal.com/418619.html" TargetMode="External"/><Relationship Id="rId9" Type="http://schemas.openxmlformats.org/officeDocument/2006/relationships/hyperlink" Target="http://photo-of-war.narod.ru/1941/1941_013.htm" TargetMode="External"/><Relationship Id="rId14" Type="http://schemas.openxmlformats.org/officeDocument/2006/relationships/hyperlink" Target="http://lentatv.ru/7997" TargetMode="External"/><Relationship Id="rId22" Type="http://schemas.openxmlformats.org/officeDocument/2006/relationships/hyperlink" Target="http://vk.com/wall60603938" TargetMode="External"/><Relationship Id="rId27" Type="http://schemas.openxmlformats.org/officeDocument/2006/relationships/hyperlink" Target="http://www.google.ru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&#1083;&#1102;&#1073;&#1086;&#1074;&#1100;,%20&#1082;&#1086;&#1084;&#1089;&#1086;&#1084;&#1086;&#1083;%20&#1080;%20&#1074;&#1077;&#1089;&#1085;&#1072;%20&#1074;&#1080;&#1076;&#1077;&#1086;.mp4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sp>
        <p:nvSpPr>
          <p:cNvPr id="14339" name="Прямоугольник 5"/>
          <p:cNvSpPr>
            <a:spLocks noChangeArrowheads="1"/>
          </p:cNvSpPr>
          <p:nvPr/>
        </p:nvSpPr>
        <p:spPr bwMode="auto">
          <a:xfrm>
            <a:off x="2843213" y="3244850"/>
            <a:ext cx="34575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hlinkClick r:id="rId2"/>
              </a:rPr>
              <a:t>http://animashki.org/blog/19-0-15</a:t>
            </a:r>
            <a:endParaRPr lang="en-US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14340" name="Picture 2" descr="Разные анимационные картинки - анимашки и блестяшки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0825" y="1268413"/>
            <a:ext cx="8715375" cy="608012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0000"/>
                </a:solidFill>
                <a:latin typeface="Arial" charset="0"/>
                <a:cs typeface="Arial" charset="0"/>
              </a:rPr>
              <a:t>«Две звезды, два прерванных полёта»</a:t>
            </a:r>
            <a:endParaRPr lang="ru-RU" sz="320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4342" name="Прямоугольник 6"/>
          <p:cNvSpPr>
            <a:spLocks noChangeArrowheads="1"/>
          </p:cNvSpPr>
          <p:nvPr/>
        </p:nvSpPr>
        <p:spPr bwMode="auto">
          <a:xfrm>
            <a:off x="4857750" y="5715000"/>
            <a:ext cx="4143375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sz="1200" b="1" dirty="0">
                <a:solidFill>
                  <a:srgbClr val="0D0D0D"/>
                </a:solidFill>
                <a:latin typeface="Times New Roman" pitchFamily="18" charset="0"/>
              </a:rPr>
              <a:t>Филиал МБОУ </a:t>
            </a:r>
            <a:r>
              <a:rPr lang="ru-RU" sz="1200" b="1" dirty="0" err="1">
                <a:solidFill>
                  <a:srgbClr val="0D0D0D"/>
                </a:solidFill>
                <a:latin typeface="Times New Roman" pitchFamily="18" charset="0"/>
              </a:rPr>
              <a:t>Сосновской</a:t>
            </a:r>
            <a:r>
              <a:rPr lang="ru-RU" sz="1200" b="1" dirty="0">
                <a:solidFill>
                  <a:srgbClr val="0D0D0D"/>
                </a:solidFill>
                <a:latin typeface="Times New Roman" pitchFamily="18" charset="0"/>
              </a:rPr>
              <a:t> СОШ №1</a:t>
            </a:r>
          </a:p>
          <a:p>
            <a:pPr algn="r">
              <a:lnSpc>
                <a:spcPct val="80000"/>
              </a:lnSpc>
            </a:pPr>
            <a:r>
              <a:rPr lang="ru-RU" sz="1200" b="1" dirty="0">
                <a:solidFill>
                  <a:srgbClr val="0D0D0D"/>
                </a:solidFill>
                <a:latin typeface="Times New Roman" pitchFamily="18" charset="0"/>
              </a:rPr>
              <a:t> в с. </a:t>
            </a:r>
            <a:r>
              <a:rPr lang="ru-RU" sz="1200" b="1" dirty="0" err="1">
                <a:solidFill>
                  <a:srgbClr val="0D0D0D"/>
                </a:solidFill>
                <a:latin typeface="Times New Roman" pitchFamily="18" charset="0"/>
              </a:rPr>
              <a:t>Челнаво</a:t>
            </a:r>
            <a:r>
              <a:rPr lang="ru-RU" sz="1200" b="1" dirty="0">
                <a:solidFill>
                  <a:srgbClr val="0D0D0D"/>
                </a:solidFill>
                <a:latin typeface="Times New Roman" pitchFamily="18" charset="0"/>
              </a:rPr>
              <a:t> – Рождественское</a:t>
            </a:r>
            <a:endParaRPr lang="en-US" sz="1200" b="1" dirty="0">
              <a:solidFill>
                <a:srgbClr val="0D0D0D"/>
              </a:solidFill>
              <a:latin typeface="Times New Roman" pitchFamily="18" charset="0"/>
            </a:endParaRPr>
          </a:p>
          <a:p>
            <a:pPr algn="r">
              <a:lnSpc>
                <a:spcPct val="80000"/>
              </a:lnSpc>
            </a:pPr>
            <a:r>
              <a:rPr lang="ru-RU" sz="1200" b="1" dirty="0">
                <a:solidFill>
                  <a:srgbClr val="0D0D0D"/>
                </a:solidFill>
                <a:latin typeface="Times New Roman" pitchFamily="18" charset="0"/>
              </a:rPr>
              <a:t>учитель истории </a:t>
            </a:r>
          </a:p>
          <a:p>
            <a:pPr algn="r">
              <a:lnSpc>
                <a:spcPct val="80000"/>
              </a:lnSpc>
            </a:pPr>
            <a:r>
              <a:rPr lang="ru-RU" sz="1200" b="1" dirty="0">
                <a:solidFill>
                  <a:srgbClr val="0D0D0D"/>
                </a:solidFill>
                <a:latin typeface="Times New Roman" pitchFamily="18" charset="0"/>
              </a:rPr>
              <a:t>Юрьева Наталия Викторовна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 </a:t>
            </a:r>
            <a:endParaRPr lang="ru-RU" smtClean="0"/>
          </a:p>
        </p:txBody>
      </p:sp>
      <p:pic>
        <p:nvPicPr>
          <p:cNvPr id="23555" name="Picture 2" descr="http://files.vm.ru/photo/vecherka/2013/09/doc6bscig11xs01aevwxf8q_800_4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16632"/>
            <a:ext cx="4672028" cy="6581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6AA4FB-EDB9-4143-9E20-3B1DF20B158D}" type="slidenum"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 </a:t>
            </a:r>
            <a:endParaRPr lang="ru-RU" smtClean="0"/>
          </a:p>
        </p:txBody>
      </p:sp>
      <p:sp>
        <p:nvSpPr>
          <p:cNvPr id="24579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7164388" y="6500834"/>
            <a:ext cx="1979612" cy="357166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86A77EE-860F-49BB-AFA8-DA1DF752A7BB}" type="slidenum"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AutoShape 7" descr="wx108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4581" name="Picture 8" descr="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3375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 </a:t>
            </a:r>
            <a:endParaRPr lang="ru-RU" smtClean="0"/>
          </a:p>
        </p:txBody>
      </p:sp>
      <p:sp>
        <p:nvSpPr>
          <p:cNvPr id="25603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337F8C4-FEEE-44BA-95BA-065477BF8E34}" type="slidenum"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4" name="Picture 7" descr="69376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050"/>
            <a:ext cx="9144000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 </a:t>
            </a:r>
            <a:endParaRPr lang="ru-RU" smtClean="0"/>
          </a:p>
        </p:txBody>
      </p:sp>
      <p:pic>
        <p:nvPicPr>
          <p:cNvPr id="2" name="Picture 2" descr="Правда о Зое Космодемьянской. Выживи са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0"/>
            <a:ext cx="468798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AE7E6F-05AA-47E8-9FB8-2F973AB63B0A}" type="slidenum"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13</a:t>
            </a:fld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 </a:t>
            </a:r>
            <a:endParaRPr lang="ru-RU" smtClean="0"/>
          </a:p>
        </p:txBody>
      </p:sp>
      <p:sp>
        <p:nvSpPr>
          <p:cNvPr id="27651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ECC6BD9-2F9D-498B-B6E8-B2391F6BB5D1}" type="slidenum"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2" name="AutoShape 7" descr="Z8fJDD3M384E_zoia-kosmodemianskaia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7653" name="Picture 8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0"/>
            <a:ext cx="462607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 </a:t>
            </a:r>
            <a:endParaRPr lang="ru-RU" smtClean="0"/>
          </a:p>
        </p:txBody>
      </p:sp>
      <p:sp>
        <p:nvSpPr>
          <p:cNvPr id="28675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DEE1226-F847-49A4-8543-626C809C5F8F}" type="slidenum"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6" name="Picture 7" descr="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0925" y="0"/>
            <a:ext cx="450215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 </a:t>
            </a:r>
            <a:endParaRPr lang="ru-RU" smtClean="0"/>
          </a:p>
        </p:txBody>
      </p:sp>
      <p:sp>
        <p:nvSpPr>
          <p:cNvPr id="29699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DF345F6-09D8-4B6E-B85A-C552025AB08F}" type="slidenum"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0" name="AutoShape 7" descr="21745be125e8e44fd034027d767ce56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9701" name="Picture 8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0"/>
            <a:ext cx="554831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307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 </a:t>
            </a:r>
            <a:endParaRPr lang="ru-RU" smtClean="0"/>
          </a:p>
        </p:txBody>
      </p:sp>
      <p:sp>
        <p:nvSpPr>
          <p:cNvPr id="30723" name="Прямоугольник 4"/>
          <p:cNvSpPr>
            <a:spLocks noChangeArrowheads="1"/>
          </p:cNvSpPr>
          <p:nvPr/>
        </p:nvSpPr>
        <p:spPr bwMode="auto">
          <a:xfrm>
            <a:off x="2571750" y="5572125"/>
            <a:ext cx="4143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ADA2C-03F9-4290-AE00-4DB58D957B6D}" type="slidenum"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17</a:t>
            </a:fld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30725" name="Picture 8" descr="0030-041-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333375"/>
            <a:ext cx="3890960" cy="55974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1" name="Picture 1" descr="P:\печать\2 А4, 10х15 фото Зои\Портре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3375"/>
            <a:ext cx="4306888" cy="5597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3174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US" smtClean="0"/>
              <a:t> </a:t>
            </a:r>
            <a:endParaRPr lang="ru-RU" smtClean="0"/>
          </a:p>
        </p:txBody>
      </p:sp>
      <p:sp>
        <p:nvSpPr>
          <p:cNvPr id="31747" name="Прямоугольник 4"/>
          <p:cNvSpPr>
            <a:spLocks noChangeArrowheads="1"/>
          </p:cNvSpPr>
          <p:nvPr/>
        </p:nvSpPr>
        <p:spPr bwMode="auto">
          <a:xfrm>
            <a:off x="8572500" y="6357938"/>
            <a:ext cx="4159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fld id="{7C6578E9-9938-4691-8BA3-731647FFCD1E}" type="slidenum">
              <a:rPr lang="ru-RU" b="1">
                <a:latin typeface="Times New Roman" pitchFamily="18" charset="0"/>
                <a:cs typeface="Times New Roman" pitchFamily="18" charset="0"/>
              </a:rPr>
              <a:pPr/>
              <a:t>18</a:t>
            </a:fld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8" name="Picture 7" descr="sf-0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1809750"/>
            <a:ext cx="9525000" cy="3238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3277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US" smtClean="0"/>
              <a:t> </a:t>
            </a:r>
            <a:endParaRPr lang="ru-RU" smtClean="0"/>
          </a:p>
        </p:txBody>
      </p:sp>
      <p:sp>
        <p:nvSpPr>
          <p:cNvPr id="32771" name="Прямоугольник 4"/>
          <p:cNvSpPr>
            <a:spLocks noChangeArrowheads="1"/>
          </p:cNvSpPr>
          <p:nvPr/>
        </p:nvSpPr>
        <p:spPr bwMode="auto">
          <a:xfrm>
            <a:off x="8501090" y="6572272"/>
            <a:ext cx="55877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53B2EC90-758E-47C8-8B57-8D99B5717F12}" type="slidenum">
              <a:rPr lang="ru-RU" b="1">
                <a:latin typeface="Times New Roman" pitchFamily="18" charset="0"/>
                <a:cs typeface="Times New Roman" pitchFamily="18" charset="0"/>
              </a:rPr>
              <a:pPr/>
              <a:t>19</a:t>
            </a:fld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2" name="AutoShape 7" descr="C3ovNoTW8AEEvYp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2773" name="Picture 8" descr="5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913"/>
            <a:ext cx="9144000" cy="642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 </a:t>
            </a:r>
            <a:endParaRPr lang="ru-RU" smtClean="0"/>
          </a:p>
        </p:txBody>
      </p:sp>
      <p:sp>
        <p:nvSpPr>
          <p:cNvPr id="15363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356350"/>
            <a:ext cx="1876425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ABF1B4-63EF-4418-997D-D96E4129C3FD}" type="slidenum">
              <a:rPr lang="ru-RU" sz="16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sz="16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4" name="Picture 6" descr="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9275"/>
            <a:ext cx="9144000" cy="557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5" name="Picture 7" descr="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3789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 </a:t>
            </a:r>
            <a:endParaRPr lang="ru-RU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>
              <a:defRPr/>
            </a:pPr>
            <a:fld id="{69C94A44-20A0-4A66-9940-DF03D6BD29FA}" type="slidenum"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20</a:t>
            </a:fld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3481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 </a:t>
            </a:r>
            <a:endParaRPr lang="ru-RU" smtClean="0"/>
          </a:p>
        </p:txBody>
      </p:sp>
      <p:pic>
        <p:nvPicPr>
          <p:cNvPr id="34819" name="Picture 2" descr="http://devushkizazou.ucoz.ru/_ph/3/40889168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50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8342313" y="6589713"/>
            <a:ext cx="801687" cy="268287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94A3DC4-FC26-46D2-9C95-FA230BB2A74F}" type="slidenum"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358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 </a:t>
            </a:r>
            <a:endParaRPr lang="ru-RU" smtClean="0"/>
          </a:p>
        </p:txBody>
      </p:sp>
      <p:pic>
        <p:nvPicPr>
          <p:cNvPr id="35843" name="Picture 2" descr="Подвиг Зои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5425"/>
            <a:ext cx="9144000" cy="555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01C56B-D01A-4F2E-85A3-C86ABCBEBAE7}" type="slidenum"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22</a:t>
            </a:fld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US" smtClean="0"/>
              <a:t> </a:t>
            </a:r>
            <a:endParaRPr lang="ru-RU" smtClean="0"/>
          </a:p>
        </p:txBody>
      </p:sp>
      <p:sp>
        <p:nvSpPr>
          <p:cNvPr id="36868" name="Прямоугольник 1"/>
          <p:cNvSpPr>
            <a:spLocks noChangeArrowheads="1"/>
          </p:cNvSpPr>
          <p:nvPr/>
        </p:nvSpPr>
        <p:spPr bwMode="auto">
          <a:xfrm flipH="1">
            <a:off x="8388350" y="6453188"/>
            <a:ext cx="6477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fld id="{569F2A38-66AF-459B-8D11-0FC6BEA2EEFD}" type="slidenum">
              <a:rPr 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pPr algn="r"/>
              <a:t>23</a:t>
            </a:fld>
            <a:endParaRPr lang="ru-RU" sz="12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72" name="AutoShape 8" descr="getImage?disableStub=true&amp;type=VIDEO_S_720&amp;url=http%3A%2F%2Fi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36875" name="AutoShape 11" descr="getImage?disableStub=true&amp;type=VIDEO_S_720&amp;url=http%3A%2F%2Fi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36876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0"/>
            <a:ext cx="494665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389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 </a:t>
            </a:r>
            <a:endParaRPr lang="ru-RU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41B1A3-5E29-43F8-83E8-F4285111E3A0}" type="slidenum"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24</a:t>
            </a:fld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38918" name="Picture 6" descr="21745be125e8e44fd034027d767ce5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0"/>
            <a:ext cx="554831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45059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 </a:t>
            </a:r>
            <a:endParaRPr lang="ru-RU" smtClean="0"/>
          </a:p>
        </p:txBody>
      </p:sp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D21FBE4-D4EC-4673-A050-1EF9593B2045}" type="slidenum">
              <a:rPr lang="ru-RU" sz="1200" b="1">
                <a:latin typeface="Times New Roman" pitchFamily="18" charset="0"/>
                <a:cs typeface="Times New Roman" pitchFamily="18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25</a:t>
            </a:fld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45063" name="AutoShape 7" descr="Vera_Voloshina_in_1935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45064" name="Picture 8" descr="Vera_Voloshina_in_19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0"/>
            <a:ext cx="433863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46083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 </a:t>
            </a:r>
            <a:endParaRPr lang="ru-RU" smtClean="0"/>
          </a:p>
        </p:txBody>
      </p:sp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6F21D39-7593-4A78-9297-0D36D9F81EC6}" type="slidenum">
              <a:rPr lang="ru-RU" sz="1200" b="1">
                <a:latin typeface="Times New Roman" pitchFamily="18" charset="0"/>
                <a:cs typeface="Times New Roman" pitchFamily="18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26</a:t>
            </a:fld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46085" name="AutoShape 5" descr="Vera_Voloshina_in_1935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46088" name="Picture 8" descr="scale_1200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58813"/>
            <a:ext cx="9144000" cy="5540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16" name="Picture 12" descr="D9ssLTvWsAcqD_C (3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0"/>
            <a:ext cx="8748713" cy="6897688"/>
          </a:xfrm>
          <a:prstGeom prst="rect">
            <a:avLst/>
          </a:prstGeom>
          <a:noFill/>
        </p:spPr>
      </p:pic>
      <p:sp>
        <p:nvSpPr>
          <p:cNvPr id="47106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47107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 </a:t>
            </a:r>
            <a:endParaRPr lang="ru-RU" smtClean="0"/>
          </a:p>
        </p:txBody>
      </p:sp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66D0EEA-58D1-4AE1-A004-2411A59ECDCA}" type="slidenum">
              <a:rPr lang="ru-RU" sz="1200" b="1">
                <a:latin typeface="Times New Roman" pitchFamily="18" charset="0"/>
                <a:cs typeface="Times New Roman" pitchFamily="18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27</a:t>
            </a:fld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47109" name="AutoShape 5" descr="Vera_Voloshina_in_1935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47113" name="AutoShape 9" descr="large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47115" name="AutoShape 11" descr="large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337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 </a:t>
            </a:r>
            <a:endParaRPr lang="ru-RU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6675438"/>
            <a:ext cx="2133600" cy="365125"/>
          </a:xfrm>
        </p:spPr>
        <p:txBody>
          <a:bodyPr/>
          <a:lstStyle/>
          <a:p>
            <a:pPr>
              <a:defRPr/>
            </a:pPr>
            <a:fld id="{98F4ABB1-E5CE-43E0-8DDD-F56A1E040685}" type="slidenum"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28</a:t>
            </a:fld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33799" name="AutoShape 7" descr="0_bda3c_d8074f0_or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33800" name="Picture 8" descr="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913"/>
            <a:ext cx="9144000" cy="6491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409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1100" smtClean="0"/>
              <a:t> </a:t>
            </a:r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2"/>
              </a:rPr>
              <a:t>http://www.24open.ru/blogs/user/Lubovw4356218/?page=4</a:t>
            </a:r>
            <a:endParaRPr lang="en-US" sz="1100" smtClean="0"/>
          </a:p>
          <a:p>
            <a:pPr eaLnBrk="1" hangingPunct="1">
              <a:buFont typeface="Arial" charset="0"/>
              <a:buNone/>
            </a:pPr>
            <a:endParaRPr lang="ru-RU" sz="1100" smtClean="0"/>
          </a:p>
        </p:txBody>
      </p:sp>
      <p:pic>
        <p:nvPicPr>
          <p:cNvPr id="40963" name="Picture 2" descr="Личный дневник LIsa на 24open.ru. Бесплатные блоги на 24open…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4445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237976A-CEC7-477D-B91C-C3C36D06EC42}" type="slidenum">
              <a:rPr lang="ru-RU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ru-RU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Picture 12" descr="%D0%BF%D0%B0%D1%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063"/>
            <a:ext cx="9144000" cy="661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dirty="0" smtClean="0"/>
              <a:t> </a:t>
            </a:r>
            <a:endParaRPr lang="ru-RU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58000" y="6215063"/>
            <a:ext cx="2133600" cy="365125"/>
          </a:xfrm>
        </p:spPr>
        <p:txBody>
          <a:bodyPr/>
          <a:lstStyle/>
          <a:p>
            <a:pPr>
              <a:defRPr/>
            </a:pPr>
            <a:fld id="{155C140F-A793-4450-B81E-E993C85516AD}" type="slidenum">
              <a:rPr lang="ru-RU" sz="1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3</a:t>
            </a:fld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16388" name="AutoShape 6" descr="e161d24037040b74be95a36e34634c6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9" name="AutoShape 8" descr="e161d24037040b74be95a36e34634c6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0" name="AutoShape 10" descr="e161d24037040b74be95a36e34634c6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41986" name="Содержимое 2"/>
          <p:cNvSpPr>
            <a:spLocks noGrp="1"/>
          </p:cNvSpPr>
          <p:nvPr>
            <p:ph idx="1"/>
          </p:nvPr>
        </p:nvSpPr>
        <p:spPr>
          <a:xfrm>
            <a:off x="457200" y="857250"/>
            <a:ext cx="8229600" cy="58578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2"/>
              </a:rPr>
              <a:t>https://cap.ru/Declarations.aspx?gov_id=439&amp;id=2471562</a:t>
            </a:r>
            <a:endParaRPr lang="ru-RU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3"/>
              </a:rPr>
              <a:t>http://maxpark.com/community/4590/content/1804862</a:t>
            </a:r>
            <a:endParaRPr lang="ru-RU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4"/>
              </a:rPr>
              <a:t>http://chtoby-pomnili.livejournal.com/418619.html</a:t>
            </a:r>
            <a:endParaRPr lang="ru-RU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5"/>
              </a:rPr>
              <a:t>http://young.rzd.ru/blog/public/ru?STRUCTURE_ID=704&amp;layer_id=3833&amp;id=92440&amp;refererLayerId=4055&amp;page3833_3489=5</a:t>
            </a:r>
            <a:endParaRPr lang="ru-RU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6"/>
              </a:rPr>
              <a:t>http://danieldefo.ru/forum/showthread.php?t=9586</a:t>
            </a:r>
            <a:endParaRPr lang="ru-RU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7"/>
              </a:rPr>
              <a:t>http://www.hotvesti.ru/news/cat/world/page892.html</a:t>
            </a:r>
            <a:endParaRPr lang="ru-RU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8"/>
              </a:rPr>
              <a:t>http://nevsedoma.com.ua/index.php?newsid=35434</a:t>
            </a:r>
            <a:endParaRPr lang="ru-RU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9"/>
              </a:rPr>
              <a:t>http://photo-of-war.narod.ru/1941/1941_013.htm</a:t>
            </a:r>
            <a:endParaRPr lang="en-US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10"/>
              </a:rPr>
              <a:t>http://asolina.ru/article/kak-zavoevat-jenshinu-vesi</a:t>
            </a:r>
            <a:endParaRPr lang="en-US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11"/>
              </a:rPr>
              <a:t>http://vichivisam.ru/?p=19135</a:t>
            </a:r>
            <a:endParaRPr lang="en-US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12"/>
              </a:rPr>
              <a:t>http://sovetunion.moy.su/forum/5-8-2</a:t>
            </a:r>
            <a:endParaRPr lang="en-US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13"/>
              </a:rPr>
              <a:t>http://www.staroeradio.ru/audio/10981</a:t>
            </a:r>
            <a:endParaRPr lang="en-US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14"/>
              </a:rPr>
              <a:t>http://lentatv.ru/7997</a:t>
            </a:r>
            <a:endParaRPr lang="en-US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15"/>
              </a:rPr>
              <a:t>http://www.liveinternet.ru/users/3900572/post165551090/</a:t>
            </a:r>
            <a:endParaRPr lang="en-US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16"/>
              </a:rPr>
              <a:t>http://www.liveinternet.ru/users/fray_tatiana/rubric/2920871/page3.html</a:t>
            </a:r>
            <a:endParaRPr lang="en-US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17"/>
              </a:rPr>
              <a:t>http://vk.com/wall-55639897_112</a:t>
            </a:r>
            <a:endParaRPr lang="en-US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18"/>
              </a:rPr>
              <a:t>http://vmeste-front.ru/podvig_zoi</a:t>
            </a:r>
            <a:endParaRPr lang="en-US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19"/>
              </a:rPr>
              <a:t>http://devushkizazou.ucoz.ru/_ph/3/2/227770459.jpg?1416686052</a:t>
            </a:r>
            <a:endParaRPr lang="en-US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20"/>
              </a:rPr>
              <a:t>http://devushkizazou.ucoz.ru/_ph/3/40889168.jpg</a:t>
            </a:r>
            <a:endParaRPr lang="en-US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21"/>
              </a:rPr>
              <a:t>http://www.sb.by/post/156302/</a:t>
            </a:r>
            <a:endParaRPr lang="en-US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22"/>
              </a:rPr>
              <a:t>http://vk.com/wall60603938</a:t>
            </a:r>
            <a:endParaRPr lang="en-US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23"/>
              </a:rPr>
              <a:t>http://zoyakosmodemyanskaya.ru/</a:t>
            </a:r>
            <a:endParaRPr lang="en-US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24"/>
              </a:rPr>
              <a:t>http://seven-soft.org/misc/76266-filippov-konstantin-mest-shag-vtoroy.html</a:t>
            </a:r>
            <a:endParaRPr lang="en-US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25"/>
              </a:rPr>
              <a:t>http://4photoshop.net/practicum/</a:t>
            </a:r>
            <a:endParaRPr lang="en-US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26"/>
              </a:rPr>
              <a:t>http://iccup.com/other/content/blogs/Konkurs-_Geroi.html</a:t>
            </a:r>
            <a:endParaRPr lang="en-US" sz="1100" smtClean="0"/>
          </a:p>
          <a:p>
            <a:pPr eaLnBrk="1" hangingPunct="1">
              <a:buFont typeface="Arial" charset="0"/>
              <a:buNone/>
            </a:pPr>
            <a:r>
              <a:rPr lang="en-US" sz="1100" smtClean="0">
                <a:hlinkClick r:id="rId27"/>
              </a:rPr>
              <a:t>www.google.ru</a:t>
            </a:r>
            <a:endParaRPr lang="en-US" sz="1100" smtClean="0"/>
          </a:p>
          <a:p>
            <a:pPr eaLnBrk="1" hangingPunct="1">
              <a:buFont typeface="Arial" charset="0"/>
              <a:buNone/>
            </a:pPr>
            <a:endParaRPr lang="en-US" sz="1100" smtClean="0"/>
          </a:p>
          <a:p>
            <a:pPr eaLnBrk="1" hangingPunct="1">
              <a:buFont typeface="Arial" charset="0"/>
              <a:buNone/>
            </a:pPr>
            <a:endParaRPr lang="en-US" sz="1100" smtClean="0"/>
          </a:p>
          <a:p>
            <a:pPr eaLnBrk="1" hangingPunct="1">
              <a:buFont typeface="Arial" charset="0"/>
              <a:buNone/>
            </a:pPr>
            <a:endParaRPr lang="en-US" sz="1100" smtClean="0"/>
          </a:p>
          <a:p>
            <a:pPr eaLnBrk="1" hangingPunct="1">
              <a:buFont typeface="Arial" charset="0"/>
              <a:buNone/>
            </a:pPr>
            <a:endParaRPr lang="en-US" sz="1100" smtClean="0"/>
          </a:p>
          <a:p>
            <a:pPr eaLnBrk="1" hangingPunct="1">
              <a:buFont typeface="Arial" charset="0"/>
              <a:buNone/>
            </a:pPr>
            <a:endParaRPr lang="en-US" sz="1100" smtClean="0"/>
          </a:p>
          <a:p>
            <a:pPr eaLnBrk="1" hangingPunct="1">
              <a:buFont typeface="Arial" charset="0"/>
              <a:buNone/>
            </a:pPr>
            <a:endParaRPr lang="en-US" sz="1100" smtClean="0"/>
          </a:p>
          <a:p>
            <a:pPr eaLnBrk="1" hangingPunct="1">
              <a:buFont typeface="Arial" charset="0"/>
              <a:buNone/>
            </a:pPr>
            <a:endParaRPr lang="en-US" sz="1100" smtClean="0"/>
          </a:p>
          <a:p>
            <a:pPr eaLnBrk="1" hangingPunct="1">
              <a:buFont typeface="Arial" charset="0"/>
              <a:buNone/>
            </a:pPr>
            <a:endParaRPr lang="en-US" sz="1100" smtClean="0"/>
          </a:p>
          <a:p>
            <a:pPr eaLnBrk="1" hangingPunct="1">
              <a:buFont typeface="Arial" charset="0"/>
              <a:buNone/>
            </a:pPr>
            <a:endParaRPr lang="en-US" sz="1100" smtClean="0"/>
          </a:p>
          <a:p>
            <a:pPr eaLnBrk="1" hangingPunct="1">
              <a:buFont typeface="Arial" charset="0"/>
              <a:buNone/>
            </a:pPr>
            <a:endParaRPr lang="en-US" sz="1100" smtClean="0"/>
          </a:p>
          <a:p>
            <a:pPr eaLnBrk="1" hangingPunct="1">
              <a:buFont typeface="Arial" charset="0"/>
              <a:buNone/>
            </a:pPr>
            <a:endParaRPr lang="en-US" sz="1100" smtClean="0"/>
          </a:p>
          <a:p>
            <a:pPr eaLnBrk="1" hangingPunct="1">
              <a:buFont typeface="Arial" charset="0"/>
              <a:buNone/>
            </a:pPr>
            <a:endParaRPr lang="en-US" sz="1100" smtClean="0"/>
          </a:p>
          <a:p>
            <a:pPr eaLnBrk="1" hangingPunct="1">
              <a:buFont typeface="Arial" charset="0"/>
              <a:buNone/>
            </a:pPr>
            <a:endParaRPr lang="en-US" sz="1100" smtClean="0"/>
          </a:p>
          <a:p>
            <a:pPr eaLnBrk="1" hangingPunct="1">
              <a:buFont typeface="Arial" charset="0"/>
              <a:buNone/>
            </a:pPr>
            <a:endParaRPr lang="en-US" sz="1100" smtClean="0"/>
          </a:p>
          <a:p>
            <a:pPr eaLnBrk="1" hangingPunct="1">
              <a:buFont typeface="Arial" charset="0"/>
              <a:buNone/>
            </a:pPr>
            <a:endParaRPr lang="en-US" sz="1100" smtClean="0"/>
          </a:p>
          <a:p>
            <a:pPr eaLnBrk="1" hangingPunct="1">
              <a:buFont typeface="Arial" charset="0"/>
              <a:buNone/>
            </a:pPr>
            <a:endParaRPr lang="en-US" sz="1100" smtClean="0"/>
          </a:p>
          <a:p>
            <a:pPr eaLnBrk="1" hangingPunct="1">
              <a:buFont typeface="Arial" charset="0"/>
              <a:buNone/>
            </a:pPr>
            <a:endParaRPr lang="en-US" sz="1100" smtClean="0"/>
          </a:p>
          <a:p>
            <a:pPr eaLnBrk="1" hangingPunct="1">
              <a:buFont typeface="Arial" charset="0"/>
              <a:buNone/>
            </a:pPr>
            <a:endParaRPr lang="ru-RU" sz="1100" smtClean="0"/>
          </a:p>
          <a:p>
            <a:pPr eaLnBrk="1" hangingPunct="1">
              <a:buFont typeface="Arial" charset="0"/>
              <a:buNone/>
            </a:pPr>
            <a:endParaRPr lang="ru-RU" sz="1100" smtClean="0"/>
          </a:p>
          <a:p>
            <a:pPr eaLnBrk="1" hangingPunct="1">
              <a:buFont typeface="Arial" charset="0"/>
              <a:buNone/>
            </a:pPr>
            <a:endParaRPr lang="ru-RU" sz="1100" smtClean="0"/>
          </a:p>
          <a:p>
            <a:pPr eaLnBrk="1" hangingPunct="1">
              <a:buFont typeface="Arial" charset="0"/>
              <a:buNone/>
            </a:pPr>
            <a:endParaRPr lang="ru-RU" sz="1100" smtClean="0"/>
          </a:p>
          <a:p>
            <a:pPr eaLnBrk="1" hangingPunct="1">
              <a:buFont typeface="Arial" charset="0"/>
              <a:buNone/>
            </a:pPr>
            <a:endParaRPr lang="ru-RU" sz="1100" smtClean="0"/>
          </a:p>
          <a:p>
            <a:pPr eaLnBrk="1" hangingPunct="1">
              <a:buFont typeface="Arial" charset="0"/>
              <a:buNone/>
            </a:pPr>
            <a:endParaRPr lang="ru-RU" sz="1100" smtClean="0"/>
          </a:p>
          <a:p>
            <a:pPr eaLnBrk="1" hangingPunct="1">
              <a:buFont typeface="Arial" charset="0"/>
              <a:buNone/>
            </a:pPr>
            <a:endParaRPr lang="ru-RU" sz="1100" smtClean="0"/>
          </a:p>
          <a:p>
            <a:pPr eaLnBrk="1" hangingPunct="1">
              <a:buFont typeface="Arial" charset="0"/>
              <a:buNone/>
            </a:pPr>
            <a:endParaRPr lang="ru-RU" sz="1100" smtClean="0"/>
          </a:p>
          <a:p>
            <a:pPr eaLnBrk="1" hangingPunct="1">
              <a:buFont typeface="Arial" charset="0"/>
              <a:buNone/>
            </a:pPr>
            <a:endParaRPr lang="ru-RU" sz="110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F5A1F1-1E9D-408A-9A55-E90EE6E7EB5C}" type="slidenum">
              <a:rPr lang="ru-RU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 </a:t>
            </a:r>
            <a:endParaRPr lang="ru-RU" smtClean="0"/>
          </a:p>
        </p:txBody>
      </p:sp>
      <p:sp>
        <p:nvSpPr>
          <p:cNvPr id="17411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7010400" y="649287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DA7C001-F6D3-438B-8321-041BDBB2391B}" type="slidenum"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Picture 6" descr="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9144000" cy="630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58016" y="6492875"/>
            <a:ext cx="2133600" cy="365125"/>
          </a:xfrm>
        </p:spPr>
        <p:txBody>
          <a:bodyPr/>
          <a:lstStyle/>
          <a:p>
            <a:pPr>
              <a:defRPr/>
            </a:pPr>
            <a:fld id="{89C69D32-49F6-42E6-84A5-9DC56A54BECE}" type="slidenum"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5</a:t>
            </a:fld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18436" name="AutoShape 7" descr="6a5d6c47ab88a35126c3e5b838aa651d3a8bcdd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8437" name="Picture 8" descr="1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3375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" name="Picture 2" descr="P:\печать\2 А4, 10х15 фото Зои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9275"/>
            <a:ext cx="9144000" cy="54578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460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6858016" y="6357958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ED8D384-5CD3-4BAA-866C-520B2F60223A}" type="slidenum"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endParaRPr lang="ru-RU" smtClean="0"/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 </a:t>
            </a:r>
            <a:endParaRPr lang="ru-RU" smtClean="0"/>
          </a:p>
        </p:txBody>
      </p:sp>
      <p:pic>
        <p:nvPicPr>
          <p:cNvPr id="4098" name="Picture 2" descr="Как завоевать женщину Весы / Гороскопы"/>
          <p:cNvPicPr>
            <a:picLocks noChangeAspect="1" noChangeArrowheads="1"/>
          </p:cNvPicPr>
          <p:nvPr/>
        </p:nvPicPr>
        <p:blipFill>
          <a:blip r:embed="rId2" cstate="print">
            <a:lum bright="-12000" contrast="-2000"/>
          </a:blip>
          <a:srcRect/>
          <a:stretch>
            <a:fillRect/>
          </a:stretch>
        </p:blipFill>
        <p:spPr bwMode="auto">
          <a:xfrm>
            <a:off x="2051720" y="692696"/>
            <a:ext cx="5152432" cy="5373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5E3C15-B11F-44C0-987C-C718EA57C8AF}" type="slidenum"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7</a:t>
            </a:fld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 </a:t>
            </a:r>
          </a:p>
        </p:txBody>
      </p:sp>
      <p:pic>
        <p:nvPicPr>
          <p:cNvPr id="2" name="Picture 2" descr="chtoby_pomnili: КОСМОДЕМЬЯНСКАЯ Зоя Анатольевна (часть 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60648"/>
            <a:ext cx="4313057" cy="6093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508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894A76F-9DC5-4A47-A4D9-2C9489F3ABC7}" type="slidenum"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 </a:t>
            </a:r>
          </a:p>
        </p:txBody>
      </p:sp>
      <p:pic>
        <p:nvPicPr>
          <p:cNvPr id="15361" name="Picture 1" descr="P:\печать\2 А4, 10х15 фото Зои\Портре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88640"/>
            <a:ext cx="4215569" cy="6453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E2B36F-A3E0-40DC-8350-633EBC9EFE99}" type="slidenum"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9</a:t>
            </a:fld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775</TotalTime>
  <Words>207</Words>
  <Application>Microsoft Office PowerPoint</Application>
  <PresentationFormat>Экран (4:3)</PresentationFormat>
  <Paragraphs>142</Paragraphs>
  <Slides>30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 </vt:lpstr>
      <vt:lpstr> </vt:lpstr>
      <vt:lpstr> </vt:lpstr>
      <vt:lpstr> </vt:lpstr>
      <vt:lpstr> </vt:lpstr>
      <vt:lpstr>Слайд 6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</cp:lastModifiedBy>
  <cp:revision>93</cp:revision>
  <dcterms:created xsi:type="dcterms:W3CDTF">2014-11-17T18:29:53Z</dcterms:created>
  <dcterms:modified xsi:type="dcterms:W3CDTF">2021-11-10T10:31:52Z</dcterms:modified>
</cp:coreProperties>
</file>