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8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8" r:id="rId19"/>
    <p:sldId id="277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840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5784" y="-357214"/>
            <a:ext cx="2252177" cy="20002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1538" y="0"/>
            <a:ext cx="75724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                                                                 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 компенсирующего вида №7» городского округа </a:t>
            </a:r>
            <a:r>
              <a:rPr lang="ru-RU" sz="1600" b="1" u="sng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Кинешма_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155 800 Ивановская область, г. Кинешма, ул. им. Ленина, д.  44А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Тел: 8-(49331)-5-79-48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е-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kindetsad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7@</a:t>
            </a:r>
            <a:r>
              <a:rPr lang="en-US" sz="16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yande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х.</a:t>
            </a:r>
            <a:r>
              <a:rPr lang="en-US" sz="16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357298"/>
            <a:ext cx="8501122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Детское волонтерство - как форма успешной социализации детей с нарушением зрения.</a:t>
            </a:r>
            <a:endParaRPr lang="ru-RU" sz="3200" i="1" dirty="0">
              <a:ln w="660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здание23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2857496"/>
            <a:ext cx="435771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072066" y="3429000"/>
            <a:ext cx="3571900" cy="226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Старший воспитатель первой  квалификационной категории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Коротина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Константиновна</a:t>
            </a:r>
            <a:endParaRPr lang="ru-RU" dirty="0"/>
          </a:p>
        </p:txBody>
      </p:sp>
      <p:pic>
        <p:nvPicPr>
          <p:cNvPr id="13" name="Рисунок 12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3384" y="-204814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214290"/>
            <a:ext cx="83297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«Книга в подарок </a:t>
            </a:r>
          </a:p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друзей-малышей»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BIqvJTyN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2071678"/>
            <a:ext cx="4381531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QgcEbGlMSLM.jpg"/>
          <p:cNvPicPr>
            <a:picLocks noChangeAspect="1"/>
          </p:cNvPicPr>
          <p:nvPr/>
        </p:nvPicPr>
        <p:blipFill>
          <a:blip r:embed="rId5" cstate="print"/>
          <a:srcRect r="10365"/>
          <a:stretch>
            <a:fillRect/>
          </a:stretch>
        </p:blipFill>
        <p:spPr>
          <a:xfrm>
            <a:off x="785786" y="1571612"/>
            <a:ext cx="3286148" cy="2749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59ShJ-chci0.jpg"/>
          <p:cNvPicPr>
            <a:picLocks noChangeAspect="1"/>
          </p:cNvPicPr>
          <p:nvPr/>
        </p:nvPicPr>
        <p:blipFill>
          <a:blip r:embed="rId6" cstate="print"/>
          <a:srcRect l="18000"/>
          <a:stretch>
            <a:fillRect/>
          </a:stretch>
        </p:blipFill>
        <p:spPr>
          <a:xfrm>
            <a:off x="785786" y="4071942"/>
            <a:ext cx="3286148" cy="2625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pic>
        <p:nvPicPr>
          <p:cNvPr id="6" name="Рисунок 5" descr="untitl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1785926"/>
            <a:ext cx="600079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357166"/>
            <a:ext cx="835824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Онлайн концерт </a:t>
            </a:r>
          </a:p>
          <a:p>
            <a:pPr lvl="0"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«Тот поющий и цветущий май»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14876" y="857232"/>
            <a:ext cx="385765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«Мудрость-украшение человека»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untitled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28604"/>
            <a:ext cx="426246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10" y="3714752"/>
            <a:ext cx="3857652" cy="20621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Онлайн концерт </a:t>
            </a:r>
          </a:p>
          <a:p>
            <a:pPr lvl="0"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«Любовью материнской мир прекрасен»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DDbScnH9aO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500306"/>
            <a:ext cx="392906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лог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15206" y="5072074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357166"/>
            <a:ext cx="87868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«Фестиваль для особенных детей»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DSCN997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357562"/>
            <a:ext cx="4617886" cy="2980010"/>
          </a:xfrm>
          <a:prstGeom prst="rect">
            <a:avLst/>
          </a:prstGeom>
        </p:spPr>
      </p:pic>
      <p:pic>
        <p:nvPicPr>
          <p:cNvPr id="8" name="Рисунок 7" descr="день инвалид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1071546"/>
            <a:ext cx="471490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357166"/>
            <a:ext cx="87868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«День белой трости»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a8zL1BfdYW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071546"/>
            <a:ext cx="371477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kt9ESv8ovdM.jpg"/>
          <p:cNvPicPr>
            <a:picLocks noChangeAspect="1"/>
          </p:cNvPicPr>
          <p:nvPr/>
        </p:nvPicPr>
        <p:blipFill>
          <a:blip r:embed="rId4" cstate="print"/>
          <a:srcRect t="23958"/>
          <a:stretch>
            <a:fillRect/>
          </a:stretch>
        </p:blipFill>
        <p:spPr>
          <a:xfrm>
            <a:off x="4500562" y="3857628"/>
            <a:ext cx="381939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лог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pic>
        <p:nvPicPr>
          <p:cNvPr id="9" name="Рисунок 8" descr="wO76Piw2JUw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34" y="1071546"/>
            <a:ext cx="3804056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357166"/>
            <a:ext cx="87868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«Открытка ветерану 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8KD3rPnL-i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4204" y="1071547"/>
            <a:ext cx="410097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kiyMtFBSKyA.jpg"/>
          <p:cNvPicPr>
            <a:picLocks noChangeAspect="1"/>
          </p:cNvPicPr>
          <p:nvPr/>
        </p:nvPicPr>
        <p:blipFill>
          <a:blip r:embed="rId4" cstate="print"/>
          <a:srcRect l="2331" t="17708" r="7531"/>
          <a:stretch>
            <a:fillRect/>
          </a:stretch>
        </p:blipFill>
        <p:spPr>
          <a:xfrm>
            <a:off x="4500562" y="3857628"/>
            <a:ext cx="4071966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pic>
        <p:nvPicPr>
          <p:cNvPr id="9" name="Рисунок 8" descr="mDTZf6g10n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1071546"/>
            <a:ext cx="3813538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F:\фотографии\Лето 2016г\DSCN4299.JPG"/>
          <p:cNvPicPr>
            <a:picLocks noChangeAspect="1" noChangeArrowheads="1"/>
          </p:cNvPicPr>
          <p:nvPr/>
        </p:nvPicPr>
        <p:blipFill>
          <a:blip r:embed="rId3" cstate="print"/>
          <a:srcRect r="11765" b="7395"/>
          <a:stretch>
            <a:fillRect/>
          </a:stretch>
        </p:blipFill>
        <p:spPr bwMode="auto">
          <a:xfrm>
            <a:off x="4572000" y="500042"/>
            <a:ext cx="3786214" cy="281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4815.JPG"/>
          <p:cNvPicPr>
            <a:picLocks noChangeAspect="1"/>
          </p:cNvPicPr>
          <p:nvPr/>
        </p:nvPicPr>
        <p:blipFill>
          <a:blip r:embed="rId4" cstate="print"/>
          <a:srcRect r="8771"/>
          <a:stretch>
            <a:fillRect/>
          </a:stretch>
        </p:blipFill>
        <p:spPr>
          <a:xfrm>
            <a:off x="4643438" y="3286124"/>
            <a:ext cx="3929090" cy="2795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0181029_11153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500042"/>
            <a:ext cx="4339859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87868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«Экологические субботники»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duW9ovznms0.jpg"/>
          <p:cNvPicPr>
            <a:picLocks noChangeAspect="1"/>
          </p:cNvPicPr>
          <p:nvPr/>
        </p:nvPicPr>
        <p:blipFill>
          <a:blip r:embed="rId3"/>
          <a:srcRect t="10416" r="11718" b="11458"/>
          <a:stretch>
            <a:fillRect/>
          </a:stretch>
        </p:blipFill>
        <p:spPr>
          <a:xfrm>
            <a:off x="500034" y="1000108"/>
            <a:ext cx="5000660" cy="3319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GTPttMSp31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76682" y="2786058"/>
            <a:ext cx="4595845" cy="3446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87868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«Поможем вместе»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6" name="Picture 4" descr="https://sun9-73.userapi.com/impg/Tb5vRw4MuUOkiKDgUOCfaWtVD6cCor3oZazybw/vNv-KVUPkqA.jpg?size=810x1080&amp;quality=96&amp;sign=4b5b8a84a3c5a05ad2fcf02065a80f3d&amp;type=album"/>
          <p:cNvPicPr>
            <a:picLocks noChangeAspect="1" noChangeArrowheads="1"/>
          </p:cNvPicPr>
          <p:nvPr/>
        </p:nvPicPr>
        <p:blipFill>
          <a:blip r:embed="rId3"/>
          <a:srcRect t="24962" b="15407"/>
          <a:stretch>
            <a:fillRect/>
          </a:stretch>
        </p:blipFill>
        <p:spPr bwMode="auto">
          <a:xfrm>
            <a:off x="4071934" y="1000108"/>
            <a:ext cx="4292189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sun9-54.userapi.com/impg/RlJzxs8E0aBh1fqIF7Ihq-umuk9Xf7ZjD0ikhQ/DjiVReU0Cao.jpg?size=1280x960&amp;quality=96&amp;sign=8ad92162207b22b6a8f3c06a69cf73e6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714752"/>
            <a:ext cx="4500594" cy="2829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s://sun9-12.userapi.com/impg/ETzDlLyvWl-HsqoY9uu_6WU3ql6qV3o-hF04VA/Z626SfUNDvg.jpg?size=810x1080&amp;quality=96&amp;sign=bbb5c17247bad2e1c6a5e5f30591affa&amp;type=album"/>
          <p:cNvPicPr>
            <a:picLocks noChangeAspect="1" noChangeArrowheads="1"/>
          </p:cNvPicPr>
          <p:nvPr/>
        </p:nvPicPr>
        <p:blipFill>
          <a:blip r:embed="rId5"/>
          <a:srcRect l="4651" r="16279" b="45931"/>
          <a:stretch>
            <a:fillRect/>
          </a:stretch>
        </p:blipFill>
        <p:spPr bwMode="auto">
          <a:xfrm>
            <a:off x="642910" y="1000108"/>
            <a:ext cx="3286148" cy="3500462"/>
          </a:xfrm>
          <a:prstGeom prst="rect">
            <a:avLst/>
          </a:prstGeom>
          <a:noFill/>
        </p:spPr>
      </p:pic>
      <p:pic>
        <p:nvPicPr>
          <p:cNvPr id="10" name="Picture 6" descr="https://sun9-12.userapi.com/impg/ETzDlLyvWl-HsqoY9uu_6WU3ql6qV3o-hF04VA/Z626SfUNDvg.jpg?size=810x1080&amp;quality=96&amp;sign=bbb5c17247bad2e1c6a5e5f30591affa&amp;type=album"/>
          <p:cNvPicPr>
            <a:picLocks noChangeAspect="1" noChangeArrowheads="1"/>
          </p:cNvPicPr>
          <p:nvPr/>
        </p:nvPicPr>
        <p:blipFill>
          <a:blip r:embed="rId5"/>
          <a:srcRect l="4651" t="62790" r="16279" b="5815"/>
          <a:stretch>
            <a:fillRect/>
          </a:stretch>
        </p:blipFill>
        <p:spPr bwMode="auto">
          <a:xfrm>
            <a:off x="642910" y="4500570"/>
            <a:ext cx="3286148" cy="1857388"/>
          </a:xfrm>
          <a:prstGeom prst="rect">
            <a:avLst/>
          </a:prstGeom>
          <a:noFill/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87868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«Покормите птиц»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IMG_8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54" y="1000108"/>
            <a:ext cx="439343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kRsLTJ-odl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071546"/>
            <a:ext cx="392909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DSCN58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3714752"/>
            <a:ext cx="4429156" cy="2821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Старший воспитатель\Desktop\фото на сайт\быть здоровым-здорово\IMG_20190808_103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357562"/>
            <a:ext cx="3924294" cy="294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Старший воспитатель\Desktop\фото на сайт\IMG_20190822_1147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571480"/>
            <a:ext cx="4130113" cy="2793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20190115_1554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3429000"/>
            <a:ext cx="3857064" cy="2714644"/>
          </a:xfrm>
          <a:prstGeom prst="rect">
            <a:avLst/>
          </a:prstGeom>
        </p:spPr>
      </p:pic>
      <p:pic>
        <p:nvPicPr>
          <p:cNvPr id="13" name="Рисунок 12" descr="wQBdeKxW1r0.jpg"/>
          <p:cNvPicPr>
            <a:picLocks noChangeAspect="1"/>
          </p:cNvPicPr>
          <p:nvPr/>
        </p:nvPicPr>
        <p:blipFill>
          <a:blip r:embed="rId6" cstate="print"/>
          <a:srcRect l="3125" r="10156" b="9375"/>
          <a:stretch>
            <a:fillRect/>
          </a:stretch>
        </p:blipFill>
        <p:spPr>
          <a:xfrm>
            <a:off x="714348" y="500042"/>
            <a:ext cx="3786214" cy="296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44" y="2571744"/>
            <a:ext cx="8786874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1142984"/>
            <a:ext cx="81439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Социальное – не просто влияние среды, а источник развития личности» </a:t>
            </a:r>
          </a:p>
          <a:p>
            <a:pPr algn="r"/>
            <a:endParaRPr lang="ru-RU" sz="4400" b="1" i="1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4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Л.С. </a:t>
            </a:r>
            <a:r>
              <a:rPr lang="ru-RU" sz="4400" b="1" i="1" dirty="0" err="1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Выготский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85786" y="500042"/>
            <a:ext cx="750099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Волонтерство</a:t>
            </a:r>
            <a:r>
              <a:rPr kumimoji="0" lang="ru-RU" sz="4400" b="0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4400" b="0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институт воспитания, где в совместных делах дошколята могут приобрести позитивный опыт социального взросления и социальной</a:t>
            </a:r>
            <a:r>
              <a:rPr kumimoji="0" lang="ru-RU" sz="4400" b="0" i="1" u="none" strike="noStrike" cap="none" normalizeH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ответственности. </a:t>
            </a:r>
            <a:endParaRPr kumimoji="0" lang="ru-RU" sz="4400" b="0" i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85786" y="500042"/>
            <a:ext cx="764386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работы- </a:t>
            </a:r>
            <a:r>
              <a:rPr kumimoji="0" lang="ru-RU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самореализации дошкольников и повышения их социальной активности, при которой происходит передача опыта (игрового, познавательного, социального) в естественной среде от старших к младшим.</a:t>
            </a:r>
            <a:endParaRPr kumimoji="0" lang="ru-RU" sz="3600" b="1" i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28596" y="714356"/>
            <a:ext cx="821537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позитивных установок на добровольческую деятельность детей, педагогов детского сада, родителей воспитанников;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 у детей нравственные качества (доброту, отзывчивость, взаимопомощь), самостоятельность, инициативность, ответственность.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коммуникативные способности дошкольников, навыки сотрудничества.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возможность детям, родителям и педагогам приобретать новые знания, полноценно развивать свой творческий потенциал и уверенность в себе;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навыков общения в разновозрастном коллективе.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2910" y="4643446"/>
            <a:ext cx="3409112" cy="954107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Творчества и соавторства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71802" y="642918"/>
            <a:ext cx="3005952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Принципы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4643446"/>
            <a:ext cx="3409112" cy="954107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ситуации успеха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>
            <a:off x="5357818" y="1428736"/>
            <a:ext cx="42862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1750199" y="2464587"/>
            <a:ext cx="3214710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178959" y="1464455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3964777" y="2393149"/>
            <a:ext cx="321471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500430" y="2428868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928926" y="3429000"/>
            <a:ext cx="3559643" cy="52322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Добровольности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1857364"/>
            <a:ext cx="3857652" cy="954107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Партнерства и сотрудничества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857364"/>
            <a:ext cx="3929058" cy="954107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и самореализации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214290"/>
            <a:ext cx="835824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может сделать волонтерский отряд нашего детского сада?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Оказание  помощи младшим сверстникам.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Помощь пожилым людям, ветеранам ВОВ, людям с ограниченными возможностями (инвалиды) и др.;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Благоустройство и обустройство участков, территории детского сада, города;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Помощь животным.</a:t>
            </a:r>
          </a:p>
        </p:txBody>
      </p:sp>
      <p:pic>
        <p:nvPicPr>
          <p:cNvPr id="6" name="Рисунок 5" descr="лог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43042" y="357166"/>
            <a:ext cx="6193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«День добрых дел»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коллаж учим малышей играть.jpg"/>
          <p:cNvPicPr>
            <a:picLocks noChangeAspect="1"/>
          </p:cNvPicPr>
          <p:nvPr/>
        </p:nvPicPr>
        <p:blipFill>
          <a:blip r:embed="rId3"/>
          <a:srcRect l="1696" t="5184" r="1647" b="71924"/>
          <a:stretch>
            <a:fillRect/>
          </a:stretch>
        </p:blipFill>
        <p:spPr>
          <a:xfrm>
            <a:off x="500034" y="1214422"/>
            <a:ext cx="8143932" cy="2428892"/>
          </a:xfrm>
          <a:prstGeom prst="rect">
            <a:avLst/>
          </a:prstGeom>
        </p:spPr>
      </p:pic>
      <p:pic>
        <p:nvPicPr>
          <p:cNvPr id="13" name="Рисунок 12" descr="коллаж учим малышей играть.jpg"/>
          <p:cNvPicPr>
            <a:picLocks noChangeAspect="1"/>
          </p:cNvPicPr>
          <p:nvPr/>
        </p:nvPicPr>
        <p:blipFill>
          <a:blip r:embed="rId3"/>
          <a:srcRect l="1391" t="70861" r="1908" b="4780"/>
          <a:stretch>
            <a:fillRect/>
          </a:stretch>
        </p:blipFill>
        <p:spPr>
          <a:xfrm>
            <a:off x="428596" y="3714752"/>
            <a:ext cx="8286808" cy="2571768"/>
          </a:xfrm>
          <a:prstGeom prst="rect">
            <a:avLst/>
          </a:prstGeom>
        </p:spPr>
      </p:pic>
      <p:pic>
        <p:nvPicPr>
          <p:cNvPr id="4" name="Рисунок 3" descr="лого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5000636"/>
            <a:ext cx="2252177" cy="20002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287</Words>
  <PresentationFormat>Экран (4:3)</PresentationFormat>
  <Paragraphs>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Старший воспитатель</dc:creator>
  <cp:lastModifiedBy>Старший воспитатель</cp:lastModifiedBy>
  <cp:revision>30</cp:revision>
  <dcterms:created xsi:type="dcterms:W3CDTF">2020-12-16T16:00:17Z</dcterms:created>
  <dcterms:modified xsi:type="dcterms:W3CDTF">2020-12-17T09:25:03Z</dcterms:modified>
</cp:coreProperties>
</file>